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253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02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059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869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17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391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561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86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960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14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907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6608E-58AF-447F-895B-ABAFAADD4AB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7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165516"/>
            <a:ext cx="1194020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00" b="1" dirty="0"/>
              <a:t>Spanish yr8. This week is assessment week so spend time revising the vocabulary we have learned this term.</a:t>
            </a:r>
          </a:p>
          <a:p>
            <a:r>
              <a:rPr lang="en-GB" sz="1900" b="1" dirty="0"/>
              <a:t>The vocabulary for the whole unit is on this </a:t>
            </a:r>
            <a:r>
              <a:rPr lang="en-GB" sz="1900" b="1" dirty="0" err="1"/>
              <a:t>powerpoint</a:t>
            </a:r>
            <a:r>
              <a:rPr lang="en-GB" sz="1900" b="1" dirty="0"/>
              <a:t>. Please go through it and make a revision poster/flashcards to help you learn it.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1190316"/>
            <a:ext cx="12402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Contact your MFL teacher for the assessment papers if you know you will be away for the lesson when the tests are taking place.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7F1B7EF-5867-469E-98A2-B5DA0DDADD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2852" y="1559648"/>
            <a:ext cx="9269521" cy="4748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856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8EE6C06-0F37-4D30-9BBD-D7D9E2CAC1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114" y="415579"/>
            <a:ext cx="9670327" cy="5799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22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C296368-5B3D-4783-B9FA-8A42DB6EE7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130" y="302729"/>
            <a:ext cx="10029471" cy="6137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691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88A01B1-FBC4-4577-9663-549DC8A89B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7786" y="1184826"/>
            <a:ext cx="10414293" cy="3864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326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73</Words>
  <Application>Microsoft Office PowerPoint</Application>
  <PresentationFormat>Widescreen</PresentationFormat>
  <Paragraphs>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osi.local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Brown</dc:creator>
  <cp:lastModifiedBy>Helen Brown</cp:lastModifiedBy>
  <cp:revision>17</cp:revision>
  <dcterms:created xsi:type="dcterms:W3CDTF">2021-03-29T10:23:09Z</dcterms:created>
  <dcterms:modified xsi:type="dcterms:W3CDTF">2021-04-06T09:16:15Z</dcterms:modified>
</cp:coreProperties>
</file>