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65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5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39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6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8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9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1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90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608E-58AF-447F-895B-ABAFAADD4ABA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E7930-C3DC-4B04-A0CD-12AB8903C1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012" y="126879"/>
            <a:ext cx="12084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Spanish yr8. Work through as many of the activities as you can.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390" y="526989"/>
            <a:ext cx="398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/>
              <a:t>Task 1</a:t>
            </a:r>
            <a:r>
              <a:rPr lang="en-GB" dirty="0"/>
              <a:t> -Read through this week’s vocab. Try and learn it.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A533D6-BD74-4BF2-8755-C9AE9AB3C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452" y="1173320"/>
            <a:ext cx="9101629" cy="2163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945955-84D9-45E0-9387-7B57AE91E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798" y="3521676"/>
            <a:ext cx="8736504" cy="164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5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F8479A-8C52-4E79-A5BE-103D1F552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093" y="565745"/>
            <a:ext cx="6119813" cy="5726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53D722-3E0B-4666-AB6C-13C0B7AA038D}"/>
              </a:ext>
            </a:extLst>
          </p:cNvPr>
          <p:cNvSpPr txBox="1"/>
          <p:nvPr/>
        </p:nvSpPr>
        <p:spPr>
          <a:xfrm>
            <a:off x="103030" y="115910"/>
            <a:ext cx="1157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2. Read this grammar information about the near future tense. Copy it in to your orange book.</a:t>
            </a:r>
          </a:p>
        </p:txBody>
      </p:sp>
    </p:spTree>
    <p:extLst>
      <p:ext uri="{BB962C8B-B14F-4D97-AF65-F5344CB8AC3E}">
        <p14:creationId xmlns:p14="http://schemas.microsoft.com/office/powerpoint/2010/main" val="202992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3. Read the text. Look up any new words you don’t know in a dictionary and add them to your orange books. Then make bullet points in English of things you understand in the text.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AA99C-2C47-4DCD-A55D-A91B653B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78" y="748987"/>
            <a:ext cx="9701213" cy="6327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CFFF6-63AE-4E08-800C-13CA4B05A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121" y="5897010"/>
            <a:ext cx="3810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4. Read the text again. Find </a:t>
            </a:r>
            <a:r>
              <a:rPr lang="en-GB" u="sng" dirty="0"/>
              <a:t>thirteen</a:t>
            </a:r>
            <a:r>
              <a:rPr lang="en-GB" dirty="0"/>
              <a:t> examples of the immediate future tense. Translate them in to English. </a:t>
            </a:r>
          </a:p>
          <a:p>
            <a:r>
              <a:rPr lang="en-GB" dirty="0"/>
              <a:t>Example: 1 </a:t>
            </a:r>
            <a:r>
              <a:rPr lang="en-GB" dirty="0" err="1"/>
              <a:t>voy</a:t>
            </a:r>
            <a:r>
              <a:rPr lang="en-GB" dirty="0"/>
              <a:t> a </a:t>
            </a:r>
            <a:r>
              <a:rPr lang="en-GB" dirty="0" err="1"/>
              <a:t>hacer</a:t>
            </a:r>
            <a:r>
              <a:rPr lang="en-GB" dirty="0"/>
              <a:t> = I am going to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AA99C-2C47-4DCD-A55D-A91B653B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78" y="748987"/>
            <a:ext cx="9701213" cy="6327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CFFF6-63AE-4E08-800C-13CA4B05A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121" y="5897010"/>
            <a:ext cx="3810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02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030" y="115910"/>
            <a:ext cx="11578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Task 5 Find these 6 phrases in the text below. Write them in Spanish and English in your orange book.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836" y="748987"/>
            <a:ext cx="991673" cy="746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AA99C-2C47-4DCD-A55D-A91B653BF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178" y="748987"/>
            <a:ext cx="9701213" cy="6327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CFFF6-63AE-4E08-800C-13CA4B05A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121" y="5897010"/>
            <a:ext cx="3810000" cy="52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22E343-A140-49DF-8A10-70E8F7F90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09" y="427960"/>
            <a:ext cx="3666574" cy="85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5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093" y="115910"/>
            <a:ext cx="11633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 6 – Listen to the track. Copy the table and fill it in. What are they going to do this weekend? In column 1 write their name. In column 2 write when they are going to do the activity, In column 3 write what they are going to do.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913" y="1167886"/>
            <a:ext cx="4404574" cy="1536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D800E-F3FD-4BAF-A48D-AE5FFDF59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699" y="1936224"/>
            <a:ext cx="8681807" cy="2490002"/>
          </a:xfrm>
          <a:prstGeom prst="rect">
            <a:avLst/>
          </a:prstGeom>
        </p:spPr>
      </p:pic>
      <p:pic>
        <p:nvPicPr>
          <p:cNvPr id="8" name="81_Module5_Unit4_Ex5">
            <a:hlinkClick r:id="" action="ppaction://media"/>
            <a:extLst>
              <a:ext uri="{FF2B5EF4-FFF2-40B4-BE49-F238E27FC236}">
                <a16:creationId xmlns:a16="http://schemas.microsoft.com/office/drawing/2014/main" id="{F037C58D-1B82-4B7F-BAFA-F8B878915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0913" y="1631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8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201</Words>
  <Application>Microsoft Office PowerPoint</Application>
  <PresentationFormat>Widescreen</PresentationFormat>
  <Paragraphs>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14</cp:revision>
  <dcterms:created xsi:type="dcterms:W3CDTF">2021-03-29T10:23:09Z</dcterms:created>
  <dcterms:modified xsi:type="dcterms:W3CDTF">2021-04-06T08:55:19Z</dcterms:modified>
</cp:coreProperties>
</file>