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Spanish yr8.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90" y="526989"/>
            <a:ext cx="549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1</a:t>
            </a:r>
            <a:r>
              <a:rPr lang="en-GB" sz="2400" dirty="0"/>
              <a:t> -Read through this week’s vocab. Try and learn the food phrases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31" y="1573430"/>
            <a:ext cx="11360427" cy="42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2. Match up the pictures to the menu descriptions and write the prices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64" y="485241"/>
            <a:ext cx="9443567" cy="63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6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3. Write down 1-5 in the back of your book. What do they order? There is a mistake in each order. Try and correct it.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9442" y="4195355"/>
            <a:ext cx="3296991" cy="2723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73" y="2211431"/>
            <a:ext cx="11427293" cy="3115211"/>
          </a:xfrm>
          <a:prstGeom prst="rect">
            <a:avLst/>
          </a:prstGeom>
        </p:spPr>
      </p:pic>
      <p:pic>
        <p:nvPicPr>
          <p:cNvPr id="2" name="78_Module5_Unit3_Ex4">
            <a:hlinkClick r:id="" action="ppaction://media"/>
            <a:extLst>
              <a:ext uri="{FF2B5EF4-FFF2-40B4-BE49-F238E27FC236}">
                <a16:creationId xmlns:a16="http://schemas.microsoft.com/office/drawing/2014/main" id="{07197D52-A20F-4D52-A14A-C9E9FD0F7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017" y="946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940" y="943780"/>
            <a:ext cx="11369345" cy="5914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1256" y="4365938"/>
            <a:ext cx="6426558" cy="27174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3030" y="115910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4. Listen to the dialogue and fill in the gaps</a:t>
            </a:r>
          </a:p>
        </p:txBody>
      </p:sp>
      <p:pic>
        <p:nvPicPr>
          <p:cNvPr id="3" name="79_Module5_Unit3_Ex5">
            <a:hlinkClick r:id="" action="ppaction://media"/>
            <a:extLst>
              <a:ext uri="{FF2B5EF4-FFF2-40B4-BE49-F238E27FC236}">
                <a16:creationId xmlns:a16="http://schemas.microsoft.com/office/drawing/2014/main" id="{C01F4CF1-B743-4AC2-B63E-E95B7F5A4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113" y="1059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385887"/>
            <a:ext cx="8115300" cy="4086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4704" y="185558"/>
            <a:ext cx="10148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Log in to </a:t>
            </a:r>
            <a:r>
              <a:rPr lang="en-GB" sz="2400" dirty="0" err="1"/>
              <a:t>Linguascope</a:t>
            </a:r>
            <a:r>
              <a:rPr lang="en-GB" sz="2400" dirty="0"/>
              <a:t>.         Username is Kingshill         Password is bonjour123</a:t>
            </a:r>
          </a:p>
          <a:p>
            <a:endParaRPr lang="en-GB" sz="2400" dirty="0"/>
          </a:p>
          <a:p>
            <a:r>
              <a:rPr lang="en-GB" sz="2400" dirty="0"/>
              <a:t>Practise the vocab for food in the beginner section. </a:t>
            </a:r>
          </a:p>
        </p:txBody>
      </p:sp>
      <p:sp>
        <p:nvSpPr>
          <p:cNvPr id="4" name="Oval 3"/>
          <p:cNvSpPr/>
          <p:nvPr/>
        </p:nvSpPr>
        <p:spPr>
          <a:xfrm>
            <a:off x="2189408" y="3428999"/>
            <a:ext cx="1867437" cy="1208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86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108</Words>
  <Application>Microsoft Office PowerPoint</Application>
  <PresentationFormat>Widescreen</PresentationFormat>
  <Paragraphs>8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15</cp:revision>
  <dcterms:created xsi:type="dcterms:W3CDTF">2021-03-29T10:23:09Z</dcterms:created>
  <dcterms:modified xsi:type="dcterms:W3CDTF">2021-04-06T09:00:00Z</dcterms:modified>
</cp:coreProperties>
</file>