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Spanish yr8. Work through as many of the activities as you can.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89" y="526989"/>
            <a:ext cx="5919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1</a:t>
            </a:r>
            <a:r>
              <a:rPr lang="en-GB" sz="2400" dirty="0"/>
              <a:t> -Read through this week’s vocab. Try and learn how to tell the time. There is more vocab on the next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12" y="1753942"/>
            <a:ext cx="10864397" cy="3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8836" y="74898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0" y="1759707"/>
            <a:ext cx="10944084" cy="24806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389" y="526989"/>
            <a:ext cx="591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2</a:t>
            </a:r>
            <a:r>
              <a:rPr lang="en-GB" sz="2400" dirty="0"/>
              <a:t> -Read through this vocab. Try and learn the phrases. </a:t>
            </a:r>
          </a:p>
        </p:txBody>
      </p:sp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93" y="115910"/>
            <a:ext cx="116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3 – Match the clocks with the times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913" y="1167886"/>
            <a:ext cx="4404574" cy="1536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49" y="1167886"/>
            <a:ext cx="10035393" cy="5343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580" y="4636394"/>
            <a:ext cx="4790941" cy="1262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30473" y="3208581"/>
            <a:ext cx="4790941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940" y="383441"/>
            <a:ext cx="1092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4. Write down 1-9. Listen to the track. Which time is it? Find the right watch.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3802" y="1470918"/>
            <a:ext cx="1378040" cy="1522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71" y="2135468"/>
            <a:ext cx="11536316" cy="4195024"/>
          </a:xfrm>
          <a:prstGeom prst="rect">
            <a:avLst/>
          </a:prstGeom>
        </p:spPr>
      </p:pic>
      <p:pic>
        <p:nvPicPr>
          <p:cNvPr id="2" name="75_Module5_Unit2_Ex3">
            <a:hlinkClick r:id="" action="ppaction://media"/>
            <a:extLst>
              <a:ext uri="{FF2B5EF4-FFF2-40B4-BE49-F238E27FC236}">
                <a16:creationId xmlns:a16="http://schemas.microsoft.com/office/drawing/2014/main" id="{7B87DDAF-80C8-4A6D-9A42-1C68D0A121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1871" y="900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0343" y="4043966"/>
            <a:ext cx="3644721" cy="259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96981" y="-1517930"/>
            <a:ext cx="9607639" cy="259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65161" y="426290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8107" y="222118"/>
            <a:ext cx="3548129" cy="6825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34" y="760097"/>
            <a:ext cx="6748529" cy="6126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107" y="298433"/>
            <a:ext cx="1092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5. Write down 1-9. Listen to the track. Which phrase do you hear?</a:t>
            </a:r>
          </a:p>
        </p:txBody>
      </p:sp>
      <p:pic>
        <p:nvPicPr>
          <p:cNvPr id="2" name="76_Module5_Unit2_Ex5">
            <a:hlinkClick r:id="" action="ppaction://media"/>
            <a:extLst>
              <a:ext uri="{FF2B5EF4-FFF2-40B4-BE49-F238E27FC236}">
                <a16:creationId xmlns:a16="http://schemas.microsoft.com/office/drawing/2014/main" id="{CA1AC192-2B0F-41DC-ADBD-20BFF95044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577" y="1364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269"/>
            <a:ext cx="11893637" cy="55666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106" y="298433"/>
            <a:ext cx="1159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6. Read the text. Write down the times it mentions and find the picture it talks about</a:t>
            </a:r>
          </a:p>
        </p:txBody>
      </p:sp>
    </p:spTree>
    <p:extLst>
      <p:ext uri="{BB962C8B-B14F-4D97-AF65-F5344CB8AC3E}">
        <p14:creationId xmlns:p14="http://schemas.microsoft.com/office/powerpoint/2010/main" val="418100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123</Words>
  <Application>Microsoft Office PowerPoint</Application>
  <PresentationFormat>Widescreen</PresentationFormat>
  <Paragraphs>17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11</cp:revision>
  <dcterms:created xsi:type="dcterms:W3CDTF">2021-03-29T10:23:09Z</dcterms:created>
  <dcterms:modified xsi:type="dcterms:W3CDTF">2021-04-06T08:58:59Z</dcterms:modified>
</cp:coreProperties>
</file>