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Spanish yr8. Work through as many of the activities as you can.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86" y="526988"/>
            <a:ext cx="9205290" cy="633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95" y="1997432"/>
            <a:ext cx="10138360" cy="1479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731" y="1056068"/>
            <a:ext cx="120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Learn the </a:t>
            </a:r>
            <a:r>
              <a:rPr lang="en-GB" sz="2400"/>
              <a:t>following phrases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0369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0" y="115910"/>
            <a:ext cx="12088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Write down 1-12 in the back of your book. Listen to the track. What is in their towns and villages?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8836" y="74898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672" y="659146"/>
            <a:ext cx="7051452" cy="6076597"/>
          </a:xfrm>
          <a:prstGeom prst="rect">
            <a:avLst/>
          </a:prstGeom>
        </p:spPr>
      </p:pic>
      <p:pic>
        <p:nvPicPr>
          <p:cNvPr id="2" name="71_Module5_Unit1_Ex1">
            <a:hlinkClick r:id="" action="ppaction://media"/>
            <a:extLst>
              <a:ext uri="{FF2B5EF4-FFF2-40B4-BE49-F238E27FC236}">
                <a16:creationId xmlns:a16="http://schemas.microsoft.com/office/drawing/2014/main" id="{A212C98C-F5D2-4B03-925C-CC7477F2F8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3215" y="13642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094" y="334851"/>
            <a:ext cx="576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Read the texts and complete the 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311" y="981182"/>
            <a:ext cx="10023473" cy="531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940" y="618186"/>
            <a:ext cx="1092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Listen to the song. Choose the correct word.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3802" y="1470918"/>
            <a:ext cx="1378040" cy="1522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842" y="1178886"/>
            <a:ext cx="6705636" cy="4500227"/>
          </a:xfrm>
          <a:prstGeom prst="rect">
            <a:avLst/>
          </a:prstGeom>
        </p:spPr>
      </p:pic>
      <p:pic>
        <p:nvPicPr>
          <p:cNvPr id="2" name="73_Module5_Unit1_Ex6">
            <a:hlinkClick r:id="" action="ppaction://media"/>
            <a:extLst>
              <a:ext uri="{FF2B5EF4-FFF2-40B4-BE49-F238E27FC236}">
                <a16:creationId xmlns:a16="http://schemas.microsoft.com/office/drawing/2014/main" id="{930A76B9-DFE4-4CD1-9A9F-E1C8BC5563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5901" y="1710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58</Words>
  <Application>Microsoft Office PowerPoint</Application>
  <PresentationFormat>Widescreen</PresentationFormat>
  <Paragraphs>5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8</cp:revision>
  <dcterms:created xsi:type="dcterms:W3CDTF">2021-03-29T10:23:09Z</dcterms:created>
  <dcterms:modified xsi:type="dcterms:W3CDTF">2021-04-06T08:57:47Z</dcterms:modified>
</cp:coreProperties>
</file>