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5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02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05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86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17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39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56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86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96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1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907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7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165516"/>
            <a:ext cx="1250538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dirty="0"/>
              <a:t>German yr8. This week is assessment week so spend time revising the vocabulary we have learned this term.</a:t>
            </a:r>
          </a:p>
          <a:p>
            <a:r>
              <a:rPr lang="en-GB" sz="1900" b="1" dirty="0"/>
              <a:t>The vocabulary for the whole unit is saved in the pupil area too. Please go through it.  It looks like the picture below.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956835"/>
            <a:ext cx="12402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Contact your MFL teacher for the assessment papers if you know you will be away for the lesson when the tests are taking place.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777617A-B390-4FCB-9AA8-4E6B476D76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9971" y="1485900"/>
            <a:ext cx="6848475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856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1820" y="236347"/>
            <a:ext cx="40523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/>
              <a:t>Revision tasks 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7C5744-3B64-4A16-96BA-BAF88A100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7109" y="790345"/>
            <a:ext cx="9394540" cy="5166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22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100E017-0BDA-4A4D-B412-395153FB2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563" y="298587"/>
            <a:ext cx="8445575" cy="590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691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73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osi.local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Brown</dc:creator>
  <cp:lastModifiedBy>Helen Brown</cp:lastModifiedBy>
  <cp:revision>17</cp:revision>
  <dcterms:created xsi:type="dcterms:W3CDTF">2021-03-29T10:23:09Z</dcterms:created>
  <dcterms:modified xsi:type="dcterms:W3CDTF">2021-04-06T08:32:05Z</dcterms:modified>
</cp:coreProperties>
</file>