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German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89" y="526989"/>
            <a:ext cx="6821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Task 1</a:t>
            </a:r>
            <a:r>
              <a:rPr lang="en-GB" sz="2400" dirty="0"/>
              <a:t> -Read through this week’s vocab. Try and learn how to tell the time and the making plans phrases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3D0174-BA48-4640-A945-0623228DE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12" y="2001425"/>
            <a:ext cx="5312758" cy="3237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30F72C-F7C4-4E3C-AD5F-ACF38C3512DD}"/>
              </a:ext>
            </a:extLst>
          </p:cNvPr>
          <p:cNvSpPr txBox="1"/>
          <p:nvPr/>
        </p:nvSpPr>
        <p:spPr>
          <a:xfrm>
            <a:off x="583096" y="5882818"/>
            <a:ext cx="413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– in German we say ‘half to’ not ‘half past’!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B2A42E-DB41-4A9E-A8DB-051D275A3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17" y="1610553"/>
            <a:ext cx="5238114" cy="3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2. Listen and repeat the clock times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37576-2D65-4068-BEF7-70D833FB5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467" y="979626"/>
            <a:ext cx="9313284" cy="5315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C355CE-C181-4330-8090-80851207E53F}"/>
              </a:ext>
            </a:extLst>
          </p:cNvPr>
          <p:cNvSpPr txBox="1"/>
          <p:nvPr/>
        </p:nvSpPr>
        <p:spPr>
          <a:xfrm>
            <a:off x="887896" y="5049078"/>
            <a:ext cx="3419061" cy="14763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09 Einheit 4 Ex1">
            <a:hlinkClick r:id="" action="ppaction://media"/>
            <a:extLst>
              <a:ext uri="{FF2B5EF4-FFF2-40B4-BE49-F238E27FC236}">
                <a16:creationId xmlns:a16="http://schemas.microsoft.com/office/drawing/2014/main" id="{34F46302-8A1E-43DB-AB02-110190973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867" y="2203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163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3 – Write down what time each clock is showing</a:t>
            </a:r>
          </a:p>
          <a:p>
            <a:r>
              <a:rPr lang="en-GB" sz="2400" dirty="0"/>
              <a:t>Example – 1 Es </a:t>
            </a:r>
            <a:r>
              <a:rPr lang="en-GB" sz="2400" dirty="0" err="1"/>
              <a:t>ist</a:t>
            </a:r>
            <a:r>
              <a:rPr lang="en-GB" sz="2400" dirty="0"/>
              <a:t> </a:t>
            </a:r>
            <a:r>
              <a:rPr lang="en-GB" sz="2400" dirty="0" err="1"/>
              <a:t>drei</a:t>
            </a:r>
            <a:r>
              <a:rPr lang="en-GB" sz="2400" dirty="0"/>
              <a:t> </a:t>
            </a:r>
            <a:r>
              <a:rPr lang="en-GB" sz="2400" dirty="0" err="1"/>
              <a:t>Uhr</a:t>
            </a:r>
            <a:r>
              <a:rPr lang="en-GB" sz="2400" dirty="0"/>
              <a:t> (It is 3 o’clock)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6CA8A-B93A-4E13-B734-C58165D7D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906407"/>
            <a:ext cx="11587825" cy="3328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8D58DC-7FDE-4F32-8126-7FF7C2C0E166}"/>
              </a:ext>
            </a:extLst>
          </p:cNvPr>
          <p:cNvSpPr txBox="1"/>
          <p:nvPr/>
        </p:nvSpPr>
        <p:spPr>
          <a:xfrm>
            <a:off x="5817704" y="1537252"/>
            <a:ext cx="6374296" cy="18917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FFCC8-9383-438A-BCE4-0F5A5250E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55" y="1210541"/>
            <a:ext cx="11128271" cy="5647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1292" y="1109897"/>
            <a:ext cx="109212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TASKS 4 + 5. Listen to the tracks. Follow the instructions below.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0742" y="1136065"/>
            <a:ext cx="1173479" cy="2292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500" dirty="0"/>
              <a:t>       4.</a:t>
            </a:r>
          </a:p>
          <a:p>
            <a:endParaRPr lang="en-GB" sz="2500" dirty="0"/>
          </a:p>
          <a:p>
            <a:endParaRPr lang="en-GB" sz="2500" dirty="0"/>
          </a:p>
          <a:p>
            <a:endParaRPr lang="en-GB" sz="2500" dirty="0"/>
          </a:p>
          <a:p>
            <a:r>
              <a:rPr lang="en-GB" sz="2500" dirty="0"/>
              <a:t>       5.</a:t>
            </a:r>
          </a:p>
          <a:p>
            <a:endParaRPr lang="en-GB" dirty="0"/>
          </a:p>
        </p:txBody>
      </p:sp>
      <p:pic>
        <p:nvPicPr>
          <p:cNvPr id="7" name="10 Ex3">
            <a:hlinkClick r:id="" action="ppaction://media"/>
            <a:extLst>
              <a:ext uri="{FF2B5EF4-FFF2-40B4-BE49-F238E27FC236}">
                <a16:creationId xmlns:a16="http://schemas.microsoft.com/office/drawing/2014/main" id="{667FCFD9-4044-415F-9651-99C78ABB9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5875" y="1266762"/>
            <a:ext cx="609600" cy="609600"/>
          </a:xfrm>
          <a:prstGeom prst="rect">
            <a:avLst/>
          </a:prstGeom>
        </p:spPr>
      </p:pic>
      <p:pic>
        <p:nvPicPr>
          <p:cNvPr id="8" name="11 Ex4">
            <a:hlinkClick r:id="" action="ppaction://media"/>
            <a:extLst>
              <a:ext uri="{FF2B5EF4-FFF2-40B4-BE49-F238E27FC236}">
                <a16:creationId xmlns:a16="http://schemas.microsoft.com/office/drawing/2014/main" id="{7B4B28AB-AEB9-4665-923D-F0FE964E14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5942" y="2620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3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7550B-5B93-479B-B917-36FFA3B34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582" y="755298"/>
            <a:ext cx="7950886" cy="4115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C6225-5212-4337-A0DA-89C465EB4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875773"/>
            <a:ext cx="7048500" cy="2114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043" y="74266"/>
            <a:ext cx="1163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6 – Read the text. Put the pictures below (the ones from task 5) in the correct order they took place. Example b,…</a:t>
            </a:r>
          </a:p>
        </p:txBody>
      </p:sp>
    </p:spTree>
    <p:extLst>
      <p:ext uri="{BB962C8B-B14F-4D97-AF65-F5344CB8AC3E}">
        <p14:creationId xmlns:p14="http://schemas.microsoft.com/office/powerpoint/2010/main" val="13434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134</Words>
  <Application>Microsoft Office PowerPoint</Application>
  <PresentationFormat>Widescreen</PresentationFormat>
  <Paragraphs>13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15</cp:revision>
  <dcterms:created xsi:type="dcterms:W3CDTF">2021-03-29T10:23:09Z</dcterms:created>
  <dcterms:modified xsi:type="dcterms:W3CDTF">2021-04-06T08:30:40Z</dcterms:modified>
</cp:coreProperties>
</file>