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608E-58AF-447F-895B-ABAFAADD4ABA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012" y="126879"/>
            <a:ext cx="1208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German yr8. Work through as many of the activities as you can.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012" y="1011595"/>
            <a:ext cx="549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Task 1</a:t>
            </a:r>
            <a:r>
              <a:rPr lang="en-GB" sz="2400" dirty="0"/>
              <a:t> -Read through this week’s vocab. Try and learn the types of accommodation and the past tense phrases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9D222A-45A3-42D2-BB04-71E619C2A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85" y="2327198"/>
            <a:ext cx="5732732" cy="4003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B107E6-ED6F-4A5C-837F-816A5C96B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710" y="526988"/>
            <a:ext cx="5014916" cy="61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0" y="115910"/>
            <a:ext cx="1157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2. Match the pictures with the types of accommodation in the cloud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733ECC-CF5B-464A-8270-775A2F800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89" y="739429"/>
            <a:ext cx="7499070" cy="6350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F43166-3B59-4DEE-A264-CE68C99D031C}"/>
              </a:ext>
            </a:extLst>
          </p:cNvPr>
          <p:cNvSpPr txBox="1"/>
          <p:nvPr/>
        </p:nvSpPr>
        <p:spPr>
          <a:xfrm>
            <a:off x="2083489" y="6118571"/>
            <a:ext cx="316726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76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0" y="115910"/>
            <a:ext cx="11578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3. Write down 1-6 in the back of your book. Listen to the track. Who is talking? Example, 1= Sophie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9442" y="4195355"/>
            <a:ext cx="3296991" cy="2723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518286-1A16-4E90-9BF8-B76BCAC67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509" y="748987"/>
            <a:ext cx="7153276" cy="605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913" y="1167886"/>
            <a:ext cx="4404574" cy="15366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924682"/>
            <a:ext cx="1163337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TASK 4 – Read the grammar information showing you how to use the past tense. Copy it in to your books.</a:t>
            </a:r>
          </a:p>
          <a:p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BEC618-245A-4956-BBE1-6863ADA51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351" y="1911256"/>
            <a:ext cx="5683348" cy="402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414" y="604118"/>
            <a:ext cx="1092128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TASK 5. Write out the 6 spaces properly by adding in the spaces. Then match them with the pictures. Look back at the first slide of vocab to help you. Example (</a:t>
            </a:r>
            <a:r>
              <a:rPr lang="en-GB" sz="2400" dirty="0" err="1"/>
              <a:t>Beispiel</a:t>
            </a:r>
            <a:r>
              <a:rPr lang="en-GB" sz="2400" dirty="0"/>
              <a:t>) below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3802" y="1470918"/>
            <a:ext cx="1378040" cy="1522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95CA09-1A6F-4963-BC37-D99B36DF6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70" y="1776433"/>
            <a:ext cx="10464572" cy="378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30343" y="4043966"/>
            <a:ext cx="3644721" cy="2595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87407" y="362687"/>
            <a:ext cx="6999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TASK 6 </a:t>
            </a:r>
            <a:r>
              <a:rPr lang="en-GB" sz="2400" dirty="0"/>
              <a:t>– Copy out this grammar information. Some verbs are irregular (i.e. they don’t follow the normal pattern of how the past tense is formed).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5161" y="4262907"/>
            <a:ext cx="991673" cy="74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47A1EB-650C-40A5-9126-EE3A446E3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078" y="2431618"/>
            <a:ext cx="5821316" cy="36625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C4B4AD-4203-4E21-9F88-592E30A7DAB7}"/>
              </a:ext>
            </a:extLst>
          </p:cNvPr>
          <p:cNvSpPr txBox="1"/>
          <p:nvPr/>
        </p:nvSpPr>
        <p:spPr>
          <a:xfrm>
            <a:off x="6527409" y="4180538"/>
            <a:ext cx="2136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 saw</a:t>
            </a:r>
          </a:p>
          <a:p>
            <a:r>
              <a:rPr lang="en-GB" sz="2400" dirty="0"/>
              <a:t>I ate</a:t>
            </a:r>
          </a:p>
          <a:p>
            <a:r>
              <a:rPr lang="en-GB" sz="2400" dirty="0"/>
              <a:t>I drank</a:t>
            </a:r>
          </a:p>
        </p:txBody>
      </p:sp>
    </p:spTree>
    <p:extLst>
      <p:ext uri="{BB962C8B-B14F-4D97-AF65-F5344CB8AC3E}">
        <p14:creationId xmlns:p14="http://schemas.microsoft.com/office/powerpoint/2010/main" val="395438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F28696-3220-489F-87E4-9D62D9DE8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969" y="1239619"/>
            <a:ext cx="7255576" cy="49923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F62B5A-476E-44BC-A081-FACB5BE1E8C1}"/>
              </a:ext>
            </a:extLst>
          </p:cNvPr>
          <p:cNvSpPr txBox="1"/>
          <p:nvPr/>
        </p:nvSpPr>
        <p:spPr>
          <a:xfrm>
            <a:off x="7526215" y="2996418"/>
            <a:ext cx="2433711" cy="32355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9B3B71-2F19-4B60-8E16-E09F027506A5}"/>
              </a:ext>
            </a:extLst>
          </p:cNvPr>
          <p:cNvSpPr txBox="1"/>
          <p:nvPr/>
        </p:nvSpPr>
        <p:spPr>
          <a:xfrm>
            <a:off x="1187407" y="362687"/>
            <a:ext cx="6999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TASK 7 </a:t>
            </a:r>
            <a:r>
              <a:rPr lang="en-GB" sz="2400" dirty="0"/>
              <a:t>– Write out the sentences by choosing the correct word to complete each sentence</a:t>
            </a:r>
          </a:p>
        </p:txBody>
      </p:sp>
    </p:spTree>
    <p:extLst>
      <p:ext uri="{BB962C8B-B14F-4D97-AF65-F5344CB8AC3E}">
        <p14:creationId xmlns:p14="http://schemas.microsoft.com/office/powerpoint/2010/main" val="2440096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192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12</cp:revision>
  <dcterms:created xsi:type="dcterms:W3CDTF">2021-03-29T10:23:09Z</dcterms:created>
  <dcterms:modified xsi:type="dcterms:W3CDTF">2021-03-31T21:10:10Z</dcterms:modified>
</cp:coreProperties>
</file>