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0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31/03/21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253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31/03/21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024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31/03/21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059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31/03/21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869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31/03/21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17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31/03/21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39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31/03/21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561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31/03/21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863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31/03/21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960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31/03/21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145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31/03/21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907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608E-58AF-447F-895B-ABAFAADD4ABA}" type="datetimeFigureOut">
              <a:rPr lang="en-GB" smtClean="0"/>
              <a:t>31/03/21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7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2012" y="126879"/>
            <a:ext cx="12084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German yr8. </a:t>
            </a:r>
            <a:r>
              <a:rPr lang="en-GB" sz="2000" b="1" dirty="0" smtClean="0"/>
              <a:t>Work through as many of the activities as you can. </a:t>
            </a:r>
            <a:endParaRPr lang="en-GB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7389" y="526989"/>
            <a:ext cx="4722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Task 1</a:t>
            </a:r>
            <a:r>
              <a:rPr lang="en-GB" dirty="0" smtClean="0"/>
              <a:t> -Read through this week’s vocab. Try and learn the </a:t>
            </a:r>
            <a:r>
              <a:rPr lang="en-GB" dirty="0" smtClean="0"/>
              <a:t>seasons and weather phrases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409" y="1244930"/>
            <a:ext cx="5430391" cy="53379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77" y="1244930"/>
            <a:ext cx="4702130" cy="537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85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031" y="115910"/>
            <a:ext cx="10921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Task 2. Write down </a:t>
            </a:r>
            <a:r>
              <a:rPr lang="en-GB" sz="2400" dirty="0" smtClean="0"/>
              <a:t>1-4 </a:t>
            </a:r>
            <a:r>
              <a:rPr lang="en-GB" sz="2400" dirty="0" smtClean="0"/>
              <a:t>in the back of your book. Listen to the track. </a:t>
            </a:r>
            <a:r>
              <a:rPr lang="en-GB" sz="2400" dirty="0" smtClean="0"/>
              <a:t>Which activities do they do in each season?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966633" y="1152435"/>
            <a:ext cx="991673" cy="7469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3474" y="970625"/>
            <a:ext cx="9440934" cy="4831724"/>
          </a:xfrm>
          <a:prstGeom prst="rect">
            <a:avLst/>
          </a:prstGeom>
        </p:spPr>
      </p:pic>
      <p:pic>
        <p:nvPicPr>
          <p:cNvPr id="7" name="02 Kapitel 1 Einheit 1 ex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2836" y="12898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8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50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419" y="1043963"/>
            <a:ext cx="10600663" cy="47097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4331" y="787394"/>
            <a:ext cx="943169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TASK 3 –</a:t>
            </a:r>
          </a:p>
          <a:p>
            <a:r>
              <a:rPr lang="en-GB" sz="2400" dirty="0" smtClean="0"/>
              <a:t>Read through the </a:t>
            </a:r>
            <a:r>
              <a:rPr lang="en-GB" sz="2400" dirty="0" smtClean="0"/>
              <a:t>text. Write out some information in English about that you have understood. Just key information and bullet points are fine.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8108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8940" y="618186"/>
            <a:ext cx="10921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TASK 4. </a:t>
            </a:r>
            <a:r>
              <a:rPr lang="en-GB" sz="2400" dirty="0" smtClean="0"/>
              <a:t>Make a poster of the weather phrases in your book. Try and learn them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253802" y="1470918"/>
            <a:ext cx="1378040" cy="15220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937" y="1839350"/>
            <a:ext cx="10087287" cy="371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6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84890" y="4262907"/>
            <a:ext cx="3644721" cy="25950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596981" y="-1517930"/>
            <a:ext cx="9607639" cy="25950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01761" y="418228"/>
            <a:ext cx="11966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TASK 5 – </a:t>
            </a:r>
            <a:r>
              <a:rPr lang="en-GB" sz="2400" dirty="0" smtClean="0"/>
              <a:t>Listen to the track. Which town do they mention and what is the weather like there?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365161" y="4262907"/>
            <a:ext cx="991673" cy="7469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245" y="1990242"/>
            <a:ext cx="11787889" cy="3805647"/>
          </a:xfrm>
          <a:prstGeom prst="rect">
            <a:avLst/>
          </a:prstGeom>
        </p:spPr>
      </p:pic>
      <p:pic>
        <p:nvPicPr>
          <p:cNvPr id="8" name="03 ex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5561" y="12042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8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57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364" y="2087513"/>
            <a:ext cx="10433783" cy="37927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1761" y="418228"/>
            <a:ext cx="11966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TASK </a:t>
            </a:r>
            <a:r>
              <a:rPr lang="en-GB" sz="2400" dirty="0" smtClean="0"/>
              <a:t>6 </a:t>
            </a:r>
            <a:r>
              <a:rPr lang="en-GB" sz="2400" dirty="0" smtClean="0"/>
              <a:t>– </a:t>
            </a:r>
            <a:r>
              <a:rPr lang="en-GB" sz="2400" dirty="0" smtClean="0"/>
              <a:t>Read the texts and say, in German, which season it is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9447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47087"/>
            <a:ext cx="1219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/>
              <a:t>Log in to </a:t>
            </a:r>
            <a:r>
              <a:rPr lang="en-GB" sz="3000" dirty="0" err="1" smtClean="0"/>
              <a:t>Linguascope</a:t>
            </a:r>
            <a:r>
              <a:rPr lang="en-GB" sz="3000" dirty="0" smtClean="0"/>
              <a:t>.         Username is Kingshill         Password is bonjour123</a:t>
            </a:r>
          </a:p>
          <a:p>
            <a:endParaRPr lang="en-GB" sz="3000" dirty="0"/>
          </a:p>
          <a:p>
            <a:r>
              <a:rPr lang="en-GB" sz="3000" dirty="0" smtClean="0"/>
              <a:t>Practise the </a:t>
            </a:r>
            <a:r>
              <a:rPr lang="en-GB" sz="3000" dirty="0" smtClean="0"/>
              <a:t>weather vocab </a:t>
            </a:r>
            <a:r>
              <a:rPr lang="en-GB" sz="3000" dirty="0" smtClean="0"/>
              <a:t>in the beginner section. </a:t>
            </a:r>
            <a:endParaRPr lang="en-GB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715" y="1808191"/>
            <a:ext cx="10726569" cy="484582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695048" y="2160679"/>
            <a:ext cx="2292439" cy="18803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001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163</Words>
  <Application>Microsoft Office PowerPoint</Application>
  <PresentationFormat>Widescreen</PresentationFormat>
  <Paragraphs>11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osi.local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Brown</dc:creator>
  <cp:lastModifiedBy>Helen Brown</cp:lastModifiedBy>
  <cp:revision>7</cp:revision>
  <dcterms:created xsi:type="dcterms:W3CDTF">2021-03-29T10:23:09Z</dcterms:created>
  <dcterms:modified xsi:type="dcterms:W3CDTF">2021-03-31T13:47:31Z</dcterms:modified>
</cp:coreProperties>
</file>