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5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02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5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6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7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9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6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6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0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608E-58AF-447F-895B-ABAFAADD4ABA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65516"/>
            <a:ext cx="125053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 smtClean="0"/>
              <a:t>Spanish yr7. </a:t>
            </a:r>
            <a:r>
              <a:rPr lang="en-GB" sz="1900" b="1" dirty="0" smtClean="0"/>
              <a:t>This week is assessment week so spend time revising the vocabulary we have learned this term.</a:t>
            </a:r>
          </a:p>
          <a:p>
            <a:r>
              <a:rPr lang="en-GB" sz="1900" b="1" dirty="0" smtClean="0"/>
              <a:t>The vocabulary for the whole unit is saved in the pupil area too. Please go through it.  It looks like the picture below. </a:t>
            </a:r>
            <a:endParaRPr lang="en-GB" sz="19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15" y="1440378"/>
            <a:ext cx="8144343" cy="54333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956835"/>
            <a:ext cx="1240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Contact your MFL teacher for the assessment papers if you know you will be away for the lesson when the tests are taking place.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85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4170" y="0"/>
            <a:ext cx="7306816" cy="51493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1820" y="236347"/>
            <a:ext cx="4052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/>
              <a:t>Revision tasks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275009" y="4128872"/>
            <a:ext cx="405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exercise 2 – Put gaps in to the word snake so that you make proper sentences. Example, Soy alto y 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534" y="5556227"/>
            <a:ext cx="5721625" cy="11665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01982" y="5703497"/>
            <a:ext cx="4052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exercise 3 – Write the opposite of these adjectives, </a:t>
            </a:r>
            <a:r>
              <a:rPr lang="en-GB" dirty="0" err="1" smtClean="0"/>
              <a:t>ie</a:t>
            </a:r>
            <a:r>
              <a:rPr lang="en-GB" dirty="0" smtClean="0"/>
              <a:t> alto-</a:t>
            </a:r>
            <a:r>
              <a:rPr lang="en-GB" dirty="0" err="1" smtClean="0"/>
              <a:t>bajo</a:t>
            </a:r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75009" y="1450895"/>
            <a:ext cx="3606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exercise 1-Look at the pictures and say if the phrases are true or false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693" y="270521"/>
            <a:ext cx="9540495" cy="62432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0761" y="437882"/>
            <a:ext cx="117197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Exercise 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6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124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osi.local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Brown</dc:creator>
  <cp:lastModifiedBy>Helen Brown</cp:lastModifiedBy>
  <cp:revision>16</cp:revision>
  <dcterms:created xsi:type="dcterms:W3CDTF">2021-03-29T10:23:09Z</dcterms:created>
  <dcterms:modified xsi:type="dcterms:W3CDTF">2021-03-29T16:13:32Z</dcterms:modified>
</cp:coreProperties>
</file>