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Spanish yr7. Work through as many of the activities as you can.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Task 1</a:t>
            </a:r>
            <a:r>
              <a:rPr lang="en-GB" dirty="0" smtClean="0"/>
              <a:t> –This week the tasks are based on the vocab you have been learning recently. Please read through the vocab on here as revision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07" y="326933"/>
            <a:ext cx="3819719" cy="6399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482" y="526989"/>
            <a:ext cx="3994532" cy="61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850" y="519805"/>
            <a:ext cx="11578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2. Copy the table. Listen to the track and fill in the descriptions of the people – in the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column you need to put a description of their appearance </a:t>
            </a:r>
            <a:r>
              <a:rPr lang="en-GB" sz="2400" dirty="0" err="1" smtClean="0"/>
              <a:t>ie</a:t>
            </a:r>
            <a:r>
              <a:rPr lang="en-GB" sz="2400" dirty="0" smtClean="0"/>
              <a:t>, height or weight, in the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column you describe their eyes and in the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column you describe their hair. 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37" y="1720134"/>
            <a:ext cx="10274030" cy="2851866"/>
          </a:xfrm>
          <a:prstGeom prst="rect">
            <a:avLst/>
          </a:prstGeom>
        </p:spPr>
      </p:pic>
      <p:pic>
        <p:nvPicPr>
          <p:cNvPr id="2" name="13 Track 13 3.5 p.52 ex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655" y="305421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44" y="4288665"/>
            <a:ext cx="1455312" cy="721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3 – Read the 4 descriptions and then match them up with the pictures a-d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93" y="1167886"/>
            <a:ext cx="4150755" cy="4995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31" y="895392"/>
            <a:ext cx="7362641" cy="57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275" y="206052"/>
            <a:ext cx="1092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4. Read the descriptions again and then find the 6 phrases below in Spanish in the texts.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661995"/>
            <a:ext cx="7992016" cy="1630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380" y="830998"/>
            <a:ext cx="7362641" cy="5775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01" y="3483730"/>
            <a:ext cx="3336567" cy="916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730" y="2231957"/>
            <a:ext cx="821635" cy="952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eBusc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22" y="1976435"/>
            <a:ext cx="36417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6565477" y="3229766"/>
            <a:ext cx="4321175" cy="2028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2400">
                <a:latin typeface="Berlin Sans FB" pitchFamily="34" charset="0"/>
              </a:rPr>
              <a:t>You are going to invent a WANTED poster using descriptions to describe your wanted person…</a:t>
            </a:r>
            <a:endParaRPr lang="en-US" sz="2400">
              <a:latin typeface="Berlin Sans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679" y="13632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TASK 5 – Using the </a:t>
            </a:r>
            <a:r>
              <a:rPr lang="en-GB" sz="2400" dirty="0" smtClean="0"/>
              <a:t>picture below and the texts on the previous slide for </a:t>
            </a:r>
            <a:r>
              <a:rPr lang="en-GB" sz="2400" dirty="0"/>
              <a:t>ideas, design a wanted poster. Draw a picture of the wanted person and write a short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8465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185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12</cp:revision>
  <dcterms:created xsi:type="dcterms:W3CDTF">2021-03-29T10:23:09Z</dcterms:created>
  <dcterms:modified xsi:type="dcterms:W3CDTF">2021-03-29T17:07:01Z</dcterms:modified>
</cp:coreProperties>
</file>