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29/03/21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64525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29/03/21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18502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29/03/21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15070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29/03/21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415486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6608E-58AF-447F-895B-ABAFAADD4ABA}" type="datetimeFigureOut">
              <a:rPr lang="en-GB" smtClean="0"/>
              <a:t>29/03/21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60917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06608E-58AF-447F-895B-ABAFAADD4ABA}" type="datetimeFigureOut">
              <a:rPr lang="en-GB" smtClean="0"/>
              <a:t>29/03/21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4483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06608E-58AF-447F-895B-ABAFAADD4ABA}" type="datetimeFigureOut">
              <a:rPr lang="en-GB" smtClean="0"/>
              <a:t>29/03/21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12556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06608E-58AF-447F-895B-ABAFAADD4ABA}" type="datetimeFigureOut">
              <a:rPr lang="en-GB" smtClean="0"/>
              <a:t>29/03/21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7008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608E-58AF-447F-895B-ABAFAADD4ABA}" type="datetimeFigureOut">
              <a:rPr lang="en-GB" smtClean="0"/>
              <a:t>29/03/21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58296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6608E-58AF-447F-895B-ABAFAADD4ABA}" type="datetimeFigureOut">
              <a:rPr lang="en-GB" smtClean="0"/>
              <a:t>29/03/21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157014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6608E-58AF-447F-895B-ABAFAADD4ABA}" type="datetimeFigureOut">
              <a:rPr lang="en-GB" smtClean="0"/>
              <a:t>29/03/21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96590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608E-58AF-447F-895B-ABAFAADD4ABA}" type="datetimeFigureOut">
              <a:rPr lang="en-GB" smtClean="0"/>
              <a:t>29/03/21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E7930-C3DC-4B04-A0CD-12AB8903C19D}" type="slidenum">
              <a:rPr lang="en-GB" smtClean="0"/>
              <a:t>‹#›</a:t>
            </a:fld>
            <a:endParaRPr lang="en-GB"/>
          </a:p>
        </p:txBody>
      </p:sp>
    </p:spTree>
    <p:extLst>
      <p:ext uri="{BB962C8B-B14F-4D97-AF65-F5344CB8AC3E}">
        <p14:creationId xmlns:p14="http://schemas.microsoft.com/office/powerpoint/2010/main" val="15217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2012" y="126879"/>
            <a:ext cx="12084610" cy="400110"/>
          </a:xfrm>
          <a:prstGeom prst="rect">
            <a:avLst/>
          </a:prstGeom>
          <a:noFill/>
        </p:spPr>
        <p:txBody>
          <a:bodyPr wrap="square" rtlCol="0">
            <a:spAutoFit/>
          </a:bodyPr>
          <a:lstStyle/>
          <a:p>
            <a:r>
              <a:rPr lang="en-GB" sz="2000" b="1" dirty="0" smtClean="0"/>
              <a:t>Spanish yr7. Work through as many of the activities as you can. </a:t>
            </a:r>
            <a:endParaRPr lang="en-GB" sz="2000" b="1" dirty="0"/>
          </a:p>
        </p:txBody>
      </p:sp>
      <p:sp>
        <p:nvSpPr>
          <p:cNvPr id="8" name="TextBox 7"/>
          <p:cNvSpPr txBox="1"/>
          <p:nvPr/>
        </p:nvSpPr>
        <p:spPr>
          <a:xfrm>
            <a:off x="107390" y="526989"/>
            <a:ext cx="3988092" cy="646331"/>
          </a:xfrm>
          <a:prstGeom prst="rect">
            <a:avLst/>
          </a:prstGeom>
          <a:noFill/>
        </p:spPr>
        <p:txBody>
          <a:bodyPr wrap="square" rtlCol="0">
            <a:spAutoFit/>
          </a:bodyPr>
          <a:lstStyle/>
          <a:p>
            <a:r>
              <a:rPr lang="en-GB" u="sng" dirty="0" smtClean="0"/>
              <a:t>Task 1</a:t>
            </a:r>
            <a:r>
              <a:rPr lang="en-GB" dirty="0" smtClean="0"/>
              <a:t> -Read through this week’s vocab. Try and learn the animals and colours</a:t>
            </a:r>
            <a:endParaRPr lang="en-GB" dirty="0"/>
          </a:p>
        </p:txBody>
      </p:sp>
      <p:pic>
        <p:nvPicPr>
          <p:cNvPr id="2" name="Picture 1"/>
          <p:cNvPicPr>
            <a:picLocks noChangeAspect="1"/>
          </p:cNvPicPr>
          <p:nvPr/>
        </p:nvPicPr>
        <p:blipFill>
          <a:blip r:embed="rId2"/>
          <a:stretch>
            <a:fillRect/>
          </a:stretch>
        </p:blipFill>
        <p:spPr>
          <a:xfrm>
            <a:off x="463773" y="1278093"/>
            <a:ext cx="4755895" cy="4131033"/>
          </a:xfrm>
          <a:prstGeom prst="rect">
            <a:avLst/>
          </a:prstGeom>
        </p:spPr>
      </p:pic>
      <p:pic>
        <p:nvPicPr>
          <p:cNvPr id="3" name="Picture 2"/>
          <p:cNvPicPr>
            <a:picLocks noChangeAspect="1"/>
          </p:cNvPicPr>
          <p:nvPr/>
        </p:nvPicPr>
        <p:blipFill>
          <a:blip r:embed="rId3"/>
          <a:stretch>
            <a:fillRect/>
          </a:stretch>
        </p:blipFill>
        <p:spPr>
          <a:xfrm>
            <a:off x="463773" y="5335981"/>
            <a:ext cx="4653696" cy="1159099"/>
          </a:xfrm>
          <a:prstGeom prst="rect">
            <a:avLst/>
          </a:prstGeom>
        </p:spPr>
      </p:pic>
      <p:pic>
        <p:nvPicPr>
          <p:cNvPr id="9" name="Picture 8"/>
          <p:cNvPicPr>
            <a:picLocks noChangeAspect="1"/>
          </p:cNvPicPr>
          <p:nvPr/>
        </p:nvPicPr>
        <p:blipFill>
          <a:blip r:embed="rId4"/>
          <a:stretch>
            <a:fillRect/>
          </a:stretch>
        </p:blipFill>
        <p:spPr>
          <a:xfrm>
            <a:off x="6043679" y="545955"/>
            <a:ext cx="4684421" cy="5906444"/>
          </a:xfrm>
          <a:prstGeom prst="rect">
            <a:avLst/>
          </a:prstGeom>
        </p:spPr>
      </p:pic>
    </p:spTree>
    <p:extLst>
      <p:ext uri="{BB962C8B-B14F-4D97-AF65-F5344CB8AC3E}">
        <p14:creationId xmlns:p14="http://schemas.microsoft.com/office/powerpoint/2010/main" val="4157856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030" y="115910"/>
            <a:ext cx="11578107" cy="369332"/>
          </a:xfrm>
          <a:prstGeom prst="rect">
            <a:avLst/>
          </a:prstGeom>
          <a:noFill/>
        </p:spPr>
        <p:txBody>
          <a:bodyPr wrap="square" rtlCol="0">
            <a:spAutoFit/>
          </a:bodyPr>
          <a:lstStyle/>
          <a:p>
            <a:r>
              <a:rPr lang="en-GB" dirty="0" smtClean="0"/>
              <a:t>Task 2. Write down 1-12 in the back of your book. Listen to the track. What pet do they have? Write a-l for the answers</a:t>
            </a:r>
            <a:endParaRPr lang="en-GB" dirty="0"/>
          </a:p>
        </p:txBody>
      </p:sp>
      <p:sp>
        <p:nvSpPr>
          <p:cNvPr id="5" name="TextBox 4"/>
          <p:cNvSpPr txBox="1"/>
          <p:nvPr/>
        </p:nvSpPr>
        <p:spPr>
          <a:xfrm>
            <a:off x="2008836" y="748987"/>
            <a:ext cx="991673" cy="746975"/>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4"/>
          <a:stretch>
            <a:fillRect/>
          </a:stretch>
        </p:blipFill>
        <p:spPr>
          <a:xfrm>
            <a:off x="2008836" y="748987"/>
            <a:ext cx="7779108" cy="5933893"/>
          </a:xfrm>
          <a:prstGeom prst="rect">
            <a:avLst/>
          </a:prstGeom>
        </p:spPr>
      </p:pic>
      <p:pic>
        <p:nvPicPr>
          <p:cNvPr id="6" name="05 Trac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704" y="1779207"/>
            <a:ext cx="609600" cy="609600"/>
          </a:xfrm>
          <a:prstGeom prst="rect">
            <a:avLst/>
          </a:prstGeom>
        </p:spPr>
      </p:pic>
    </p:spTree>
    <p:extLst>
      <p:ext uri="{BB962C8B-B14F-4D97-AF65-F5344CB8AC3E}">
        <p14:creationId xmlns:p14="http://schemas.microsoft.com/office/powerpoint/2010/main" val="2808883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02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093" y="115910"/>
            <a:ext cx="11633379" cy="830997"/>
          </a:xfrm>
          <a:prstGeom prst="rect">
            <a:avLst/>
          </a:prstGeom>
          <a:noFill/>
        </p:spPr>
        <p:txBody>
          <a:bodyPr wrap="square" rtlCol="0">
            <a:spAutoFit/>
          </a:bodyPr>
          <a:lstStyle/>
          <a:p>
            <a:r>
              <a:rPr lang="en-GB" sz="2400" dirty="0" smtClean="0"/>
              <a:t>TASK 3 – Read through the grammar about plurals  and copy it in to your books. Then pretend these are your pets. Make a list of what you have. </a:t>
            </a:r>
            <a:r>
              <a:rPr lang="en-GB" sz="2400" dirty="0" err="1" smtClean="0"/>
              <a:t>Tengo</a:t>
            </a:r>
            <a:r>
              <a:rPr lang="en-GB" sz="2400" dirty="0" smtClean="0"/>
              <a:t> dos </a:t>
            </a:r>
            <a:r>
              <a:rPr lang="en-GB" sz="2400" dirty="0" err="1" smtClean="0"/>
              <a:t>serpientes</a:t>
            </a:r>
            <a:r>
              <a:rPr lang="en-GB" sz="2400" dirty="0" smtClean="0"/>
              <a:t>…</a:t>
            </a:r>
            <a:endParaRPr lang="en-GB" sz="2400" dirty="0"/>
          </a:p>
        </p:txBody>
      </p:sp>
      <p:pic>
        <p:nvPicPr>
          <p:cNvPr id="2" name="Picture 1"/>
          <p:cNvPicPr>
            <a:picLocks noChangeAspect="1"/>
          </p:cNvPicPr>
          <p:nvPr/>
        </p:nvPicPr>
        <p:blipFill>
          <a:blip r:embed="rId2"/>
          <a:stretch>
            <a:fillRect/>
          </a:stretch>
        </p:blipFill>
        <p:spPr>
          <a:xfrm>
            <a:off x="405684" y="1167886"/>
            <a:ext cx="10348175" cy="5226528"/>
          </a:xfrm>
          <a:prstGeom prst="rect">
            <a:avLst/>
          </a:prstGeom>
        </p:spPr>
      </p:pic>
      <p:sp>
        <p:nvSpPr>
          <p:cNvPr id="4" name="TextBox 3"/>
          <p:cNvSpPr txBox="1"/>
          <p:nvPr/>
        </p:nvSpPr>
        <p:spPr>
          <a:xfrm>
            <a:off x="540913" y="1167886"/>
            <a:ext cx="4404574" cy="1536677"/>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98108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940" y="618186"/>
            <a:ext cx="10921284" cy="830997"/>
          </a:xfrm>
          <a:prstGeom prst="rect">
            <a:avLst/>
          </a:prstGeom>
          <a:noFill/>
        </p:spPr>
        <p:txBody>
          <a:bodyPr wrap="square" rtlCol="0">
            <a:spAutoFit/>
          </a:bodyPr>
          <a:lstStyle/>
          <a:p>
            <a:r>
              <a:rPr lang="en-GB" sz="2400" dirty="0" smtClean="0"/>
              <a:t>TASK 4. Write down 1-12 in the back of your book. Listen to the track. What do they look like? Write down the correct adjective a-l</a:t>
            </a:r>
            <a:endParaRPr lang="en-GB" sz="2400" dirty="0"/>
          </a:p>
        </p:txBody>
      </p:sp>
      <p:sp>
        <p:nvSpPr>
          <p:cNvPr id="5" name="TextBox 4"/>
          <p:cNvSpPr txBox="1"/>
          <p:nvPr/>
        </p:nvSpPr>
        <p:spPr>
          <a:xfrm>
            <a:off x="2253802" y="1470918"/>
            <a:ext cx="1378040" cy="1522078"/>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4"/>
          <a:stretch>
            <a:fillRect/>
          </a:stretch>
        </p:blipFill>
        <p:spPr>
          <a:xfrm>
            <a:off x="1029304" y="1973194"/>
            <a:ext cx="10010166" cy="3835178"/>
          </a:xfrm>
          <a:prstGeom prst="rect">
            <a:avLst/>
          </a:prstGeom>
        </p:spPr>
      </p:pic>
      <p:pic>
        <p:nvPicPr>
          <p:cNvPr id="4" name="06 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Tree>
    <p:extLst>
      <p:ext uri="{BB962C8B-B14F-4D97-AF65-F5344CB8AC3E}">
        <p14:creationId xmlns:p14="http://schemas.microsoft.com/office/powerpoint/2010/main" val="2963361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0343" y="4043966"/>
            <a:ext cx="3644721" cy="2595093"/>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1596981" y="-1517930"/>
            <a:ext cx="9607639" cy="2595093"/>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8134127" y="1711199"/>
            <a:ext cx="4057873" cy="1477328"/>
          </a:xfrm>
          <a:prstGeom prst="rect">
            <a:avLst/>
          </a:prstGeom>
          <a:noFill/>
        </p:spPr>
        <p:txBody>
          <a:bodyPr wrap="square" rtlCol="0">
            <a:spAutoFit/>
          </a:bodyPr>
          <a:lstStyle/>
          <a:p>
            <a:r>
              <a:rPr lang="en-GB" b="1" dirty="0" smtClean="0"/>
              <a:t>TASK 5 </a:t>
            </a:r>
            <a:r>
              <a:rPr lang="en-GB" dirty="0" smtClean="0"/>
              <a:t>– Look at the grammar about how colour words behave and copy it in to your books. Then read the three texts and match up the texts with the pictures of the pets.</a:t>
            </a:r>
            <a:endParaRPr lang="en-GB" dirty="0"/>
          </a:p>
        </p:txBody>
      </p:sp>
      <p:sp>
        <p:nvSpPr>
          <p:cNvPr id="6" name="TextBox 5"/>
          <p:cNvSpPr txBox="1"/>
          <p:nvPr/>
        </p:nvSpPr>
        <p:spPr>
          <a:xfrm>
            <a:off x="1365161" y="4262907"/>
            <a:ext cx="991673" cy="746975"/>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2"/>
          <a:stretch>
            <a:fillRect/>
          </a:stretch>
        </p:blipFill>
        <p:spPr>
          <a:xfrm>
            <a:off x="97672" y="78176"/>
            <a:ext cx="8009578" cy="6442174"/>
          </a:xfrm>
          <a:prstGeom prst="rect">
            <a:avLst/>
          </a:prstGeom>
        </p:spPr>
      </p:pic>
      <p:sp>
        <p:nvSpPr>
          <p:cNvPr id="7" name="TextBox 6"/>
          <p:cNvSpPr txBox="1"/>
          <p:nvPr/>
        </p:nvSpPr>
        <p:spPr>
          <a:xfrm>
            <a:off x="148107" y="222118"/>
            <a:ext cx="3548129" cy="68258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95438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 y="2487300"/>
            <a:ext cx="5602184" cy="3784712"/>
          </a:xfrm>
          <a:prstGeom prst="rect">
            <a:avLst/>
          </a:prstGeom>
        </p:spPr>
      </p:pic>
      <p:sp>
        <p:nvSpPr>
          <p:cNvPr id="3" name="TextBox 2"/>
          <p:cNvSpPr txBox="1"/>
          <p:nvPr/>
        </p:nvSpPr>
        <p:spPr>
          <a:xfrm>
            <a:off x="0" y="147087"/>
            <a:ext cx="12192000" cy="1477328"/>
          </a:xfrm>
          <a:prstGeom prst="rect">
            <a:avLst/>
          </a:prstGeom>
          <a:noFill/>
        </p:spPr>
        <p:txBody>
          <a:bodyPr wrap="square" rtlCol="0">
            <a:spAutoFit/>
          </a:bodyPr>
          <a:lstStyle/>
          <a:p>
            <a:r>
              <a:rPr lang="en-GB" sz="3000" dirty="0" smtClean="0"/>
              <a:t>Log in to </a:t>
            </a:r>
            <a:r>
              <a:rPr lang="en-GB" sz="3000" dirty="0" err="1" smtClean="0"/>
              <a:t>Linguascope</a:t>
            </a:r>
            <a:r>
              <a:rPr lang="en-GB" sz="3000" dirty="0" smtClean="0"/>
              <a:t>.         Username is Kingshill         Password is bonjour123</a:t>
            </a:r>
          </a:p>
          <a:p>
            <a:endParaRPr lang="en-GB" sz="3000" dirty="0"/>
          </a:p>
          <a:p>
            <a:r>
              <a:rPr lang="en-GB" sz="3000" dirty="0" smtClean="0"/>
              <a:t>Practise the vocab for the animals and the colours in the beginner section. </a:t>
            </a:r>
            <a:endParaRPr lang="en-GB" sz="3000" dirty="0"/>
          </a:p>
        </p:txBody>
      </p:sp>
      <p:sp>
        <p:nvSpPr>
          <p:cNvPr id="4" name="Oval 3"/>
          <p:cNvSpPr/>
          <p:nvPr/>
        </p:nvSpPr>
        <p:spPr>
          <a:xfrm>
            <a:off x="1429555" y="2665927"/>
            <a:ext cx="1352281" cy="13024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6294562" y="2487300"/>
            <a:ext cx="5897438" cy="3037737"/>
          </a:xfrm>
          <a:prstGeom prst="rect">
            <a:avLst/>
          </a:prstGeom>
        </p:spPr>
      </p:pic>
      <p:sp>
        <p:nvSpPr>
          <p:cNvPr id="6" name="Oval 5"/>
          <p:cNvSpPr/>
          <p:nvPr/>
        </p:nvSpPr>
        <p:spPr>
          <a:xfrm>
            <a:off x="8767823" y="2665927"/>
            <a:ext cx="1779974" cy="167425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100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187</Words>
  <Application>Microsoft Office PowerPoint</Application>
  <PresentationFormat>Widescreen</PresentationFormat>
  <Paragraphs>9</Paragraphs>
  <Slides>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7</cp:revision>
  <dcterms:created xsi:type="dcterms:W3CDTF">2021-03-29T10:23:09Z</dcterms:created>
  <dcterms:modified xsi:type="dcterms:W3CDTF">2021-03-29T16:29:44Z</dcterms:modified>
</cp:coreProperties>
</file>