
<file path=[Content_Types].xml><?xml version="1.0" encoding="utf-8"?>
<Types xmlns="http://schemas.openxmlformats.org/package/2006/content-types">
  <Default Extension="png" ContentType="image/png"/>
  <Default Extension="wma" ContentType="audio/x-ms-wma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608E-58AF-447F-895B-ABAFAADD4ABA}" type="datetimeFigureOut">
              <a:rPr lang="en-GB" smtClean="0"/>
              <a:t>29/03/21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E7930-C3DC-4B04-A0CD-12AB8903C1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52532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608E-58AF-447F-895B-ABAFAADD4ABA}" type="datetimeFigureOut">
              <a:rPr lang="en-GB" smtClean="0"/>
              <a:t>29/03/21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E7930-C3DC-4B04-A0CD-12AB8903C1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50242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608E-58AF-447F-895B-ABAFAADD4ABA}" type="datetimeFigureOut">
              <a:rPr lang="en-GB" smtClean="0"/>
              <a:t>29/03/21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E7930-C3DC-4B04-A0CD-12AB8903C1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70592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608E-58AF-447F-895B-ABAFAADD4ABA}" type="datetimeFigureOut">
              <a:rPr lang="en-GB" smtClean="0"/>
              <a:t>29/03/21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E7930-C3DC-4B04-A0CD-12AB8903C1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48693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608E-58AF-447F-895B-ABAFAADD4ABA}" type="datetimeFigureOut">
              <a:rPr lang="en-GB" smtClean="0"/>
              <a:t>29/03/21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E7930-C3DC-4B04-A0CD-12AB8903C1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91717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608E-58AF-447F-895B-ABAFAADD4ABA}" type="datetimeFigureOut">
              <a:rPr lang="en-GB" smtClean="0"/>
              <a:t>29/03/21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E7930-C3DC-4B04-A0CD-12AB8903C1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83919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608E-58AF-447F-895B-ABAFAADD4ABA}" type="datetimeFigureOut">
              <a:rPr lang="en-GB" smtClean="0"/>
              <a:t>29/03/21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E7930-C3DC-4B04-A0CD-12AB8903C1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55617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608E-58AF-447F-895B-ABAFAADD4ABA}" type="datetimeFigureOut">
              <a:rPr lang="en-GB" smtClean="0"/>
              <a:t>29/03/21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E7930-C3DC-4B04-A0CD-12AB8903C1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08637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608E-58AF-447F-895B-ABAFAADD4ABA}" type="datetimeFigureOut">
              <a:rPr lang="en-GB" smtClean="0"/>
              <a:t>29/03/21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E7930-C3DC-4B04-A0CD-12AB8903C1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29608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608E-58AF-447F-895B-ABAFAADD4ABA}" type="datetimeFigureOut">
              <a:rPr lang="en-GB" smtClean="0"/>
              <a:t>29/03/21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E7930-C3DC-4B04-A0CD-12AB8903C1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01454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608E-58AF-447F-895B-ABAFAADD4ABA}" type="datetimeFigureOut">
              <a:rPr lang="en-GB" smtClean="0"/>
              <a:t>29/03/21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E7930-C3DC-4B04-A0CD-12AB8903C1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59073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06608E-58AF-447F-895B-ABAFAADD4ABA}" type="datetimeFigureOut">
              <a:rPr lang="en-GB" smtClean="0"/>
              <a:t>29/03/21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6E7930-C3DC-4B04-A0CD-12AB8903C1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172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wma"/><Relationship Id="rId1" Type="http://schemas.microsoft.com/office/2007/relationships/media" Target="../media/media2.wma"/><Relationship Id="rId5" Type="http://schemas.openxmlformats.org/officeDocument/2006/relationships/image" Target="../media/image6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390" y="1485663"/>
            <a:ext cx="4144835" cy="425432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2225" y="598599"/>
            <a:ext cx="4124185" cy="625940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20880" y="0"/>
            <a:ext cx="3971120" cy="330926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72012" y="126879"/>
            <a:ext cx="120846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/>
              <a:t>Spanish yr7. Work through as many of the activities as you can. </a:t>
            </a:r>
            <a:endParaRPr lang="en-GB" sz="2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07390" y="526989"/>
            <a:ext cx="39880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u="sng" dirty="0" smtClean="0"/>
              <a:t>Task 1</a:t>
            </a:r>
            <a:r>
              <a:rPr lang="en-GB" dirty="0" smtClean="0"/>
              <a:t> -Read through this week’s vocab. Try and learn the family members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76410" y="3267499"/>
            <a:ext cx="3163060" cy="3590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856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08836" y="748987"/>
            <a:ext cx="8526082" cy="584403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3031" y="115910"/>
            <a:ext cx="109212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Task 2. Write down 1-6 in the back of your book. Listen to the track. What do you hear? A, b, c, d, e, or f?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2008836" y="748987"/>
            <a:ext cx="991673" cy="7469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pic>
        <p:nvPicPr>
          <p:cNvPr id="6" name="02 Track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74655" y="183072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883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676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9831" y="852419"/>
            <a:ext cx="4879014" cy="482655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1972" y="1030310"/>
            <a:ext cx="30265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TASK 3 –</a:t>
            </a:r>
          </a:p>
          <a:p>
            <a:r>
              <a:rPr lang="en-GB" dirty="0" smtClean="0"/>
              <a:t>Read through the grammar and copy it in to your books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81089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31818" y="1516219"/>
            <a:ext cx="8135636" cy="448533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8940" y="618186"/>
            <a:ext cx="109212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TASK 4. Write down 1-6 in the back of your book. Listen to the track. Do they have brothers or sisters? What are their names and ages?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2253802" y="1470918"/>
            <a:ext cx="1378040" cy="152207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pic>
        <p:nvPicPr>
          <p:cNvPr id="6" name="03 Track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55714" y="238339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361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137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9471" y="486512"/>
            <a:ext cx="8379987" cy="621089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284890" y="4262907"/>
            <a:ext cx="3644721" cy="259509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1596981" y="-1517930"/>
            <a:ext cx="9607639" cy="259509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399245" y="309093"/>
            <a:ext cx="78174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TASK 5 – Look at the pictures and read the texts. Then find the Spanish phrases for the English phrases below. Example – my father- mi padre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1365161" y="4262907"/>
            <a:ext cx="991673" cy="7469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54382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0436" y="1624415"/>
            <a:ext cx="9134192" cy="464759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147087"/>
            <a:ext cx="12192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" dirty="0" smtClean="0"/>
              <a:t>Log in to </a:t>
            </a:r>
            <a:r>
              <a:rPr lang="en-GB" sz="3000" dirty="0" err="1" smtClean="0"/>
              <a:t>Linguascope</a:t>
            </a:r>
            <a:r>
              <a:rPr lang="en-GB" sz="3000" dirty="0" smtClean="0"/>
              <a:t>.         Username is Kingshill         Password is bonjour123</a:t>
            </a:r>
          </a:p>
          <a:p>
            <a:endParaRPr lang="en-GB" sz="3000" dirty="0"/>
          </a:p>
          <a:p>
            <a:r>
              <a:rPr lang="en-GB" sz="3000" dirty="0" smtClean="0"/>
              <a:t>Practise the vocab for the family members in the beginner section. </a:t>
            </a:r>
            <a:endParaRPr lang="en-GB" sz="3000" dirty="0"/>
          </a:p>
        </p:txBody>
      </p:sp>
      <p:sp>
        <p:nvSpPr>
          <p:cNvPr id="4" name="Oval 3"/>
          <p:cNvSpPr/>
          <p:nvPr/>
        </p:nvSpPr>
        <p:spPr>
          <a:xfrm>
            <a:off x="6452316" y="4481849"/>
            <a:ext cx="2292439" cy="188031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10013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163</Words>
  <Application>Microsoft Office PowerPoint</Application>
  <PresentationFormat>Widescreen</PresentationFormat>
  <Paragraphs>10</Paragraphs>
  <Slides>6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osi.local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Helen Brown</dc:creator>
  <cp:lastModifiedBy>Helen Brown</cp:lastModifiedBy>
  <cp:revision>4</cp:revision>
  <dcterms:created xsi:type="dcterms:W3CDTF">2021-03-29T10:23:09Z</dcterms:created>
  <dcterms:modified xsi:type="dcterms:W3CDTF">2021-03-29T16:27:17Z</dcterms:modified>
</cp:coreProperties>
</file>