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0" d="100"/>
          <a:sy n="60" d="100"/>
        </p:scale>
        <p:origin x="9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43E4B7-B6F4-4147-BEBC-BA970ABADB13}"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184297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43E4B7-B6F4-4147-BEBC-BA970ABADB13}"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23893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43E4B7-B6F4-4147-BEBC-BA970ABADB13}"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83596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43E4B7-B6F4-4147-BEBC-BA970ABADB13}"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4044643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43E4B7-B6F4-4147-BEBC-BA970ABADB13}"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98329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43E4B7-B6F4-4147-BEBC-BA970ABADB13}"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17302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43E4B7-B6F4-4147-BEBC-BA970ABADB13}" type="datetimeFigureOut">
              <a:rPr lang="en-GB" smtClean="0"/>
              <a:t>01/03/2021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75651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43E4B7-B6F4-4147-BEBC-BA970ABADB13}" type="datetimeFigureOut">
              <a:rPr lang="en-GB" smtClean="0"/>
              <a:t>01/03/2021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52513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3E4B7-B6F4-4147-BEBC-BA970ABADB13}" type="datetimeFigureOut">
              <a:rPr lang="en-GB" smtClean="0"/>
              <a:t>01/03/2021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30119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43E4B7-B6F4-4147-BEBC-BA970ABADB13}"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272332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43E4B7-B6F4-4147-BEBC-BA970ABADB13}"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9CC106-5838-40C7-B89C-728FF862EDBE}" type="slidenum">
              <a:rPr lang="en-GB" smtClean="0"/>
              <a:t>‹#›</a:t>
            </a:fld>
            <a:endParaRPr lang="en-GB"/>
          </a:p>
        </p:txBody>
      </p:sp>
    </p:spTree>
    <p:extLst>
      <p:ext uri="{BB962C8B-B14F-4D97-AF65-F5344CB8AC3E}">
        <p14:creationId xmlns:p14="http://schemas.microsoft.com/office/powerpoint/2010/main" val="37240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3E4B7-B6F4-4147-BEBC-BA970ABADB13}" type="datetimeFigureOut">
              <a:rPr lang="en-GB" smtClean="0"/>
              <a:t>01/03/2021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CC106-5838-40C7-B89C-728FF862EDBE}" type="slidenum">
              <a:rPr lang="en-GB" smtClean="0"/>
              <a:t>‹#›</a:t>
            </a:fld>
            <a:endParaRPr lang="en-GB"/>
          </a:p>
        </p:txBody>
      </p:sp>
    </p:spTree>
    <p:extLst>
      <p:ext uri="{BB962C8B-B14F-4D97-AF65-F5344CB8AC3E}">
        <p14:creationId xmlns:p14="http://schemas.microsoft.com/office/powerpoint/2010/main" val="3278254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15926" cy="1588167"/>
          </a:xfrm>
        </p:spPr>
        <p:txBody>
          <a:bodyPr>
            <a:normAutofit fontScale="90000"/>
          </a:bodyPr>
          <a:lstStyle/>
          <a:p>
            <a:r>
              <a:rPr lang="en-GB" dirty="0" smtClean="0"/>
              <a:t>GCSE Art</a:t>
            </a:r>
            <a:br>
              <a:rPr lang="en-GB" dirty="0" smtClean="0"/>
            </a:br>
            <a:r>
              <a:rPr lang="en-GB" dirty="0" smtClean="0"/>
              <a:t>Lockdown work checklist</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937607429"/>
              </p:ext>
            </p:extLst>
          </p:nvPr>
        </p:nvGraphicFramePr>
        <p:xfrm>
          <a:off x="0" y="1517396"/>
          <a:ext cx="9115926" cy="5340604"/>
        </p:xfrm>
        <a:graphic>
          <a:graphicData uri="http://schemas.openxmlformats.org/drawingml/2006/table">
            <a:tbl>
              <a:tblPr firstRow="1" bandRow="1">
                <a:tableStyleId>{5C22544A-7EE6-4342-B048-85BDC9FD1C3A}</a:tableStyleId>
              </a:tblPr>
              <a:tblGrid>
                <a:gridCol w="8012420"/>
                <a:gridCol w="1103506"/>
              </a:tblGrid>
              <a:tr h="1308177">
                <a:tc>
                  <a:txBody>
                    <a:bodyPr/>
                    <a:lstStyle/>
                    <a:p>
                      <a:r>
                        <a:rPr lang="en-GB" dirty="0" smtClean="0"/>
                        <a:t>Exam style question themes: Trees, Flowers,</a:t>
                      </a:r>
                      <a:r>
                        <a:rPr lang="en-GB" baseline="0" dirty="0" smtClean="0"/>
                        <a:t> British Wildlife, Surroundings,</a:t>
                      </a:r>
                    </a:p>
                    <a:p>
                      <a:r>
                        <a:rPr lang="en-GB" baseline="0" dirty="0" smtClean="0"/>
                        <a:t>Fruit and Vegetables</a:t>
                      </a:r>
                      <a:endParaRPr lang="en-GB" dirty="0"/>
                    </a:p>
                  </a:txBody>
                  <a:tcPr/>
                </a:tc>
                <a:tc>
                  <a:txBody>
                    <a:bodyPr/>
                    <a:lstStyle/>
                    <a:p>
                      <a:endParaRPr lang="en-GB" sz="1400" b="1" dirty="0" smtClean="0"/>
                    </a:p>
                    <a:p>
                      <a:r>
                        <a:rPr lang="en-GB" sz="1400" b="1" dirty="0" smtClean="0"/>
                        <a:t>TICK OFF WORK</a:t>
                      </a:r>
                      <a:r>
                        <a:rPr lang="en-GB" sz="1400" b="1" baseline="0" dirty="0" smtClean="0"/>
                        <a:t> COMPLETED</a:t>
                      </a:r>
                      <a:endParaRPr lang="en-GB" sz="1400" b="1" dirty="0"/>
                    </a:p>
                  </a:txBody>
                  <a:tcPr/>
                </a:tc>
              </a:tr>
              <a:tr h="1852132">
                <a:tc>
                  <a:txBody>
                    <a:bodyPr/>
                    <a:lstStyle/>
                    <a:p>
                      <a:r>
                        <a:rPr lang="en-GB" b="1" dirty="0" err="1" smtClean="0"/>
                        <a:t>Moodboard</a:t>
                      </a:r>
                      <a:r>
                        <a:rPr lang="en-GB" dirty="0" smtClean="0"/>
                        <a:t>:</a:t>
                      </a:r>
                    </a:p>
                    <a:p>
                      <a:pPr marL="0" marR="0" lvl="0" indent="0" algn="l" defTabSz="1219170" rtl="0" eaLnBrk="1" fontAlgn="auto" latinLnBrk="0" hangingPunct="1">
                        <a:lnSpc>
                          <a:spcPct val="90000"/>
                        </a:lnSpc>
                        <a:spcBef>
                          <a:spcPts val="1333"/>
                        </a:spcBef>
                        <a:spcAft>
                          <a:spcPts val="0"/>
                        </a:spcAft>
                        <a:buClrTx/>
                        <a:buSzTx/>
                        <a:buFont typeface="Arial" panose="020B0604020202020204" pitchFamily="34" charset="0"/>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A single A3 page filled with a wide range of inspirational images collected from the internet/Pinterest etc. Images should be annotated explaining their relevance and how they link with the question you have chosen. Images could include work by the artists mentioned in your question but also others that you have found yourself.</a:t>
                      </a:r>
                    </a:p>
                    <a:p>
                      <a:endParaRPr lang="en-GB" dirty="0" smtClean="0"/>
                    </a:p>
                  </a:txBody>
                  <a:tcPr/>
                </a:tc>
                <a:tc>
                  <a:txBody>
                    <a:bodyPr/>
                    <a:lstStyle/>
                    <a:p>
                      <a:endParaRPr lang="en-GB"/>
                    </a:p>
                  </a:txBody>
                  <a:tcPr/>
                </a:tc>
              </a:tr>
              <a:tr h="2180295">
                <a:tc>
                  <a:txBody>
                    <a:bodyPr/>
                    <a:lstStyle/>
                    <a:p>
                      <a:r>
                        <a:rPr lang="en-GB" sz="1600" b="1" dirty="0" err="1" smtClean="0"/>
                        <a:t>MIndMap</a:t>
                      </a:r>
                      <a:r>
                        <a:rPr lang="en-GB" sz="1600" b="1"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This should fill an A3 page. It must be a visually pleasing representation of your ideas. You need to document a wide range of ideas and possibilities connected to your chosen theme.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Include words and phrases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Drawings, photographs &amp; images of art work that inspires you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smtClean="0">
                          <a:ln>
                            <a:noFill/>
                          </a:ln>
                          <a:solidFill>
                            <a:prstClr val="black"/>
                          </a:solidFill>
                          <a:effectLst/>
                          <a:uLnTx/>
                          <a:uFillTx/>
                          <a:latin typeface="+mn-lt"/>
                          <a:ea typeface="+mn-ea"/>
                          <a:cs typeface="+mn-cs"/>
                        </a:rPr>
                        <a:t>Possible ways of beginning or approaching your subject. Intentions and possibilities should be clear to someone else who reads the mind map at a later date ( Me &amp; an examiner!)</a:t>
                      </a:r>
                    </a:p>
                    <a:p>
                      <a:endParaRPr lang="en-GB" sz="1200"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214395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174266633"/>
              </p:ext>
            </p:extLst>
          </p:nvPr>
        </p:nvGraphicFramePr>
        <p:xfrm>
          <a:off x="0" y="-32084"/>
          <a:ext cx="9144000" cy="6890084"/>
        </p:xfrm>
        <a:graphic>
          <a:graphicData uri="http://schemas.openxmlformats.org/drawingml/2006/table">
            <a:tbl>
              <a:tblPr firstRow="1" bandRow="1">
                <a:tableStyleId>{5C22544A-7EE6-4342-B048-85BDC9FD1C3A}</a:tableStyleId>
              </a:tblPr>
              <a:tblGrid>
                <a:gridCol w="7724274"/>
                <a:gridCol w="1419726"/>
              </a:tblGrid>
              <a:tr h="702025">
                <a:tc>
                  <a:txBody>
                    <a:bodyPr/>
                    <a:lstStyle/>
                    <a:p>
                      <a:pPr algn="ctr"/>
                      <a:r>
                        <a:rPr lang="en-GB" sz="3600" dirty="0" smtClean="0"/>
                        <a:t>CHECKLIST</a:t>
                      </a:r>
                      <a:endParaRPr lang="en-GB" sz="3600" dirty="0"/>
                    </a:p>
                  </a:txBody>
                  <a:tcPr/>
                </a:tc>
                <a:tc>
                  <a:txBody>
                    <a:bodyPr/>
                    <a:lstStyle/>
                    <a:p>
                      <a:endParaRPr lang="en-GB" sz="1600" dirty="0" smtClean="0"/>
                    </a:p>
                    <a:p>
                      <a:r>
                        <a:rPr lang="en-GB" sz="1600" dirty="0" smtClean="0"/>
                        <a:t>COMPLETED?</a:t>
                      </a:r>
                      <a:endParaRPr lang="en-GB" sz="1600" dirty="0"/>
                    </a:p>
                  </a:txBody>
                  <a:tcPr/>
                </a:tc>
              </a:tr>
              <a:tr h="2200849">
                <a:tc>
                  <a:txBody>
                    <a:bodyPr/>
                    <a:lstStyle/>
                    <a:p>
                      <a:pPr algn="l"/>
                      <a:r>
                        <a:rPr lang="en-GB" sz="1800" b="1" dirty="0" smtClean="0"/>
                        <a:t>BRIEF</a:t>
                      </a:r>
                    </a:p>
                    <a:p>
                      <a:pPr algn="l"/>
                      <a:r>
                        <a:rPr lang="en-GB" sz="1800" dirty="0" smtClean="0"/>
                        <a:t>Type or hand write the question that you have chosen to study (you can simple copy and paste your question from my </a:t>
                      </a:r>
                      <a:r>
                        <a:rPr lang="en-GB" sz="1800" dirty="0" err="1" smtClean="0"/>
                        <a:t>powerpoint</a:t>
                      </a:r>
                      <a:r>
                        <a:rPr lang="en-GB" sz="1800" dirty="0" smtClean="0"/>
                        <a:t>). If the brief gives you different options, identify the approach that you will be taking.</a:t>
                      </a:r>
                    </a:p>
                    <a:p>
                      <a:pPr algn="l"/>
                      <a:r>
                        <a:rPr lang="en-GB" sz="1800" dirty="0" smtClean="0"/>
                        <a:t>YOU CAN INCLUDE</a:t>
                      </a:r>
                      <a:r>
                        <a:rPr lang="en-GB" sz="1800" baseline="0" dirty="0" smtClean="0"/>
                        <a:t> THE BRIEF SOMEWHERE ON YOUR MINDMAP OR MOOD BOARD, IT DOES NOT HAVE TO BE ON A SEPARATE PAGE.</a:t>
                      </a:r>
                    </a:p>
                    <a:p>
                      <a:pPr algn="l"/>
                      <a:endParaRPr lang="en-GB" dirty="0"/>
                    </a:p>
                  </a:txBody>
                  <a:tcPr/>
                </a:tc>
                <a:tc>
                  <a:txBody>
                    <a:bodyPr/>
                    <a:lstStyle/>
                    <a:p>
                      <a:endParaRPr lang="en-GB"/>
                    </a:p>
                  </a:txBody>
                  <a:tcPr/>
                </a:tc>
              </a:tr>
              <a:tr h="2384253">
                <a:tc>
                  <a:txBody>
                    <a:bodyPr/>
                    <a:lstStyle/>
                    <a:p>
                      <a:r>
                        <a:rPr lang="en-GB" b="1" dirty="0" smtClean="0"/>
                        <a:t>OBSERVATION DRAWING</a:t>
                      </a:r>
                      <a:r>
                        <a:rPr lang="en-GB" dirty="0" smtClean="0"/>
                        <a:t>:</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work from a range of first and secondary sources…this means real things in front of you and from photographs.</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produce a wide range of drawings relating to your theme, use a range of different media and scale, close-ups and whole studies.</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In total I would like you to fill 2 A3 double pages.</a:t>
                      </a:r>
                    </a:p>
                    <a:p>
                      <a:endParaRPr lang="en-GB" dirty="0"/>
                    </a:p>
                  </a:txBody>
                  <a:tcPr/>
                </a:tc>
                <a:tc>
                  <a:txBody>
                    <a:bodyPr/>
                    <a:lstStyle/>
                    <a:p>
                      <a:endParaRPr lang="en-GB" dirty="0"/>
                    </a:p>
                  </a:txBody>
                  <a:tcPr/>
                </a:tc>
              </a:tr>
              <a:tr h="1602957">
                <a:tc>
                  <a:txBody>
                    <a:bodyPr/>
                    <a:lstStyle/>
                    <a:p>
                      <a:r>
                        <a:rPr lang="en-GB" b="1" dirty="0" smtClean="0"/>
                        <a:t>MONOCHROMATIC WATERCOLOUR PAINTING:</a:t>
                      </a:r>
                    </a:p>
                    <a:p>
                      <a:r>
                        <a:rPr lang="en-GB" dirty="0" smtClean="0"/>
                        <a:t>Use watercolour to create colour transparencies. Create a painting using the wet on dry technique( wet paint onto dry paper).</a:t>
                      </a:r>
                    </a:p>
                    <a:p>
                      <a:r>
                        <a:rPr lang="en-GB" dirty="0" smtClean="0"/>
                        <a:t>Use only </a:t>
                      </a:r>
                      <a:r>
                        <a:rPr lang="en-GB" b="1" dirty="0" smtClean="0"/>
                        <a:t>one</a:t>
                      </a:r>
                      <a:r>
                        <a:rPr lang="en-GB" dirty="0" smtClean="0"/>
                        <a:t> colour but paint </a:t>
                      </a:r>
                      <a:r>
                        <a:rPr lang="en-GB" b="1" dirty="0" smtClean="0"/>
                        <a:t>4</a:t>
                      </a:r>
                      <a:r>
                        <a:rPr lang="en-GB" dirty="0" smtClean="0"/>
                        <a:t> layers of that colour.</a:t>
                      </a:r>
                    </a:p>
                    <a:p>
                      <a:r>
                        <a:rPr lang="en-GB" dirty="0" smtClean="0"/>
                        <a:t>THIS</a:t>
                      </a:r>
                      <a:r>
                        <a:rPr lang="en-GB" baseline="0" dirty="0" smtClean="0"/>
                        <a:t> PAINTING SHOULD BE INCLUDED ON YOUR OBSERVATION DRAWING PAGES.</a:t>
                      </a:r>
                      <a:endParaRPr lang="en-GB" dirty="0" smtClean="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33216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61525189"/>
              </p:ext>
            </p:extLst>
          </p:nvPr>
        </p:nvGraphicFramePr>
        <p:xfrm>
          <a:off x="320842" y="304800"/>
          <a:ext cx="8470232" cy="6343048"/>
        </p:xfrm>
        <a:graphic>
          <a:graphicData uri="http://schemas.openxmlformats.org/drawingml/2006/table">
            <a:tbl>
              <a:tblPr firstRow="1" bandRow="1">
                <a:tableStyleId>{5C22544A-7EE6-4342-B048-85BDC9FD1C3A}</a:tableStyleId>
              </a:tblPr>
              <a:tblGrid>
                <a:gridCol w="6776185"/>
                <a:gridCol w="1694047"/>
              </a:tblGrid>
              <a:tr h="673768">
                <a:tc>
                  <a:txBody>
                    <a:bodyPr/>
                    <a:lstStyle/>
                    <a:p>
                      <a:pPr algn="ctr"/>
                      <a:r>
                        <a:rPr lang="en-GB" sz="3600" dirty="0" smtClean="0"/>
                        <a:t>CHECKLIST</a:t>
                      </a:r>
                      <a:endParaRPr lang="en-GB" sz="3600" dirty="0"/>
                    </a:p>
                  </a:txBody>
                  <a:tcPr/>
                </a:tc>
                <a:tc>
                  <a:txBody>
                    <a:bodyPr/>
                    <a:lstStyle/>
                    <a:p>
                      <a:r>
                        <a:rPr lang="en-GB" dirty="0" smtClean="0"/>
                        <a:t>COMPLETED?</a:t>
                      </a:r>
                      <a:endParaRPr lang="en-GB" dirty="0"/>
                    </a:p>
                  </a:txBody>
                  <a:tcPr/>
                </a:tc>
              </a:tr>
              <a:tr h="1227221">
                <a:tc>
                  <a:txBody>
                    <a:bodyPr/>
                    <a:lstStyle/>
                    <a:p>
                      <a:r>
                        <a:rPr lang="en-GB" b="1" dirty="0" smtClean="0"/>
                        <a:t>ARTIST RESEARCH 1</a:t>
                      </a:r>
                      <a:r>
                        <a:rPr lang="en-GB" dirty="0" smtClean="0"/>
                        <a:t>:</a:t>
                      </a:r>
                    </a:p>
                    <a:p>
                      <a:pPr>
                        <a:spcAft>
                          <a:spcPts val="0"/>
                        </a:spcAft>
                      </a:pPr>
                      <a:r>
                        <a:rPr lang="en-GB" sz="1800" dirty="0" smtClean="0">
                          <a:effectLst/>
                          <a:latin typeface="Calibri Light" panose="020F0302020204030204" pitchFamily="34" charset="0"/>
                          <a:ea typeface="Cambria" panose="02040503050406030204" pitchFamily="18" charset="0"/>
                          <a:cs typeface="Times New Roman" panose="02020603050405020304" pitchFamily="18" charset="0"/>
                        </a:rPr>
                        <a:t>Produce a single page for your first research artists, this can be one of</a:t>
                      </a:r>
                      <a:r>
                        <a:rPr lang="en-GB" sz="1800" baseline="0" dirty="0" smtClean="0">
                          <a:effectLst/>
                          <a:latin typeface="Calibri Light" panose="020F0302020204030204" pitchFamily="34" charset="0"/>
                          <a:ea typeface="Cambria" panose="02040503050406030204" pitchFamily="18" charset="0"/>
                          <a:cs typeface="Times New Roman" panose="02020603050405020304" pitchFamily="18" charset="0"/>
                        </a:rPr>
                        <a:t> the artists mentioned in your question or someone you have found that you want to study. You must include</a:t>
                      </a:r>
                      <a:r>
                        <a:rPr lang="en-GB" sz="1800" dirty="0" smtClean="0">
                          <a:effectLst/>
                          <a:latin typeface="Calibri Light" panose="020F0302020204030204" pitchFamily="34" charset="0"/>
                          <a:ea typeface="Cambria" panose="02040503050406030204" pitchFamily="18" charset="0"/>
                          <a:cs typeface="Times New Roman" panose="02020603050405020304" pitchFamily="18" charset="0"/>
                        </a:rPr>
                        <a:t> basic information about them, produce a copy of their work &amp; most importantly explain why you have chosen them. Their name will be your title and the whole page should be presented beautifully</a:t>
                      </a:r>
                      <a:r>
                        <a:rPr lang="en-GB" sz="1800" baseline="0" dirty="0" smtClean="0">
                          <a:effectLst/>
                          <a:latin typeface="Calibri Light" panose="020F0302020204030204" pitchFamily="34" charset="0"/>
                          <a:ea typeface="Cambria" panose="02040503050406030204" pitchFamily="18" charset="0"/>
                          <a:cs typeface="Times New Roman" panose="02020603050405020304" pitchFamily="18" charset="0"/>
                        </a:rPr>
                        <a:t> in keeping with the artists’ style, colour palette and techniques.</a:t>
                      </a:r>
                      <a:endParaRPr lang="en-GB" sz="2800" dirty="0" smtClean="0">
                        <a:effectLst/>
                        <a:latin typeface="Calibri Light" panose="020F0302020204030204" pitchFamily="34" charset="0"/>
                        <a:ea typeface="Cambria" panose="02040503050406030204" pitchFamily="18" charset="0"/>
                        <a:cs typeface="Times New Roman" panose="02020603050405020304" pitchFamily="18" charset="0"/>
                      </a:endParaRPr>
                    </a:p>
                    <a:p>
                      <a:endParaRPr lang="en-GB" dirty="0">
                        <a:latin typeface="Calibri Light" panose="020F0302020204030204" pitchFamily="34" charset="0"/>
                      </a:endParaRPr>
                    </a:p>
                  </a:txBody>
                  <a:tcPr/>
                </a:tc>
                <a:tc>
                  <a:txBody>
                    <a:bodyPr/>
                    <a:lstStyle/>
                    <a:p>
                      <a:endParaRPr lang="en-GB" dirty="0"/>
                    </a:p>
                  </a:txBody>
                  <a:tcPr/>
                </a:tc>
              </a:tr>
              <a:tr h="1227221">
                <a:tc>
                  <a:txBody>
                    <a:bodyPr/>
                    <a:lstStyle/>
                    <a:p>
                      <a:r>
                        <a:rPr lang="en-GB" b="1" dirty="0" smtClean="0"/>
                        <a:t>ARTIST RESEARCH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Light" panose="020F0302020204030204" pitchFamily="34" charset="0"/>
                          <a:ea typeface="Cambria" panose="02040503050406030204" pitchFamily="18" charset="0"/>
                          <a:cs typeface="Times New Roman" panose="02020603050405020304" pitchFamily="18" charset="0"/>
                        </a:rPr>
                        <a:t>Produce a single page for your second research artists, this can be one of the artists mentioned in your question or someone you have found that you want to study. TRY TO CHOSE AN ARTIST THAT USES A DIFFERENT MEDIA OR HAS A VERY DIFFERENT STYLE TO YOUR FIRST </a:t>
                      </a:r>
                      <a:r>
                        <a:rPr kumimoji="0" lang="en-GB" sz="1800" b="0" i="0" u="none" strike="noStrike" kern="1200" cap="none" spc="0" normalizeH="0" baseline="0" noProof="0" smtClean="0">
                          <a:ln>
                            <a:noFill/>
                          </a:ln>
                          <a:solidFill>
                            <a:prstClr val="black"/>
                          </a:solidFill>
                          <a:effectLst/>
                          <a:uLnTx/>
                          <a:uFillTx/>
                          <a:latin typeface="Calibri Light" panose="020F0302020204030204" pitchFamily="34" charset="0"/>
                          <a:ea typeface="Cambria" panose="02040503050406030204" pitchFamily="18" charset="0"/>
                          <a:cs typeface="Times New Roman" panose="02020603050405020304" pitchFamily="18" charset="0"/>
                        </a:rPr>
                        <a:t>ARTIST. You </a:t>
                      </a:r>
                      <a:r>
                        <a:rPr kumimoji="0" lang="en-GB" sz="1800" b="0" i="0" u="none" strike="noStrike" kern="1200" cap="none" spc="0" normalizeH="0" baseline="0" noProof="0" dirty="0" smtClean="0">
                          <a:ln>
                            <a:noFill/>
                          </a:ln>
                          <a:solidFill>
                            <a:prstClr val="black"/>
                          </a:solidFill>
                          <a:effectLst/>
                          <a:uLnTx/>
                          <a:uFillTx/>
                          <a:latin typeface="Calibri Light" panose="020F0302020204030204" pitchFamily="34" charset="0"/>
                          <a:ea typeface="Cambria" panose="02040503050406030204" pitchFamily="18" charset="0"/>
                          <a:cs typeface="Times New Roman" panose="02020603050405020304" pitchFamily="18" charset="0"/>
                        </a:rPr>
                        <a:t>must include basic information about them, produce a copy of their work &amp; most importantly explain why you have chosen them. Their name will be your title and the whole page should be presented beautifully in keeping with the artists’ style, colour palette and techniques.</a:t>
                      </a:r>
                      <a:endParaRPr kumimoji="0" lang="en-GB" sz="2800" b="0" i="0" u="none" strike="noStrike" kern="1200" cap="none" spc="0" normalizeH="0" baseline="0" noProof="0" dirty="0" smtClean="0">
                        <a:ln>
                          <a:noFill/>
                        </a:ln>
                        <a:solidFill>
                          <a:prstClr val="black"/>
                        </a:solidFill>
                        <a:effectLst/>
                        <a:uLnTx/>
                        <a:uFillTx/>
                        <a:latin typeface="Calibri Light" panose="020F0302020204030204" pitchFamily="34" charset="0"/>
                        <a:ea typeface="Cambria" panose="02040503050406030204" pitchFamily="18" charset="0"/>
                        <a:cs typeface="Times New Roman" panose="02020603050405020304" pitchFamily="18" charset="0"/>
                      </a:endParaRPr>
                    </a:p>
                    <a:p>
                      <a:endParaRPr lang="en-GB" dirty="0">
                        <a:latin typeface="Calibri Light" panose="020F0302020204030204" pitchFamily="34" charset="0"/>
                      </a:endParaRPr>
                    </a:p>
                  </a:txBody>
                  <a:tcPr/>
                </a:tc>
                <a:tc>
                  <a:txBody>
                    <a:bodyPr/>
                    <a:lstStyle/>
                    <a:p>
                      <a:endParaRPr lang="en-GB" dirty="0"/>
                    </a:p>
                  </a:txBody>
                  <a:tcPr/>
                </a:tc>
              </a:tr>
            </a:tbl>
          </a:graphicData>
        </a:graphic>
      </p:graphicFrame>
    </p:spTree>
    <p:extLst>
      <p:ext uri="{BB962C8B-B14F-4D97-AF65-F5344CB8AC3E}">
        <p14:creationId xmlns:p14="http://schemas.microsoft.com/office/powerpoint/2010/main" val="207305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545</Words>
  <Application>Microsoft Office PowerPoint</Application>
  <PresentationFormat>On-screen Show (4:3)</PresentationFormat>
  <Paragraphs>32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Cambria</vt:lpstr>
      <vt:lpstr>Times New Roman</vt:lpstr>
      <vt:lpstr>Office Theme</vt:lpstr>
      <vt:lpstr>GCSE Art Lockdown work checklist</vt:lpstr>
      <vt:lpstr>PowerPoint Presentation</vt:lpstr>
      <vt:lpstr>PowerPoint Presentation</vt:lpstr>
    </vt:vector>
  </TitlesOfParts>
  <Company>Cirencester Kingshill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Art Lockdown work checklist</dc:title>
  <dc:creator>Ruth Vine</dc:creator>
  <cp:lastModifiedBy>Ruth Vine</cp:lastModifiedBy>
  <cp:revision>5</cp:revision>
  <dcterms:created xsi:type="dcterms:W3CDTF">2021-03-01T08:44:55Z</dcterms:created>
  <dcterms:modified xsi:type="dcterms:W3CDTF">2021-03-01T09:45:08Z</dcterms:modified>
</cp:coreProperties>
</file>