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4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48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3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95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71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67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99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59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7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69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08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A10DA-C4A0-41A2-9C83-77E1BBD8638A}" type="datetimeFigureOut">
              <a:rPr lang="en-GB" smtClean="0"/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E4F2D-A36E-4A75-B1E1-1CF63682C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93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3362" y="273032"/>
            <a:ext cx="1072810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/>
              <a:t>Year 9 German term 5 week 6</a:t>
            </a:r>
          </a:p>
          <a:p>
            <a:endParaRPr lang="en-GB" sz="2400" dirty="0"/>
          </a:p>
          <a:p>
            <a:r>
              <a:rPr lang="en-GB" sz="2400" dirty="0"/>
              <a:t>Assessment week. </a:t>
            </a:r>
          </a:p>
          <a:p>
            <a:endParaRPr lang="en-GB" sz="2400" dirty="0"/>
          </a:p>
          <a:p>
            <a:r>
              <a:rPr lang="en-GB" sz="2400" dirty="0"/>
              <a:t>You need to revise this week using the two vocab slides that are saved in the pupil work area. Make revision notes/spider diagrams etc. Contact your teacher for the test papers if you will be away from school on the day your test is taking place.</a:t>
            </a:r>
          </a:p>
        </p:txBody>
      </p:sp>
    </p:spTree>
    <p:extLst>
      <p:ext uri="{BB962C8B-B14F-4D97-AF65-F5344CB8AC3E}">
        <p14:creationId xmlns:p14="http://schemas.microsoft.com/office/powerpoint/2010/main" val="1468794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osi.local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Brown</dc:creator>
  <cp:lastModifiedBy>Helen Brown</cp:lastModifiedBy>
  <cp:revision>14</cp:revision>
  <dcterms:created xsi:type="dcterms:W3CDTF">2021-04-06T19:47:30Z</dcterms:created>
  <dcterms:modified xsi:type="dcterms:W3CDTF">2021-04-06T21:18:35Z</dcterms:modified>
</cp:coreProperties>
</file>