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84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8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3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5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1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7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9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9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7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69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8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3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909" y="90152"/>
            <a:ext cx="1072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Year 9 German term 5 week 4</a:t>
            </a:r>
          </a:p>
          <a:p>
            <a:endParaRPr lang="en-GB" sz="2400" dirty="0"/>
          </a:p>
          <a:p>
            <a:r>
              <a:rPr lang="en-GB" sz="2400" dirty="0"/>
              <a:t>Spend some time learning the vocab for this week.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29" y="1574375"/>
            <a:ext cx="5010754" cy="4707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78" y="1574375"/>
            <a:ext cx="5018288" cy="26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Match up the type of film in German on the right with the pictures of the films below.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72" y="1700012"/>
            <a:ext cx="6000881" cy="3402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287" y="1565311"/>
            <a:ext cx="3286259" cy="3719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006" y="1236372"/>
            <a:ext cx="2966105" cy="463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654" y="859593"/>
            <a:ext cx="3058345" cy="30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Listen to the track. Write down 1-6 in the back of your book. What type of film was it and how was it? Answer in German (the table below should help)</a:t>
            </a:r>
          </a:p>
          <a:p>
            <a:r>
              <a:rPr lang="en-GB" sz="2200" dirty="0"/>
              <a:t>Example: 1 </a:t>
            </a:r>
            <a:r>
              <a:rPr lang="en-GB" sz="2200" dirty="0" err="1"/>
              <a:t>Horrorfilm-gruselig</a:t>
            </a:r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8" y="2550016"/>
            <a:ext cx="1459314" cy="2773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222" y="2550016"/>
            <a:ext cx="6860130" cy="2773854"/>
          </a:xfrm>
          <a:prstGeom prst="rect">
            <a:avLst/>
          </a:prstGeom>
        </p:spPr>
      </p:pic>
      <p:pic>
        <p:nvPicPr>
          <p:cNvPr id="2" name="10 Track 10 s12 a2">
            <a:hlinkClick r:id="" action="ppaction://media"/>
            <a:extLst>
              <a:ext uri="{FF2B5EF4-FFF2-40B4-BE49-F238E27FC236}">
                <a16:creationId xmlns:a16="http://schemas.microsoft.com/office/drawing/2014/main" id="{49790756-4C98-461A-BF00-DE8C14499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965" y="1287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Read the article and then say how the 8 things </a:t>
            </a:r>
          </a:p>
          <a:p>
            <a:r>
              <a:rPr lang="en-GB" sz="2200" dirty="0"/>
              <a:t>below were. </a:t>
            </a:r>
          </a:p>
          <a:p>
            <a:r>
              <a:rPr lang="en-GB" sz="2200" dirty="0"/>
              <a:t>The first one is done for you.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3" y="2352728"/>
            <a:ext cx="2884868" cy="280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8" y="1288300"/>
            <a:ext cx="5331855" cy="75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160" y="0"/>
            <a:ext cx="4998277" cy="2645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160" y="2645616"/>
            <a:ext cx="4796079" cy="1825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856" y="4471083"/>
            <a:ext cx="4135336" cy="21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Listen to the track. Copy out the table and fill it in.</a:t>
            </a:r>
          </a:p>
          <a:p>
            <a:endParaRPr lang="en-GB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8" y="2837104"/>
            <a:ext cx="7396095" cy="165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03" y="3297816"/>
            <a:ext cx="3666859" cy="1190538"/>
          </a:xfrm>
          <a:prstGeom prst="rect">
            <a:avLst/>
          </a:prstGeom>
        </p:spPr>
      </p:pic>
      <p:pic>
        <p:nvPicPr>
          <p:cNvPr id="2" name="11 Track 11">
            <a:hlinkClick r:id="" action="ppaction://media"/>
            <a:extLst>
              <a:ext uri="{FF2B5EF4-FFF2-40B4-BE49-F238E27FC236}">
                <a16:creationId xmlns:a16="http://schemas.microsoft.com/office/drawing/2014/main" id="{28FF61C0-9468-4839-99B7-49ECCDB1C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398" y="1238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4340"/>
            <a:ext cx="1207609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Have a go on </a:t>
            </a:r>
            <a:r>
              <a:rPr lang="en-GB" sz="2200" dirty="0" err="1"/>
              <a:t>Linguascope</a:t>
            </a:r>
            <a:r>
              <a:rPr lang="en-GB" sz="2200" dirty="0"/>
              <a:t> in the </a:t>
            </a:r>
            <a:r>
              <a:rPr lang="en-GB" sz="2200" dirty="0" err="1"/>
              <a:t>filmgenres</a:t>
            </a:r>
            <a:r>
              <a:rPr lang="en-GB" sz="2200" dirty="0"/>
              <a:t> section. It’s in the beginner area.</a:t>
            </a:r>
          </a:p>
          <a:p>
            <a:endParaRPr lang="en-GB" sz="2200" dirty="0"/>
          </a:p>
          <a:p>
            <a:r>
              <a:rPr lang="en-GB" sz="2200" dirty="0"/>
              <a:t>Username – </a:t>
            </a:r>
            <a:r>
              <a:rPr lang="en-GB" sz="2200" dirty="0" err="1"/>
              <a:t>kingshill</a:t>
            </a:r>
            <a:r>
              <a:rPr lang="en-GB" sz="2200" dirty="0"/>
              <a:t>       password – bonjour123</a:t>
            </a:r>
          </a:p>
          <a:p>
            <a:endParaRPr lang="en-GB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795462"/>
            <a:ext cx="8134350" cy="32670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774288" y="2215166"/>
            <a:ext cx="1815921" cy="153258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07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133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osi.local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Brown</dc:creator>
  <cp:lastModifiedBy>Helen Brown</cp:lastModifiedBy>
  <cp:revision>11</cp:revision>
  <dcterms:created xsi:type="dcterms:W3CDTF">2021-04-06T19:47:30Z</dcterms:created>
  <dcterms:modified xsi:type="dcterms:W3CDTF">2021-04-06T21:24:54Z</dcterms:modified>
</cp:coreProperties>
</file>