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6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4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9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909" y="90152"/>
            <a:ext cx="1072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Year 9 German term 5 week 3</a:t>
            </a:r>
          </a:p>
          <a:p>
            <a:endParaRPr lang="en-GB" sz="2400" dirty="0"/>
          </a:p>
          <a:p>
            <a:r>
              <a:rPr lang="en-GB" sz="2400" dirty="0"/>
              <a:t>Spend some time learning the vocab for this week.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90151"/>
            <a:ext cx="510325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Read the 7 words below and try and guess what they mean in English. </a:t>
            </a:r>
          </a:p>
          <a:p>
            <a:r>
              <a:rPr lang="en-GB" sz="2200" dirty="0"/>
              <a:t>Clue -This page in the text book is about a reality show set in the jungle.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18" y="2543742"/>
            <a:ext cx="5707487" cy="1556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28" y="1352106"/>
            <a:ext cx="2852141" cy="10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833562"/>
            <a:ext cx="11515725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08" y="90152"/>
            <a:ext cx="1207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Read this grammar note to remind yourself about how the perfect tense (past tense) works</a:t>
            </a:r>
          </a:p>
        </p:txBody>
      </p:sp>
    </p:spTree>
    <p:extLst>
      <p:ext uri="{BB962C8B-B14F-4D97-AF65-F5344CB8AC3E}">
        <p14:creationId xmlns:p14="http://schemas.microsoft.com/office/powerpoint/2010/main" val="369620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There are 4 celebrities in the jungle. Marco, Selina, Jens and Kathrin. Listen to the track. Which of them said the things a-j? </a:t>
            </a:r>
          </a:p>
          <a:p>
            <a:r>
              <a:rPr lang="en-GB" sz="2200" dirty="0"/>
              <a:t>Example, Marco – c,…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282" y="3032262"/>
            <a:ext cx="4109434" cy="3673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282" y="1300765"/>
            <a:ext cx="4083058" cy="1731497"/>
          </a:xfrm>
          <a:prstGeom prst="rect">
            <a:avLst/>
          </a:prstGeom>
        </p:spPr>
      </p:pic>
      <p:pic>
        <p:nvPicPr>
          <p:cNvPr id="2" name="07 Track 7 s10 u2">
            <a:hlinkClick r:id="" action="ppaction://media"/>
            <a:extLst>
              <a:ext uri="{FF2B5EF4-FFF2-40B4-BE49-F238E27FC236}">
                <a16:creationId xmlns:a16="http://schemas.microsoft.com/office/drawing/2014/main" id="{C7038E48-8B46-4827-90E1-FC7E0274B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5171" y="2066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Read about Jens’s time in the jungle. Look up any words you don’t know and add them to your orange book. Then answer the questions. </a:t>
            </a:r>
          </a:p>
          <a:p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85" y="1081825"/>
            <a:ext cx="6694414" cy="5186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6087"/>
            <a:ext cx="5094274" cy="19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Read about Kathrin’s time in the jungle. Look up any words you don’t know and add them to your orange book. Then answer the questions. </a:t>
            </a:r>
          </a:p>
          <a:p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67" y="2107506"/>
            <a:ext cx="6462785" cy="4009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14" y="2239414"/>
            <a:ext cx="4959690" cy="23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2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4340"/>
            <a:ext cx="1207609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Copy down these new phrases in to your orange book and learn them. </a:t>
            </a:r>
          </a:p>
          <a:p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3" y="1579606"/>
            <a:ext cx="4711521" cy="32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172</Words>
  <Application>Microsoft Office PowerPoint</Application>
  <PresentationFormat>Widescreen</PresentationFormat>
  <Paragraphs>11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9</cp:revision>
  <dcterms:created xsi:type="dcterms:W3CDTF">2021-04-06T19:47:30Z</dcterms:created>
  <dcterms:modified xsi:type="dcterms:W3CDTF">2021-04-06T21:23:43Z</dcterms:modified>
</cp:coreProperties>
</file>