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0AA10DA-C4A0-41A2-9C83-77E1BBD8638A}" type="datetimeFigureOut">
              <a:rPr lang="en-GB" smtClean="0"/>
              <a:t>06/04/2021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4E4F2D-A36E-4A75-B1E1-1CF63682CDF0}" type="slidenum">
              <a:rPr lang="en-GB" smtClean="0"/>
              <a:t>‹#›</a:t>
            </a:fld>
            <a:endParaRPr lang="en-GB"/>
          </a:p>
        </p:txBody>
      </p:sp>
    </p:spTree>
    <p:extLst>
      <p:ext uri="{BB962C8B-B14F-4D97-AF65-F5344CB8AC3E}">
        <p14:creationId xmlns:p14="http://schemas.microsoft.com/office/powerpoint/2010/main" val="2160847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AA10DA-C4A0-41A2-9C83-77E1BBD8638A}" type="datetimeFigureOut">
              <a:rPr lang="en-GB" smtClean="0"/>
              <a:t>06/04/2021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4E4F2D-A36E-4A75-B1E1-1CF63682CDF0}" type="slidenum">
              <a:rPr lang="en-GB" smtClean="0"/>
              <a:t>‹#›</a:t>
            </a:fld>
            <a:endParaRPr lang="en-GB"/>
          </a:p>
        </p:txBody>
      </p:sp>
    </p:spTree>
    <p:extLst>
      <p:ext uri="{BB962C8B-B14F-4D97-AF65-F5344CB8AC3E}">
        <p14:creationId xmlns:p14="http://schemas.microsoft.com/office/powerpoint/2010/main" val="1532485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AA10DA-C4A0-41A2-9C83-77E1BBD8638A}" type="datetimeFigureOut">
              <a:rPr lang="en-GB" smtClean="0"/>
              <a:t>06/04/2021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4E4F2D-A36E-4A75-B1E1-1CF63682CDF0}" type="slidenum">
              <a:rPr lang="en-GB" smtClean="0"/>
              <a:t>‹#›</a:t>
            </a:fld>
            <a:endParaRPr lang="en-GB"/>
          </a:p>
        </p:txBody>
      </p:sp>
    </p:spTree>
    <p:extLst>
      <p:ext uri="{BB962C8B-B14F-4D97-AF65-F5344CB8AC3E}">
        <p14:creationId xmlns:p14="http://schemas.microsoft.com/office/powerpoint/2010/main" val="421536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AA10DA-C4A0-41A2-9C83-77E1BBD8638A}" type="datetimeFigureOut">
              <a:rPr lang="en-GB" smtClean="0"/>
              <a:t>06/04/2021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4E4F2D-A36E-4A75-B1E1-1CF63682CDF0}" type="slidenum">
              <a:rPr lang="en-GB" smtClean="0"/>
              <a:t>‹#›</a:t>
            </a:fld>
            <a:endParaRPr lang="en-GB"/>
          </a:p>
        </p:txBody>
      </p:sp>
    </p:spTree>
    <p:extLst>
      <p:ext uri="{BB962C8B-B14F-4D97-AF65-F5344CB8AC3E}">
        <p14:creationId xmlns:p14="http://schemas.microsoft.com/office/powerpoint/2010/main" val="3478952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AA10DA-C4A0-41A2-9C83-77E1BBD8638A}" type="datetimeFigureOut">
              <a:rPr lang="en-GB" smtClean="0"/>
              <a:t>06/04/2021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4E4F2D-A36E-4A75-B1E1-1CF63682CDF0}" type="slidenum">
              <a:rPr lang="en-GB" smtClean="0"/>
              <a:t>‹#›</a:t>
            </a:fld>
            <a:endParaRPr lang="en-GB"/>
          </a:p>
        </p:txBody>
      </p:sp>
    </p:spTree>
    <p:extLst>
      <p:ext uri="{BB962C8B-B14F-4D97-AF65-F5344CB8AC3E}">
        <p14:creationId xmlns:p14="http://schemas.microsoft.com/office/powerpoint/2010/main" val="3106714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AA10DA-C4A0-41A2-9C83-77E1BBD8638A}" type="datetimeFigureOut">
              <a:rPr lang="en-GB" smtClean="0"/>
              <a:t>06/04/2021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4E4F2D-A36E-4A75-B1E1-1CF63682CDF0}" type="slidenum">
              <a:rPr lang="en-GB" smtClean="0"/>
              <a:t>‹#›</a:t>
            </a:fld>
            <a:endParaRPr lang="en-GB"/>
          </a:p>
        </p:txBody>
      </p:sp>
    </p:spTree>
    <p:extLst>
      <p:ext uri="{BB962C8B-B14F-4D97-AF65-F5344CB8AC3E}">
        <p14:creationId xmlns:p14="http://schemas.microsoft.com/office/powerpoint/2010/main" val="4160675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AA10DA-C4A0-41A2-9C83-77E1BBD8638A}" type="datetimeFigureOut">
              <a:rPr lang="en-GB" smtClean="0"/>
              <a:t>06/04/2021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4E4F2D-A36E-4A75-B1E1-1CF63682CDF0}" type="slidenum">
              <a:rPr lang="en-GB" smtClean="0"/>
              <a:t>‹#›</a:t>
            </a:fld>
            <a:endParaRPr lang="en-GB"/>
          </a:p>
        </p:txBody>
      </p:sp>
    </p:spTree>
    <p:extLst>
      <p:ext uri="{BB962C8B-B14F-4D97-AF65-F5344CB8AC3E}">
        <p14:creationId xmlns:p14="http://schemas.microsoft.com/office/powerpoint/2010/main" val="1557991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0AA10DA-C4A0-41A2-9C83-77E1BBD8638A}" type="datetimeFigureOut">
              <a:rPr lang="en-GB" smtClean="0"/>
              <a:t>06/04/2021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4E4F2D-A36E-4A75-B1E1-1CF63682CDF0}" type="slidenum">
              <a:rPr lang="en-GB" smtClean="0"/>
              <a:t>‹#›</a:t>
            </a:fld>
            <a:endParaRPr lang="en-GB"/>
          </a:p>
        </p:txBody>
      </p:sp>
    </p:spTree>
    <p:extLst>
      <p:ext uri="{BB962C8B-B14F-4D97-AF65-F5344CB8AC3E}">
        <p14:creationId xmlns:p14="http://schemas.microsoft.com/office/powerpoint/2010/main" val="794595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A10DA-C4A0-41A2-9C83-77E1BBD8638A}" type="datetimeFigureOut">
              <a:rPr lang="en-GB" smtClean="0"/>
              <a:t>06/04/2021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4E4F2D-A36E-4A75-B1E1-1CF63682CDF0}" type="slidenum">
              <a:rPr lang="en-GB" smtClean="0"/>
              <a:t>‹#›</a:t>
            </a:fld>
            <a:endParaRPr lang="en-GB"/>
          </a:p>
        </p:txBody>
      </p:sp>
    </p:spTree>
    <p:extLst>
      <p:ext uri="{BB962C8B-B14F-4D97-AF65-F5344CB8AC3E}">
        <p14:creationId xmlns:p14="http://schemas.microsoft.com/office/powerpoint/2010/main" val="1161874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AA10DA-C4A0-41A2-9C83-77E1BBD8638A}" type="datetimeFigureOut">
              <a:rPr lang="en-GB" smtClean="0"/>
              <a:t>06/04/2021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4E4F2D-A36E-4A75-B1E1-1CF63682CDF0}" type="slidenum">
              <a:rPr lang="en-GB" smtClean="0"/>
              <a:t>‹#›</a:t>
            </a:fld>
            <a:endParaRPr lang="en-GB"/>
          </a:p>
        </p:txBody>
      </p:sp>
    </p:spTree>
    <p:extLst>
      <p:ext uri="{BB962C8B-B14F-4D97-AF65-F5344CB8AC3E}">
        <p14:creationId xmlns:p14="http://schemas.microsoft.com/office/powerpoint/2010/main" val="1139693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AA10DA-C4A0-41A2-9C83-77E1BBD8638A}" type="datetimeFigureOut">
              <a:rPr lang="en-GB" smtClean="0"/>
              <a:t>06/04/2021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4E4F2D-A36E-4A75-B1E1-1CF63682CDF0}" type="slidenum">
              <a:rPr lang="en-GB" smtClean="0"/>
              <a:t>‹#›</a:t>
            </a:fld>
            <a:endParaRPr lang="en-GB"/>
          </a:p>
        </p:txBody>
      </p:sp>
    </p:spTree>
    <p:extLst>
      <p:ext uri="{BB962C8B-B14F-4D97-AF65-F5344CB8AC3E}">
        <p14:creationId xmlns:p14="http://schemas.microsoft.com/office/powerpoint/2010/main" val="2285084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A10DA-C4A0-41A2-9C83-77E1BBD8638A}" type="datetimeFigureOut">
              <a:rPr lang="en-GB" smtClean="0"/>
              <a:t>06/04/2021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E4F2D-A36E-4A75-B1E1-1CF63682CDF0}" type="slidenum">
              <a:rPr lang="en-GB" smtClean="0"/>
              <a:t>‹#›</a:t>
            </a:fld>
            <a:endParaRPr lang="en-GB"/>
          </a:p>
        </p:txBody>
      </p:sp>
    </p:spTree>
    <p:extLst>
      <p:ext uri="{BB962C8B-B14F-4D97-AF65-F5344CB8AC3E}">
        <p14:creationId xmlns:p14="http://schemas.microsoft.com/office/powerpoint/2010/main" val="1024934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69097" y="90152"/>
            <a:ext cx="5604566" cy="4597758"/>
          </a:xfrm>
          <a:prstGeom prst="rect">
            <a:avLst/>
          </a:prstGeom>
        </p:spPr>
      </p:pic>
      <p:sp>
        <p:nvSpPr>
          <p:cNvPr id="5" name="TextBox 4"/>
          <p:cNvSpPr txBox="1"/>
          <p:nvPr/>
        </p:nvSpPr>
        <p:spPr>
          <a:xfrm>
            <a:off x="115909" y="90152"/>
            <a:ext cx="10728102" cy="1569660"/>
          </a:xfrm>
          <a:prstGeom prst="rect">
            <a:avLst/>
          </a:prstGeom>
          <a:noFill/>
        </p:spPr>
        <p:txBody>
          <a:bodyPr wrap="square" rtlCol="0">
            <a:spAutoFit/>
          </a:bodyPr>
          <a:lstStyle/>
          <a:p>
            <a:r>
              <a:rPr lang="en-GB" sz="2400" u="sng" dirty="0"/>
              <a:t>Year 9 German term 5 week 1</a:t>
            </a:r>
          </a:p>
          <a:p>
            <a:endParaRPr lang="en-GB" sz="2400" dirty="0"/>
          </a:p>
          <a:p>
            <a:r>
              <a:rPr lang="en-GB" sz="2400" dirty="0"/>
              <a:t>Spend some time learning the vocab for this week.</a:t>
            </a:r>
          </a:p>
          <a:p>
            <a:r>
              <a:rPr lang="en-GB" sz="2400" dirty="0"/>
              <a:t>There is more on the next slide too. </a:t>
            </a:r>
          </a:p>
        </p:txBody>
      </p:sp>
      <p:pic>
        <p:nvPicPr>
          <p:cNvPr id="6" name="Picture 5"/>
          <p:cNvPicPr>
            <a:picLocks noChangeAspect="1"/>
          </p:cNvPicPr>
          <p:nvPr/>
        </p:nvPicPr>
        <p:blipFill>
          <a:blip r:embed="rId3"/>
          <a:stretch>
            <a:fillRect/>
          </a:stretch>
        </p:blipFill>
        <p:spPr>
          <a:xfrm>
            <a:off x="396561" y="2057937"/>
            <a:ext cx="5775057" cy="3621646"/>
          </a:xfrm>
          <a:prstGeom prst="rect">
            <a:avLst/>
          </a:prstGeom>
        </p:spPr>
      </p:pic>
    </p:spTree>
    <p:extLst>
      <p:ext uri="{BB962C8B-B14F-4D97-AF65-F5344CB8AC3E}">
        <p14:creationId xmlns:p14="http://schemas.microsoft.com/office/powerpoint/2010/main" val="1468794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43430" y="1048890"/>
            <a:ext cx="5524134" cy="4540541"/>
          </a:xfrm>
          <a:prstGeom prst="rect">
            <a:avLst/>
          </a:prstGeom>
        </p:spPr>
      </p:pic>
    </p:spTree>
    <p:extLst>
      <p:ext uri="{BB962C8B-B14F-4D97-AF65-F5344CB8AC3E}">
        <p14:creationId xmlns:p14="http://schemas.microsoft.com/office/powerpoint/2010/main" val="2249739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64644" y="874982"/>
            <a:ext cx="8148302" cy="6135623"/>
          </a:xfrm>
          <a:prstGeom prst="rect">
            <a:avLst/>
          </a:prstGeom>
        </p:spPr>
      </p:pic>
      <p:sp>
        <p:nvSpPr>
          <p:cNvPr id="3" name="TextBox 2"/>
          <p:cNvSpPr txBox="1"/>
          <p:nvPr/>
        </p:nvSpPr>
        <p:spPr>
          <a:xfrm>
            <a:off x="115908" y="90152"/>
            <a:ext cx="12076091" cy="769441"/>
          </a:xfrm>
          <a:prstGeom prst="rect">
            <a:avLst/>
          </a:prstGeom>
          <a:noFill/>
        </p:spPr>
        <p:txBody>
          <a:bodyPr wrap="square" rtlCol="0">
            <a:spAutoFit/>
          </a:bodyPr>
          <a:lstStyle/>
          <a:p>
            <a:r>
              <a:rPr lang="en-GB" sz="2200" dirty="0"/>
              <a:t>Write a sentence for each picture. Use the expressions at the right hand side and add in the time phrase in each picture. Remember the time phrase goes straight after the verb. Look at the example to help you. </a:t>
            </a:r>
          </a:p>
        </p:txBody>
      </p:sp>
    </p:spTree>
    <p:extLst>
      <p:ext uri="{BB962C8B-B14F-4D97-AF65-F5344CB8AC3E}">
        <p14:creationId xmlns:p14="http://schemas.microsoft.com/office/powerpoint/2010/main" val="1782739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235845" y="318680"/>
            <a:ext cx="8148302" cy="6135623"/>
          </a:xfrm>
          <a:prstGeom prst="rect">
            <a:avLst/>
          </a:prstGeom>
        </p:spPr>
      </p:pic>
      <p:pic>
        <p:nvPicPr>
          <p:cNvPr id="2" name="Picture 1"/>
          <p:cNvPicPr>
            <a:picLocks noChangeAspect="1"/>
          </p:cNvPicPr>
          <p:nvPr/>
        </p:nvPicPr>
        <p:blipFill>
          <a:blip r:embed="rId5"/>
          <a:stretch>
            <a:fillRect/>
          </a:stretch>
        </p:blipFill>
        <p:spPr>
          <a:xfrm>
            <a:off x="4975136" y="1198148"/>
            <a:ext cx="5752965" cy="3155414"/>
          </a:xfrm>
          <a:prstGeom prst="rect">
            <a:avLst/>
          </a:prstGeom>
        </p:spPr>
      </p:pic>
      <p:sp>
        <p:nvSpPr>
          <p:cNvPr id="3" name="TextBox 2"/>
          <p:cNvSpPr txBox="1"/>
          <p:nvPr/>
        </p:nvSpPr>
        <p:spPr>
          <a:xfrm>
            <a:off x="115908" y="90152"/>
            <a:ext cx="12076091" cy="1107996"/>
          </a:xfrm>
          <a:prstGeom prst="rect">
            <a:avLst/>
          </a:prstGeom>
          <a:solidFill>
            <a:schemeClr val="bg1"/>
          </a:solidFill>
        </p:spPr>
        <p:txBody>
          <a:bodyPr wrap="square" rtlCol="0">
            <a:spAutoFit/>
          </a:bodyPr>
          <a:lstStyle/>
          <a:p>
            <a:r>
              <a:rPr lang="en-GB" sz="2200" dirty="0"/>
              <a:t>Write 1-7 in the back of your book and the listening symbol. Listen to the track. Which picture are they referring to from the last activity and what is their opinion. There is an example below to help you. </a:t>
            </a:r>
          </a:p>
          <a:p>
            <a:endParaRPr lang="en-GB" sz="2200" dirty="0"/>
          </a:p>
        </p:txBody>
      </p:sp>
      <p:pic>
        <p:nvPicPr>
          <p:cNvPr id="5" name="02 Track 2 Kapitel 1">
            <a:hlinkClick r:id="" action="ppaction://media"/>
            <a:extLst>
              <a:ext uri="{FF2B5EF4-FFF2-40B4-BE49-F238E27FC236}">
                <a16:creationId xmlns:a16="http://schemas.microsoft.com/office/drawing/2014/main" id="{77AC4D2D-E30B-4D49-BDA2-2D4D2888F8C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474614" y="4623430"/>
            <a:ext cx="609600" cy="609600"/>
          </a:xfrm>
          <a:prstGeom prst="rect">
            <a:avLst/>
          </a:prstGeom>
        </p:spPr>
      </p:pic>
    </p:spTree>
    <p:extLst>
      <p:ext uri="{BB962C8B-B14F-4D97-AF65-F5344CB8AC3E}">
        <p14:creationId xmlns:p14="http://schemas.microsoft.com/office/powerpoint/2010/main" val="139819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23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595" y="2676136"/>
            <a:ext cx="7343909" cy="946978"/>
          </a:xfrm>
          <a:prstGeom prst="rect">
            <a:avLst/>
          </a:prstGeom>
        </p:spPr>
      </p:pic>
      <p:pic>
        <p:nvPicPr>
          <p:cNvPr id="3" name="Picture 2"/>
          <p:cNvPicPr>
            <a:picLocks noChangeAspect="1"/>
          </p:cNvPicPr>
          <p:nvPr/>
        </p:nvPicPr>
        <p:blipFill>
          <a:blip r:embed="rId3"/>
          <a:stretch>
            <a:fillRect/>
          </a:stretch>
        </p:blipFill>
        <p:spPr>
          <a:xfrm>
            <a:off x="7495504" y="2676136"/>
            <a:ext cx="4436974" cy="985146"/>
          </a:xfrm>
          <a:prstGeom prst="rect">
            <a:avLst/>
          </a:prstGeom>
        </p:spPr>
      </p:pic>
      <p:sp>
        <p:nvSpPr>
          <p:cNvPr id="4" name="TextBox 3"/>
          <p:cNvSpPr txBox="1"/>
          <p:nvPr/>
        </p:nvSpPr>
        <p:spPr>
          <a:xfrm>
            <a:off x="115909" y="708338"/>
            <a:ext cx="12076091" cy="1107996"/>
          </a:xfrm>
          <a:prstGeom prst="rect">
            <a:avLst/>
          </a:prstGeom>
          <a:solidFill>
            <a:schemeClr val="bg1"/>
          </a:solidFill>
        </p:spPr>
        <p:txBody>
          <a:bodyPr wrap="square" rtlCol="0">
            <a:spAutoFit/>
          </a:bodyPr>
          <a:lstStyle/>
          <a:p>
            <a:r>
              <a:rPr lang="en-GB" sz="2200" dirty="0"/>
              <a:t>Write 8 sentences in German like the ones below saying what you do, how often and your opinion. Use the vocab slides to help you. </a:t>
            </a:r>
          </a:p>
          <a:p>
            <a:endParaRPr lang="en-GB" sz="2200" dirty="0"/>
          </a:p>
        </p:txBody>
      </p:sp>
    </p:spTree>
    <p:extLst>
      <p:ext uri="{BB962C8B-B14F-4D97-AF65-F5344CB8AC3E}">
        <p14:creationId xmlns:p14="http://schemas.microsoft.com/office/powerpoint/2010/main" val="1491507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71850" y="1433512"/>
            <a:ext cx="5448300" cy="3990975"/>
          </a:xfrm>
          <a:prstGeom prst="rect">
            <a:avLst/>
          </a:prstGeom>
        </p:spPr>
      </p:pic>
      <p:sp>
        <p:nvSpPr>
          <p:cNvPr id="4" name="TextBox 3"/>
          <p:cNvSpPr txBox="1"/>
          <p:nvPr/>
        </p:nvSpPr>
        <p:spPr>
          <a:xfrm>
            <a:off x="218940" y="193183"/>
            <a:ext cx="12076091" cy="769441"/>
          </a:xfrm>
          <a:prstGeom prst="rect">
            <a:avLst/>
          </a:prstGeom>
          <a:solidFill>
            <a:schemeClr val="bg1"/>
          </a:solidFill>
        </p:spPr>
        <p:txBody>
          <a:bodyPr wrap="square" rtlCol="0">
            <a:spAutoFit/>
          </a:bodyPr>
          <a:lstStyle/>
          <a:p>
            <a:r>
              <a:rPr lang="en-GB" sz="2200"/>
              <a:t>Copy </a:t>
            </a:r>
            <a:r>
              <a:rPr lang="en-GB" sz="2200" dirty="0"/>
              <a:t>these in to your orange book and learn them</a:t>
            </a:r>
          </a:p>
          <a:p>
            <a:endParaRPr lang="en-GB" sz="2200" dirty="0"/>
          </a:p>
        </p:txBody>
      </p:sp>
    </p:spTree>
    <p:extLst>
      <p:ext uri="{BB962C8B-B14F-4D97-AF65-F5344CB8AC3E}">
        <p14:creationId xmlns:p14="http://schemas.microsoft.com/office/powerpoint/2010/main" val="201807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150</Words>
  <Application>Microsoft Office PowerPoint</Application>
  <PresentationFormat>Widescreen</PresentationFormat>
  <Paragraphs>8</Paragraphs>
  <Slides>6</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osi.local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Brown</dc:creator>
  <cp:lastModifiedBy>Helen Brown</cp:lastModifiedBy>
  <cp:revision>6</cp:revision>
  <dcterms:created xsi:type="dcterms:W3CDTF">2021-04-06T19:47:30Z</dcterms:created>
  <dcterms:modified xsi:type="dcterms:W3CDTF">2021-04-06T21:21:29Z</dcterms:modified>
</cp:coreProperties>
</file>