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8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2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18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6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1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81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62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1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6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0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30385-2F5D-400E-8C29-F96FFB7F7073}" type="datetimeFigureOut">
              <a:rPr lang="en-GB" smtClean="0"/>
              <a:t>30/06/2015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5CF90-B7AC-4A9D-8009-C32CDFEC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5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hotos1.blogger.com/blogger/5457/480/1600/71417895_43b237bb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4342642" cy="519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mithery.co/wordpress/wp-content/uploads/2014/08/10-numskul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604" y="1268759"/>
            <a:ext cx="47625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760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omics.johncooper.org.uk/wp-content/uploads/2014/03/timeLordy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5392"/>
            <a:ext cx="9116066" cy="501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79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On-screen Show (4:3)</PresentationFormat>
  <Paragraphs>0</Paragraphs>
  <Slides>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Vine</dc:creator>
  <cp:lastModifiedBy>Ruth Vine</cp:lastModifiedBy>
  <cp:revision>3</cp:revision>
  <dcterms:created xsi:type="dcterms:W3CDTF">2015-06-30T08:46:48Z</dcterms:created>
  <dcterms:modified xsi:type="dcterms:W3CDTF">2015-06-30T10:18:38Z</dcterms:modified>
</cp:coreProperties>
</file>