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7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5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9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47D5-063A-43F7-BCA7-AFE0B061303B}" type="datetimeFigureOut">
              <a:rPr lang="en-GB" smtClean="0"/>
              <a:t>11/02/21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7B33-63A1-4579-BBA5-2C6281EB4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7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7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8" y="0"/>
            <a:ext cx="5133110" cy="6874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0345" y="1620982"/>
            <a:ext cx="1433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Photoshop filter from </a:t>
            </a:r>
            <a:r>
              <a:rPr lang="en-GB" smtClean="0"/>
              <a:t>Filter gallery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0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" y="0"/>
            <a:ext cx="5299363" cy="696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79" y="2252662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31" y="0"/>
            <a:ext cx="48487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44" y="0"/>
            <a:ext cx="492742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28" y="20872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Vine</dc:creator>
  <cp:lastModifiedBy>Ruth Vine</cp:lastModifiedBy>
  <cp:revision>1</cp:revision>
  <dcterms:created xsi:type="dcterms:W3CDTF">2021-02-11T11:40:35Z</dcterms:created>
  <dcterms:modified xsi:type="dcterms:W3CDTF">2021-02-11T11:48:04Z</dcterms:modified>
</cp:coreProperties>
</file>