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EEB-73DF-467E-8A0E-7D84CF2533CB}" type="datetimeFigureOut">
              <a:rPr lang="en-GB" smtClean="0"/>
              <a:t>08/03/21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0688-A4F8-44B1-8266-5E8DA07FAD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EEB-73DF-467E-8A0E-7D84CF2533CB}" type="datetimeFigureOut">
              <a:rPr lang="en-GB" smtClean="0"/>
              <a:t>08/03/21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0688-A4F8-44B1-8266-5E8DA07FAD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EEB-73DF-467E-8A0E-7D84CF2533CB}" type="datetimeFigureOut">
              <a:rPr lang="en-GB" smtClean="0"/>
              <a:t>08/03/21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0688-A4F8-44B1-8266-5E8DA07FAD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EEB-73DF-467E-8A0E-7D84CF2533CB}" type="datetimeFigureOut">
              <a:rPr lang="en-GB" smtClean="0"/>
              <a:t>08/03/21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0688-A4F8-44B1-8266-5E8DA07FAD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EEB-73DF-467E-8A0E-7D84CF2533CB}" type="datetimeFigureOut">
              <a:rPr lang="en-GB" smtClean="0"/>
              <a:t>08/03/21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0688-A4F8-44B1-8266-5E8DA07FAD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EEB-73DF-467E-8A0E-7D84CF2533CB}" type="datetimeFigureOut">
              <a:rPr lang="en-GB" smtClean="0"/>
              <a:t>08/03/21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0688-A4F8-44B1-8266-5E8DA07FAD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EEB-73DF-467E-8A0E-7D84CF2533CB}" type="datetimeFigureOut">
              <a:rPr lang="en-GB" smtClean="0"/>
              <a:t>08/03/21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0688-A4F8-44B1-8266-5E8DA07FAD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EEB-73DF-467E-8A0E-7D84CF2533CB}" type="datetimeFigureOut">
              <a:rPr lang="en-GB" smtClean="0"/>
              <a:t>08/03/21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0688-A4F8-44B1-8266-5E8DA07FAD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EEB-73DF-467E-8A0E-7D84CF2533CB}" type="datetimeFigureOut">
              <a:rPr lang="en-GB" smtClean="0"/>
              <a:t>08/03/21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0688-A4F8-44B1-8266-5E8DA07FAD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EEB-73DF-467E-8A0E-7D84CF2533CB}" type="datetimeFigureOut">
              <a:rPr lang="en-GB" smtClean="0"/>
              <a:t>08/03/21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0688-A4F8-44B1-8266-5E8DA07FAD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EEEEB-73DF-467E-8A0E-7D84CF2533CB}" type="datetimeFigureOut">
              <a:rPr lang="en-GB" smtClean="0"/>
              <a:t>08/03/21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80688-A4F8-44B1-8266-5E8DA07FAD2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EEEEB-73DF-467E-8A0E-7D84CF2533CB}" type="datetimeFigureOut">
              <a:rPr lang="en-GB" smtClean="0"/>
              <a:t>08/03/21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80688-A4F8-44B1-8266-5E8DA07FAD2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/>
          <a:lstStyle/>
          <a:p>
            <a:r>
              <a:rPr lang="en-GB" dirty="0" smtClean="0"/>
              <a:t>Yr 8 Cover Lesson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Day of the Dead meets Andy Warhol</a:t>
            </a:r>
            <a:endParaRPr lang="en-GB" dirty="0"/>
          </a:p>
        </p:txBody>
      </p:sp>
      <p:pic>
        <p:nvPicPr>
          <p:cNvPr id="4" name="Picture 3" descr="imagesCA947LU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4797152"/>
            <a:ext cx="3362325" cy="1362075"/>
          </a:xfrm>
          <a:prstGeom prst="rect">
            <a:avLst/>
          </a:prstGeom>
        </p:spPr>
      </p:pic>
      <p:pic>
        <p:nvPicPr>
          <p:cNvPr id="5" name="Picture 4" descr="imagesCA922RF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485453"/>
            <a:ext cx="1800200" cy="21514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Andy Warhol </a:t>
            </a:r>
            <a:r>
              <a:rPr lang="en-GB" sz="2800" dirty="0"/>
              <a:t>was an US painter, film-maker and author, and a leading figure in the Pop Art movement.</a:t>
            </a:r>
          </a:p>
        </p:txBody>
      </p:sp>
      <p:pic>
        <p:nvPicPr>
          <p:cNvPr id="4" name="Content Placeholder 3" descr="warhol_and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916832"/>
            <a:ext cx="2900048" cy="2160240"/>
          </a:xfrm>
        </p:spPr>
      </p:pic>
      <p:sp>
        <p:nvSpPr>
          <p:cNvPr id="5" name="Rectangle 4"/>
          <p:cNvSpPr/>
          <p:nvPr/>
        </p:nvSpPr>
        <p:spPr>
          <a:xfrm>
            <a:off x="3707904" y="1916832"/>
            <a:ext cx="47525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In the early 1960s, he began to experiment with reproductions based on advertisements, newspaper headlines and other mass-produced images from American popular culture such as Campbell's soup tins and Coca Cola bottles. In 1962, he began his series portraits of Marilyn Monroe.</a:t>
            </a:r>
          </a:p>
        </p:txBody>
      </p:sp>
      <p:pic>
        <p:nvPicPr>
          <p:cNvPr id="6" name="Picture 5" descr="maroli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3968" y="4293096"/>
            <a:ext cx="2143125" cy="2143125"/>
          </a:xfrm>
          <a:prstGeom prst="rect">
            <a:avLst/>
          </a:prstGeom>
        </p:spPr>
      </p:pic>
      <p:pic>
        <p:nvPicPr>
          <p:cNvPr id="7" name="Picture 6" descr="sou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4221088"/>
            <a:ext cx="1440160" cy="2370091"/>
          </a:xfrm>
          <a:prstGeom prst="rect">
            <a:avLst/>
          </a:prstGeom>
        </p:spPr>
      </p:pic>
      <p:pic>
        <p:nvPicPr>
          <p:cNvPr id="10" name="Picture 9" descr="imagesCAQAWRU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95736" y="4077072"/>
            <a:ext cx="1872208" cy="2496278"/>
          </a:xfrm>
          <a:prstGeom prst="rect">
            <a:avLst/>
          </a:prstGeom>
        </p:spPr>
      </p:pic>
      <p:pic>
        <p:nvPicPr>
          <p:cNvPr id="11" name="Picture 10" descr="imagesCAX76IKW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60232" y="4293096"/>
            <a:ext cx="2143125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Select one of the A3 sheets with Day of the Dead designs on.</a:t>
            </a:r>
          </a:p>
          <a:p>
            <a:r>
              <a:rPr lang="en-GB" dirty="0" smtClean="0"/>
              <a:t>In the style of Andy Warhol decorate each of the 4 images on your sheet.</a:t>
            </a:r>
          </a:p>
          <a:p>
            <a:r>
              <a:rPr lang="en-GB" dirty="0" smtClean="0"/>
              <a:t>You need to use bright colours as this is the theme of Day of the Dead.</a:t>
            </a:r>
          </a:p>
          <a:p>
            <a:r>
              <a:rPr lang="en-GB" dirty="0" smtClean="0"/>
              <a:t>Use felt pen or coloured pencil.</a:t>
            </a:r>
            <a:endParaRPr lang="en-GB" dirty="0"/>
          </a:p>
        </p:txBody>
      </p:sp>
      <p:pic>
        <p:nvPicPr>
          <p:cNvPr id="4" name="Picture 3" descr="marol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437112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134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Yr 8 Cover Lesson</vt:lpstr>
      <vt:lpstr>Andy Warhol was an US painter, film-maker and author, and a leading figure in the Pop Art movement.</vt:lpstr>
      <vt:lpstr>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vrichards</dc:creator>
  <cp:lastModifiedBy>Victoria Richards</cp:lastModifiedBy>
  <cp:revision>4</cp:revision>
  <dcterms:created xsi:type="dcterms:W3CDTF">2014-07-10T14:57:04Z</dcterms:created>
  <dcterms:modified xsi:type="dcterms:W3CDTF">2021-03-08T14:27:10Z</dcterms:modified>
</cp:coreProperties>
</file>