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60" d="100"/>
          <a:sy n="60" d="100"/>
        </p:scale>
        <p:origin x="97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C272C9-1632-4C2A-ADE5-8C2219F206D5}" type="datetimeFigureOut">
              <a:rPr lang="en-GB" smtClean="0"/>
              <a:t>01/03/2021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1948849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C272C9-1632-4C2A-ADE5-8C2219F206D5}" type="datetimeFigureOut">
              <a:rPr lang="en-GB" smtClean="0"/>
              <a:t>01/03/2021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3568882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C272C9-1632-4C2A-ADE5-8C2219F206D5}" type="datetimeFigureOut">
              <a:rPr lang="en-GB" smtClean="0"/>
              <a:t>01/03/2021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1022902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C272C9-1632-4C2A-ADE5-8C2219F206D5}" type="datetimeFigureOut">
              <a:rPr lang="en-GB" smtClean="0"/>
              <a:t>01/03/2021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3664295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C272C9-1632-4C2A-ADE5-8C2219F206D5}" type="datetimeFigureOut">
              <a:rPr lang="en-GB" smtClean="0"/>
              <a:t>01/03/2021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2572255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BC272C9-1632-4C2A-ADE5-8C2219F206D5}" type="datetimeFigureOut">
              <a:rPr lang="en-GB" smtClean="0"/>
              <a:t>01/03/2021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1933451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C272C9-1632-4C2A-ADE5-8C2219F206D5}" type="datetimeFigureOut">
              <a:rPr lang="en-GB" smtClean="0"/>
              <a:t>01/03/2021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392241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C272C9-1632-4C2A-ADE5-8C2219F206D5}" type="datetimeFigureOut">
              <a:rPr lang="en-GB" smtClean="0"/>
              <a:t>01/03/2021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2799896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C272C9-1632-4C2A-ADE5-8C2219F206D5}" type="datetimeFigureOut">
              <a:rPr lang="en-GB" smtClean="0"/>
              <a:t>01/03/2021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1591611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C272C9-1632-4C2A-ADE5-8C2219F206D5}" type="datetimeFigureOut">
              <a:rPr lang="en-GB" smtClean="0"/>
              <a:t>01/03/2021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24026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C272C9-1632-4C2A-ADE5-8C2219F206D5}" type="datetimeFigureOut">
              <a:rPr lang="en-GB" smtClean="0"/>
              <a:t>01/03/2021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A236A5-8E39-496A-8558-EF5B8DE093ED}" type="slidenum">
              <a:rPr lang="en-GB" smtClean="0"/>
              <a:t>‹#›</a:t>
            </a:fld>
            <a:endParaRPr lang="en-GB"/>
          </a:p>
        </p:txBody>
      </p:sp>
    </p:spTree>
    <p:extLst>
      <p:ext uri="{BB962C8B-B14F-4D97-AF65-F5344CB8AC3E}">
        <p14:creationId xmlns:p14="http://schemas.microsoft.com/office/powerpoint/2010/main" val="1904438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C272C9-1632-4C2A-ADE5-8C2219F206D5}" type="datetimeFigureOut">
              <a:rPr lang="en-GB" smtClean="0"/>
              <a:t>01/03/2021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A236A5-8E39-496A-8558-EF5B8DE093ED}" type="slidenum">
              <a:rPr lang="en-GB" smtClean="0"/>
              <a:t>‹#›</a:t>
            </a:fld>
            <a:endParaRPr lang="en-GB"/>
          </a:p>
        </p:txBody>
      </p:sp>
    </p:spTree>
    <p:extLst>
      <p:ext uri="{BB962C8B-B14F-4D97-AF65-F5344CB8AC3E}">
        <p14:creationId xmlns:p14="http://schemas.microsoft.com/office/powerpoint/2010/main" val="2207384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0771"/>
            <a:ext cx="9115926" cy="1588167"/>
          </a:xfrm>
        </p:spPr>
        <p:txBody>
          <a:bodyPr>
            <a:normAutofit fontScale="90000"/>
          </a:bodyPr>
          <a:lstStyle/>
          <a:p>
            <a:r>
              <a:rPr lang="en-GB" dirty="0" smtClean="0"/>
              <a:t>Year 11 GCSE Art</a:t>
            </a:r>
            <a:br>
              <a:rPr lang="en-GB" dirty="0" smtClean="0"/>
            </a:br>
            <a:r>
              <a:rPr lang="en-GB" dirty="0" smtClean="0"/>
              <a:t>Lockdown work checklist</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014340125"/>
              </p:ext>
            </p:extLst>
          </p:nvPr>
        </p:nvGraphicFramePr>
        <p:xfrm>
          <a:off x="0" y="1517396"/>
          <a:ext cx="9115926" cy="5769787"/>
        </p:xfrm>
        <a:graphic>
          <a:graphicData uri="http://schemas.openxmlformats.org/drawingml/2006/table">
            <a:tbl>
              <a:tblPr firstRow="1" bandRow="1">
                <a:tableStyleId>{5C22544A-7EE6-4342-B048-85BDC9FD1C3A}</a:tableStyleId>
              </a:tblPr>
              <a:tblGrid>
                <a:gridCol w="7933338"/>
                <a:gridCol w="1182588"/>
              </a:tblGrid>
              <a:tr h="1308177">
                <a:tc>
                  <a:txBody>
                    <a:bodyPr/>
                    <a:lstStyle/>
                    <a:p>
                      <a:r>
                        <a:rPr lang="en-GB" dirty="0" smtClean="0"/>
                        <a:t>Exam style question themes:</a:t>
                      </a:r>
                    </a:p>
                    <a:p>
                      <a:r>
                        <a:rPr lang="en-GB" dirty="0" smtClean="0"/>
                        <a:t>Musical</a:t>
                      </a:r>
                      <a:r>
                        <a:rPr lang="en-GB" baseline="0" dirty="0" smtClean="0"/>
                        <a:t> Instruments</a:t>
                      </a:r>
                    </a:p>
                    <a:p>
                      <a:r>
                        <a:rPr lang="en-GB" baseline="0" dirty="0" smtClean="0"/>
                        <a:t>Arrangements</a:t>
                      </a:r>
                    </a:p>
                    <a:p>
                      <a:r>
                        <a:rPr lang="en-GB" baseline="0" dirty="0" smtClean="0"/>
                        <a:t>Food</a:t>
                      </a:r>
                    </a:p>
                    <a:p>
                      <a:r>
                        <a:rPr lang="en-GB" baseline="0" dirty="0" smtClean="0"/>
                        <a:t>Architecture</a:t>
                      </a:r>
                    </a:p>
                    <a:p>
                      <a:endParaRPr lang="en-GB" dirty="0"/>
                    </a:p>
                  </a:txBody>
                  <a:tcPr/>
                </a:tc>
                <a:tc>
                  <a:txBody>
                    <a:bodyPr/>
                    <a:lstStyle/>
                    <a:p>
                      <a:endParaRPr lang="en-GB" sz="1400" b="1" dirty="0" smtClean="0"/>
                    </a:p>
                    <a:p>
                      <a:r>
                        <a:rPr lang="en-GB" sz="1400" b="1" dirty="0" smtClean="0"/>
                        <a:t>TICK OFF WORK</a:t>
                      </a:r>
                      <a:r>
                        <a:rPr lang="en-GB" sz="1400" b="1" baseline="0" dirty="0" smtClean="0"/>
                        <a:t> COMPLETED</a:t>
                      </a:r>
                      <a:endParaRPr lang="en-GB" sz="1400" b="1" dirty="0"/>
                    </a:p>
                  </a:txBody>
                  <a:tcPr/>
                </a:tc>
              </a:tr>
              <a:tr h="1852132">
                <a:tc>
                  <a:txBody>
                    <a:bodyPr/>
                    <a:lstStyle/>
                    <a:p>
                      <a:r>
                        <a:rPr lang="en-GB" b="1" dirty="0" smtClean="0"/>
                        <a:t>Final</a:t>
                      </a:r>
                      <a:r>
                        <a:rPr lang="en-GB" b="1" baseline="0" dirty="0" smtClean="0"/>
                        <a:t> piece ideas</a:t>
                      </a:r>
                      <a:r>
                        <a:rPr lang="en-GB" dirty="0" smtClean="0"/>
                        <a:t>:</a:t>
                      </a:r>
                    </a:p>
                    <a:p>
                      <a:r>
                        <a:rPr lang="en-GB" dirty="0" smtClean="0"/>
                        <a:t>Produce</a:t>
                      </a:r>
                      <a:r>
                        <a:rPr lang="en-GB" baseline="0" dirty="0" smtClean="0"/>
                        <a:t> a range of ideas for your final piece. These can be rough sketches which are annotated explaining media, scale and your influences for the idea. You should reference  the artists that you have studied. You can use colour or create colour swatches/samples.</a:t>
                      </a:r>
                      <a:endParaRPr lang="en-GB" dirty="0" smtClean="0"/>
                    </a:p>
                  </a:txBody>
                  <a:tcPr/>
                </a:tc>
                <a:tc>
                  <a:txBody>
                    <a:bodyPr/>
                    <a:lstStyle/>
                    <a:p>
                      <a:endParaRPr lang="en-GB"/>
                    </a:p>
                  </a:txBody>
                  <a:tcPr/>
                </a:tc>
              </a:tr>
              <a:tr h="2180295">
                <a:tc>
                  <a:txBody>
                    <a:bodyPr/>
                    <a:lstStyle/>
                    <a:p>
                      <a:r>
                        <a:rPr lang="en-GB" sz="1600" b="1" dirty="0" smtClean="0"/>
                        <a:t>Workshop</a:t>
                      </a:r>
                      <a:r>
                        <a:rPr lang="en-GB" sz="1600" b="1" baseline="0" dirty="0" smtClean="0"/>
                        <a:t> 1</a:t>
                      </a:r>
                    </a:p>
                    <a:p>
                      <a:r>
                        <a:rPr lang="en-GB" sz="1600" b="1" baseline="0" dirty="0" smtClean="0"/>
                        <a:t>COLLAGE</a:t>
                      </a:r>
                      <a:r>
                        <a:rPr lang="en-GB" sz="1600" b="1" dirty="0" smtClean="0"/>
                        <a:t>:</a:t>
                      </a:r>
                    </a:p>
                    <a:p>
                      <a:r>
                        <a:rPr lang="en-GB" sz="1600" dirty="0" smtClean="0"/>
                        <a:t>Produce a collage of any image related to your chosen theme. I included some suggestions for artists you could work in the style of.</a:t>
                      </a:r>
                    </a:p>
                    <a:p>
                      <a:r>
                        <a:rPr lang="en-GB" sz="1600" b="1" dirty="0" smtClean="0"/>
                        <a:t>SEPARATE</a:t>
                      </a:r>
                      <a:r>
                        <a:rPr lang="en-GB" sz="1600" b="1" baseline="0" dirty="0" smtClean="0"/>
                        <a:t> POWERPOINT TO ACCOMPANY THIS TASK</a:t>
                      </a:r>
                      <a:endParaRPr lang="en-GB" sz="1600" b="1" dirty="0"/>
                    </a:p>
                  </a:txBody>
                  <a:tcPr/>
                </a:tc>
                <a:tc>
                  <a:txBody>
                    <a:bodyPr/>
                    <a:lstStyle/>
                    <a:p>
                      <a:endParaRPr lang="en-GB" dirty="0"/>
                    </a:p>
                  </a:txBody>
                  <a:tcPr/>
                </a:tc>
              </a:tr>
            </a:tbl>
          </a:graphicData>
        </a:graphic>
      </p:graphicFrame>
    </p:spTree>
    <p:extLst>
      <p:ext uri="{BB962C8B-B14F-4D97-AF65-F5344CB8AC3E}">
        <p14:creationId xmlns:p14="http://schemas.microsoft.com/office/powerpoint/2010/main" val="3275951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862907341"/>
              </p:ext>
            </p:extLst>
          </p:nvPr>
        </p:nvGraphicFramePr>
        <p:xfrm>
          <a:off x="-80210" y="-32084"/>
          <a:ext cx="9224211" cy="6561617"/>
        </p:xfrm>
        <a:graphic>
          <a:graphicData uri="http://schemas.openxmlformats.org/drawingml/2006/table">
            <a:tbl>
              <a:tblPr firstRow="1" bandRow="1">
                <a:tableStyleId>{5C22544A-7EE6-4342-B048-85BDC9FD1C3A}</a:tableStyleId>
              </a:tblPr>
              <a:tblGrid>
                <a:gridCol w="7804485"/>
                <a:gridCol w="1419726"/>
              </a:tblGrid>
              <a:tr h="702025">
                <a:tc>
                  <a:txBody>
                    <a:bodyPr/>
                    <a:lstStyle/>
                    <a:p>
                      <a:pPr algn="ctr"/>
                      <a:r>
                        <a:rPr lang="en-GB" sz="3600" dirty="0" smtClean="0"/>
                        <a:t>CHECKLIST</a:t>
                      </a:r>
                      <a:endParaRPr lang="en-GB" sz="3600" dirty="0"/>
                    </a:p>
                  </a:txBody>
                  <a:tcPr/>
                </a:tc>
                <a:tc>
                  <a:txBody>
                    <a:bodyPr/>
                    <a:lstStyle/>
                    <a:p>
                      <a:endParaRPr lang="en-GB" sz="1600" dirty="0" smtClean="0"/>
                    </a:p>
                    <a:p>
                      <a:r>
                        <a:rPr lang="en-GB" sz="1600" dirty="0" smtClean="0"/>
                        <a:t>COMPLETED?</a:t>
                      </a:r>
                      <a:endParaRPr lang="en-GB" sz="1600" dirty="0"/>
                    </a:p>
                  </a:txBody>
                  <a:tcPr/>
                </a:tc>
              </a:tr>
              <a:tr h="1463659">
                <a:tc>
                  <a:txBody>
                    <a:bodyPr/>
                    <a:lstStyle/>
                    <a:p>
                      <a:pPr algn="l"/>
                      <a:r>
                        <a:rPr lang="en-GB" sz="1800" b="1" dirty="0" smtClean="0"/>
                        <a:t>WORKSHOP 2</a:t>
                      </a:r>
                    </a:p>
                    <a:p>
                      <a:pPr algn="l"/>
                      <a:r>
                        <a:rPr lang="en-GB" sz="1800" b="1" dirty="0" smtClean="0"/>
                        <a:t>ACRYLIC PAINTING TECHNIQUES</a:t>
                      </a:r>
                    </a:p>
                    <a:p>
                      <a:pPr algn="l"/>
                      <a:r>
                        <a:rPr lang="en-GB" sz="1800" b="0" dirty="0" smtClean="0"/>
                        <a:t>You were asked to watch the </a:t>
                      </a:r>
                      <a:r>
                        <a:rPr lang="en-GB" sz="1800" b="0" dirty="0" err="1" smtClean="0"/>
                        <a:t>youtube</a:t>
                      </a:r>
                      <a:r>
                        <a:rPr lang="en-GB" sz="1800" b="0" dirty="0" smtClean="0"/>
                        <a:t> clip and to complete the exercise</a:t>
                      </a:r>
                      <a:r>
                        <a:rPr lang="en-GB" sz="1800" b="1" dirty="0" smtClean="0"/>
                        <a:t>.</a:t>
                      </a:r>
                    </a:p>
                    <a:p>
                      <a:pPr algn="l"/>
                      <a:r>
                        <a:rPr lang="en-GB" sz="1800" b="1" dirty="0" smtClean="0"/>
                        <a:t>SEPARATE</a:t>
                      </a:r>
                      <a:r>
                        <a:rPr lang="en-GB" sz="1800" b="1" baseline="0" dirty="0" smtClean="0"/>
                        <a:t> POWERPOINT TO ACCOMPANY THIS TASK</a:t>
                      </a:r>
                      <a:endParaRPr lang="en-GB" sz="1800" b="1" dirty="0" smtClean="0"/>
                    </a:p>
                  </a:txBody>
                  <a:tcPr/>
                </a:tc>
                <a:tc>
                  <a:txBody>
                    <a:bodyPr/>
                    <a:lstStyle/>
                    <a:p>
                      <a:endParaRPr lang="en-GB"/>
                    </a:p>
                  </a:txBody>
                  <a:tcPr/>
                </a:tc>
              </a:tr>
              <a:tr h="2384253">
                <a:tc>
                  <a:txBody>
                    <a:bodyPr/>
                    <a:lstStyle/>
                    <a:p>
                      <a:r>
                        <a:rPr lang="en-GB" b="1" dirty="0" smtClean="0"/>
                        <a:t>WORKSHOP 3</a:t>
                      </a:r>
                    </a:p>
                    <a:p>
                      <a:r>
                        <a:rPr lang="en-GB" b="1" dirty="0" smtClean="0"/>
                        <a:t>WATERCOLOUR PAINTING FROM A PHOTOGRAPH</a:t>
                      </a:r>
                    </a:p>
                    <a:p>
                      <a:r>
                        <a:rPr lang="en-GB" dirty="0" smtClean="0"/>
                        <a:t>This week you watched a tutorial on how to use watercolour to create colour transparencies. You were</a:t>
                      </a:r>
                      <a:r>
                        <a:rPr lang="en-GB" baseline="0" dirty="0" smtClean="0"/>
                        <a:t> asked to </a:t>
                      </a:r>
                      <a:r>
                        <a:rPr lang="en-GB" dirty="0" smtClean="0"/>
                        <a:t> paint wet on dry ( wet paint onto dry paper).</a:t>
                      </a:r>
                    </a:p>
                    <a:p>
                      <a:r>
                        <a:rPr lang="en-GB" dirty="0" smtClean="0"/>
                        <a:t>You were</a:t>
                      </a:r>
                      <a:r>
                        <a:rPr lang="en-GB" baseline="0" dirty="0" smtClean="0"/>
                        <a:t> asked to </a:t>
                      </a:r>
                      <a:r>
                        <a:rPr lang="en-GB" dirty="0" smtClean="0"/>
                        <a:t> use only </a:t>
                      </a:r>
                      <a:r>
                        <a:rPr lang="en-GB" b="1" dirty="0" smtClean="0"/>
                        <a:t>one</a:t>
                      </a:r>
                      <a:r>
                        <a:rPr lang="en-GB" dirty="0" smtClean="0"/>
                        <a:t> colour but painted </a:t>
                      </a:r>
                      <a:r>
                        <a:rPr lang="en-GB" b="1" dirty="0" smtClean="0"/>
                        <a:t>4</a:t>
                      </a:r>
                      <a:r>
                        <a:rPr lang="en-GB" dirty="0" smtClean="0"/>
                        <a:t> layers of that colour (</a:t>
                      </a:r>
                      <a:r>
                        <a:rPr lang="en-GB" dirty="0" err="1" smtClean="0"/>
                        <a:t>Mononchromatic</a:t>
                      </a:r>
                      <a:r>
                        <a:rPr lang="en-GB" baseline="0" dirty="0" smtClean="0"/>
                        <a:t> </a:t>
                      </a:r>
                      <a:r>
                        <a:rPr lang="en-GB" dirty="0" smtClean="0"/>
                        <a:t>painting)</a:t>
                      </a:r>
                    </a:p>
                    <a:p>
                      <a:r>
                        <a:rPr lang="en-GB" dirty="0" smtClean="0"/>
                        <a:t>I selected 4 images for you to work.</a:t>
                      </a:r>
                    </a:p>
                    <a:p>
                      <a:r>
                        <a:rPr lang="en-GB" b="1" dirty="0" smtClean="0"/>
                        <a:t>Recording of teams lesson with tutorial</a:t>
                      </a:r>
                      <a:endParaRPr lang="en-GB" b="1" dirty="0" smtClean="0"/>
                    </a:p>
                  </a:txBody>
                  <a:tcPr/>
                </a:tc>
                <a:tc>
                  <a:txBody>
                    <a:bodyPr/>
                    <a:lstStyle/>
                    <a:p>
                      <a:endParaRPr lang="en-GB" dirty="0"/>
                    </a:p>
                  </a:txBody>
                  <a:tcPr/>
                </a:tc>
              </a:tr>
              <a:tr h="1602957">
                <a:tc>
                  <a:txBody>
                    <a:bodyPr/>
                    <a:lstStyle/>
                    <a:p>
                      <a:r>
                        <a:rPr lang="en-GB" b="1" baseline="0" dirty="0" smtClean="0"/>
                        <a:t>WORKSHOP 4</a:t>
                      </a:r>
                    </a:p>
                    <a:p>
                      <a:r>
                        <a:rPr lang="en-GB" b="1" baseline="0" dirty="0" smtClean="0"/>
                        <a:t>WET ON WET WATERCOLOUR PAINTING</a:t>
                      </a:r>
                    </a:p>
                    <a:p>
                      <a:r>
                        <a:rPr lang="en-GB" b="0" baseline="0" dirty="0" smtClean="0"/>
                        <a:t>This week you watched a tutorial on how to use the wet on wet technique. I asked you to draw an outline of something relating to you chosen theme and to use a range of colours.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t>Recording of teams lesson with tutorial</a:t>
                      </a:r>
                    </a:p>
                    <a:p>
                      <a:endParaRPr lang="en-GB" b="0" dirty="0" smtClean="0"/>
                    </a:p>
                  </a:txBody>
                  <a:tcPr/>
                </a:tc>
                <a:tc>
                  <a:txBody>
                    <a:bodyPr/>
                    <a:lstStyle/>
                    <a:p>
                      <a:endParaRPr lang="en-GB" b="1" dirty="0"/>
                    </a:p>
                  </a:txBody>
                  <a:tcPr/>
                </a:tc>
              </a:tr>
            </a:tbl>
          </a:graphicData>
        </a:graphic>
      </p:graphicFrame>
    </p:spTree>
    <p:extLst>
      <p:ext uri="{BB962C8B-B14F-4D97-AF65-F5344CB8AC3E}">
        <p14:creationId xmlns:p14="http://schemas.microsoft.com/office/powerpoint/2010/main" val="397646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4572638" cy="3429479"/>
          </a:xfrm>
          <a:prstGeom prst="rect">
            <a:avLst/>
          </a:prstGeom>
        </p:spPr>
      </p:pic>
      <p:pic>
        <p:nvPicPr>
          <p:cNvPr id="3" name="Picture 2"/>
          <p:cNvPicPr>
            <a:picLocks noChangeAspect="1"/>
          </p:cNvPicPr>
          <p:nvPr/>
        </p:nvPicPr>
        <p:blipFill>
          <a:blip r:embed="rId3"/>
          <a:stretch>
            <a:fillRect/>
          </a:stretch>
        </p:blipFill>
        <p:spPr>
          <a:xfrm>
            <a:off x="4403239" y="0"/>
            <a:ext cx="4572638" cy="3429479"/>
          </a:xfrm>
          <a:prstGeom prst="rect">
            <a:avLst/>
          </a:prstGeom>
        </p:spPr>
      </p:pic>
      <p:pic>
        <p:nvPicPr>
          <p:cNvPr id="4" name="Picture 3"/>
          <p:cNvPicPr>
            <a:picLocks noChangeAspect="1"/>
          </p:cNvPicPr>
          <p:nvPr/>
        </p:nvPicPr>
        <p:blipFill>
          <a:blip r:embed="rId4"/>
          <a:stretch>
            <a:fillRect/>
          </a:stretch>
        </p:blipFill>
        <p:spPr>
          <a:xfrm>
            <a:off x="-84699" y="3428521"/>
            <a:ext cx="4572638" cy="3429479"/>
          </a:xfrm>
          <a:prstGeom prst="rect">
            <a:avLst/>
          </a:prstGeom>
        </p:spPr>
      </p:pic>
      <p:pic>
        <p:nvPicPr>
          <p:cNvPr id="5" name="Picture 4"/>
          <p:cNvPicPr>
            <a:picLocks noChangeAspect="1"/>
          </p:cNvPicPr>
          <p:nvPr/>
        </p:nvPicPr>
        <p:blipFill>
          <a:blip r:embed="rId5"/>
          <a:stretch>
            <a:fillRect/>
          </a:stretch>
        </p:blipFill>
        <p:spPr>
          <a:xfrm>
            <a:off x="4487939" y="3429479"/>
            <a:ext cx="4572638" cy="3429479"/>
          </a:xfrm>
          <a:prstGeom prst="rect">
            <a:avLst/>
          </a:prstGeom>
        </p:spPr>
      </p:pic>
    </p:spTree>
    <p:extLst>
      <p:ext uri="{BB962C8B-B14F-4D97-AF65-F5344CB8AC3E}">
        <p14:creationId xmlns:p14="http://schemas.microsoft.com/office/powerpoint/2010/main" val="25849701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TotalTime>
  <Words>257</Words>
  <Application>Microsoft Office PowerPoint</Application>
  <PresentationFormat>On-screen Show (4:3)</PresentationFormat>
  <Paragraphs>31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Year 11 GCSE Art Lockdown work checklist</vt:lpstr>
      <vt:lpstr>PowerPoint Presentation</vt:lpstr>
      <vt:lpstr>PowerPoint Presentation</vt:lpstr>
    </vt:vector>
  </TitlesOfParts>
  <Company>Cirencester Kingshill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GCSE Art Lockdown work checklist</dc:title>
  <dc:creator>Ruth Vine</dc:creator>
  <cp:lastModifiedBy>Ruth Vine</cp:lastModifiedBy>
  <cp:revision>4</cp:revision>
  <dcterms:created xsi:type="dcterms:W3CDTF">2021-03-01T10:32:30Z</dcterms:created>
  <dcterms:modified xsi:type="dcterms:W3CDTF">2021-03-01T11:07:42Z</dcterms:modified>
</cp:coreProperties>
</file>