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91" r:id="rId4"/>
    <p:sldId id="288" r:id="rId5"/>
    <p:sldId id="290" r:id="rId6"/>
    <p:sldId id="306" r:id="rId7"/>
    <p:sldId id="292" r:id="rId8"/>
    <p:sldId id="307" r:id="rId9"/>
    <p:sldId id="308" r:id="rId10"/>
    <p:sldId id="309" r:id="rId11"/>
    <p:sldId id="310" r:id="rId12"/>
    <p:sldId id="311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8050-EAC7-4209-B336-3D85716199EC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AB9CA-17BA-4391-8BF4-DBB208E602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19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945A-CA12-4B1D-B190-DA06018DA09B}" type="datetimeFigureOut">
              <a:rPr lang="en-GB" smtClean="0"/>
              <a:t>01/03/2021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21ACA-75A3-4B35-BABB-8456D154BA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37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2F46-8D16-4609-9D33-3E8AD8F0AF49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C1F9-9E57-4E05-8341-37E8F2FA4B31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5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CA1-C54A-4D46-868A-FB30007DC82C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6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6B6-987C-4E0D-ACA9-BED79F6DE988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24C-D49E-4BD0-841D-05C935AEE22D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248D-2DB8-492A-8825-22FFC8F4B1FC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8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EFF4-31F8-4672-AB4D-9AF1A9BEC79D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414-106F-482D-8F63-EF0DFAFAAA85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6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615B-5F38-44D3-AF27-1D501E002E6B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3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3F75-8586-4452-9AE1-A5B4CCA36C7A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3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3CE4-1E60-4AC2-98E0-095A8BA83A2E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9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DB73-F803-466E-8075-4891F3F701A2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242D-6290-49E5-A6EF-D013109EB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DdmESyinL4&amp;safe=tru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6LzLqmfiOVU&amp;safe=tru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-48QgxUSqPQ&amp;safe=tru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-48QgxUSqPQ&amp;safe=tru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487" y="420291"/>
            <a:ext cx="7867651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Food Technology</a:t>
            </a:r>
          </a:p>
          <a:p>
            <a:pPr algn="ctr"/>
            <a:r>
              <a:rPr lang="en-GB" sz="2800" dirty="0" smtClean="0"/>
              <a:t>Year 9 </a:t>
            </a:r>
          </a:p>
          <a:p>
            <a:pPr algn="ctr"/>
            <a:endParaRPr lang="en-GB" dirty="0"/>
          </a:p>
          <a:p>
            <a:r>
              <a:rPr lang="en-GB" dirty="0" smtClean="0"/>
              <a:t>Name:</a:t>
            </a:r>
          </a:p>
          <a:p>
            <a:r>
              <a:rPr lang="en-GB" dirty="0" smtClean="0"/>
              <a:t>				Pathway:</a:t>
            </a:r>
          </a:p>
          <a:p>
            <a:r>
              <a:rPr lang="en-GB" dirty="0" smtClean="0"/>
              <a:t>Class:</a:t>
            </a:r>
            <a:endParaRPr lang="en-GB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40074" y="2822559"/>
            <a:ext cx="7304474" cy="608013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Recipe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431514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73" y="4315147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799" y="5209247"/>
            <a:ext cx="2867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799" y="3540396"/>
            <a:ext cx="28670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22922" y="156754"/>
            <a:ext cx="489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Hot Cross Buns</a:t>
            </a:r>
            <a:endParaRPr lang="en-GB" sz="28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04731"/>
              </p:ext>
            </p:extLst>
          </p:nvPr>
        </p:nvGraphicFramePr>
        <p:xfrm>
          <a:off x="148705" y="740115"/>
          <a:ext cx="8589781" cy="5825477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225g strong bread 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½ - 1 tsp salt, 100g dried fruit, 1 tsp mixed spice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packet fast action</a:t>
                      </a:r>
                      <a:r>
                        <a:rPr lang="en-GB" baseline="0" dirty="0" smtClean="0"/>
                        <a:t> dried yeast (1 tsp)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150mls (approx.) warm water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43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 tbsp. flour the cross, 2 tbsp. caster sugar for glaze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Set oven to 220°C/ gas 8. Grease a baking tray.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Sieve</a:t>
                      </a:r>
                      <a:r>
                        <a:rPr lang="en-GB" baseline="0" dirty="0" smtClean="0">
                          <a:latin typeface="+mn-lt"/>
                        </a:rPr>
                        <a:t> the flour and spice together, then add salt and yeast. Stir in the dried fruit.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3. Add the warm water to the ingredients and mix either with a round-bladed</a:t>
                      </a:r>
                      <a:r>
                        <a:rPr lang="en-GB" baseline="0" dirty="0" smtClean="0"/>
                        <a:t> knife or your hand until the mixture comes together.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Place on a floured surface and knead for 10 mins. until smooth and stretchy.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Divide the dough into 6 even pieces. Shape and place onto the baking tray.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Cover loosely with cling film and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leave to prove until doubled in size.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Remove cling film and pip o the cross. Bake for 10-12 mins. Until rise and golden brown.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 Remove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from oven and glaze with sugar syrup.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11" y="74011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2922" y="156754"/>
            <a:ext cx="489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Fruity crumble squares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33130"/>
              </p:ext>
            </p:extLst>
          </p:nvPr>
        </p:nvGraphicFramePr>
        <p:xfrm>
          <a:off x="148705" y="740115"/>
          <a:ext cx="8589781" cy="6099797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175g butter/margarine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250g plain</a:t>
                      </a:r>
                      <a:r>
                        <a:rPr lang="en-GB" baseline="0" dirty="0" smtClean="0"/>
                        <a:t> 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 tbsp. cornflour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75g caster sugar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43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100g dried fruit (could use apricots or dates), 1 small eating apple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Set oven to 180°C/ gas 7.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Grease and line a 20cm square cake tin.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3. Cut butter into pieces and put into a mixing bowl</a:t>
                      </a:r>
                      <a:r>
                        <a:rPr lang="en-GB" baseline="0" dirty="0" smtClean="0"/>
                        <a:t> with the flour, cornflour and sugar.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Rub-in the butter with your fingertips</a:t>
                      </a:r>
                      <a:r>
                        <a:rPr lang="en-GB" baseline="0" dirty="0" smtClean="0"/>
                        <a:t> until it looks like breadcrumbs. Place 3-4 tbsp. of this mixture and place in a small bowl for later use.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Squeeze the rest of the crumbs together to make a ball and then press into the base of the tin.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Cut dried apricot (if using) into small pieces. Grate the apple over the biscuit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base.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7. Top biscuit base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with dried fruits and sprinkle over the save crumble mixture.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 Bake in oven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until golden brown. Leave to cool then cut into squares.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111" y="7401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2922" y="156754"/>
            <a:ext cx="489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Sausage Rolls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24705"/>
              </p:ext>
            </p:extLst>
          </p:nvPr>
        </p:nvGraphicFramePr>
        <p:xfrm>
          <a:off x="148705" y="740115"/>
          <a:ext cx="8589781" cy="59436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500g ready-made puff pastry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225g sausage meat</a:t>
                      </a:r>
                      <a:r>
                        <a:rPr lang="en-GB" baseline="0" dirty="0" smtClean="0"/>
                        <a:t> (about 8 sausages, skinned)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Beaten egg or milk to glaze.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 add to stuffing: grated apple, chopped dried apricots, herbs/spices, mushroom etc.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Set oven to 180°C/ gas 7.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Roll the pastry out on a floured surface into a rectangle approx. 40cm x 30cm.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3. Cut the rectangle in half lengthways</a:t>
                      </a:r>
                      <a:r>
                        <a:rPr lang="en-GB" baseline="0" dirty="0" smtClean="0"/>
                        <a:t> to produce two long strips.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Prepare filling. If using sausages, remove the skins.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Mix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the sausage meat and flavourings together. Divide sausage meat mixture in half and roll each piece into lengths and place onto the pastry.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Damp 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edges of the pastry, press together and ‘crimp’ so that the filling is sealed.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7. Brush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each length with egg and cut into even-sized rolls. Snip a hole in the top to let the steam out.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8. Place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on baking tray and bake for about 20 mins. until golden brown. Ensure the meat is cooked thoroughly.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762171"/>
            <a:ext cx="1945800" cy="14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9977" y="226882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Recipe Index</a:t>
            </a:r>
            <a:endParaRPr lang="en-GB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13750"/>
              </p:ext>
            </p:extLst>
          </p:nvPr>
        </p:nvGraphicFramePr>
        <p:xfrm>
          <a:off x="522285" y="641764"/>
          <a:ext cx="4889863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932">
                  <a:extLst>
                    <a:ext uri="{9D8B030D-6E8A-4147-A177-3AD203B41FA5}">
                      <a16:colId xmlns:a16="http://schemas.microsoft.com/office/drawing/2014/main" xmlns="" val="331396204"/>
                    </a:ext>
                  </a:extLst>
                </a:gridCol>
                <a:gridCol w="1962931">
                  <a:extLst>
                    <a:ext uri="{9D8B030D-6E8A-4147-A177-3AD203B41FA5}">
                      <a16:colId xmlns:a16="http://schemas.microsoft.com/office/drawing/2014/main" xmlns="" val="4238093510"/>
                    </a:ext>
                  </a:extLst>
                </a:gridCol>
              </a:tblGrid>
              <a:tr h="29221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Recipe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entury Gothic" panose="020B0502020202020204" pitchFamily="34" charset="0"/>
                        </a:rPr>
                        <a:t>Date</a:t>
                      </a:r>
                      <a:endParaRPr lang="en-GB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186968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Cheese &amp; tomato tart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5628895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Quiche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0101456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Tear ‘n’ share bread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172721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Risotto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30664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Roasted</a:t>
                      </a:r>
                      <a:r>
                        <a:rPr lang="en-GB" sz="1600" baseline="0" dirty="0" smtClean="0"/>
                        <a:t> vegetable pasta bake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4827716"/>
                  </a:ext>
                </a:extLst>
              </a:tr>
              <a:tr h="31223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Chilli</a:t>
                      </a:r>
                      <a:r>
                        <a:rPr lang="en-GB" sz="1600" baseline="0" dirty="0" smtClean="0"/>
                        <a:t> con carne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748806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Lemon drizzle muffins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1791565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Cultural</a:t>
                      </a:r>
                      <a:r>
                        <a:rPr lang="en-GB" sz="1600" baseline="0" dirty="0" smtClean="0"/>
                        <a:t> dish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Fruit crumble squares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216">
                <a:tc>
                  <a:txBody>
                    <a:bodyPr/>
                    <a:lstStyle/>
                    <a:p>
                      <a:r>
                        <a:rPr lang="en-GB" sz="1600" smtClean="0"/>
                        <a:t>Sausage rolls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227" y="647739"/>
            <a:ext cx="3303270" cy="6186309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Pre-practical check list</a:t>
            </a:r>
          </a:p>
          <a:p>
            <a:pPr marL="342900" indent="-342900">
              <a:buAutoNum type="arabicPeriod"/>
            </a:pPr>
            <a:r>
              <a:rPr lang="en-GB" dirty="0" smtClean="0"/>
              <a:t>Place bags in locker areas.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Place planner, recipe booklet and pencil case on chair under desk.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Take jumper off and put apron on.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Tie hair back.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Roll up sleeves and wash hands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Place ingredients on plastic trays on your work area.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Collect equipment.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Put ALL carrier bags away and stools under the table.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284" y="4690151"/>
            <a:ext cx="4889863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entury Gothic" panose="020B0502020202020204" pitchFamily="34" charset="0"/>
              </a:rPr>
              <a:t>Food Room Rules</a:t>
            </a:r>
          </a:p>
          <a:p>
            <a:r>
              <a:rPr lang="en-GB" dirty="0" smtClean="0"/>
              <a:t>Do not run in the food room.</a:t>
            </a:r>
          </a:p>
          <a:p>
            <a:endParaRPr lang="en-GB" dirty="0" smtClean="0"/>
          </a:p>
          <a:p>
            <a:r>
              <a:rPr lang="en-GB" dirty="0" smtClean="0"/>
              <a:t>Always carry knives safely with the blade pointed downwards.</a:t>
            </a:r>
          </a:p>
          <a:p>
            <a:endParaRPr lang="en-GB" dirty="0" smtClean="0"/>
          </a:p>
          <a:p>
            <a:r>
              <a:rPr lang="en-GB" dirty="0" smtClean="0"/>
              <a:t>Any cuts must be covered with a blue plaster.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Cheese and tomato tart</a:t>
            </a:r>
            <a:endParaRPr lang="en-GB" sz="28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775691"/>
              </p:ext>
            </p:extLst>
          </p:nvPr>
        </p:nvGraphicFramePr>
        <p:xfrm>
          <a:off x="692330" y="665480"/>
          <a:ext cx="7823019" cy="55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019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296291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/>
                        <a:t>375g packet puff pastry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en-GB" baseline="0" dirty="0" smtClean="0"/>
                        <a:t> small onion, 2 – 3 spring onions or ½ pepper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/>
                        <a:t>1 tbsp. pesto or</a:t>
                      </a:r>
                      <a:r>
                        <a:rPr lang="en-GB" baseline="0" dirty="0" smtClean="0"/>
                        <a:t> tomato sauce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/>
                        <a:t>225g cherry tomatoes or 5 ‘normal’ tomatoes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/>
                        <a:t>150g cheese (grated)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GB" dirty="0" smtClean="0"/>
                        <a:t>1 tbsp. milk or 1 egg for glazing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1. Set oven to 220⁰ C/Gas 7. Roll</a:t>
                      </a:r>
                      <a:r>
                        <a:rPr lang="en-GB" baseline="0" dirty="0" smtClean="0">
                          <a:latin typeface="+mn-lt"/>
                        </a:rPr>
                        <a:t> out pastry to fit onto baking tray.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2. Brush milk/egg around the edge of the pastry. 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3. Score a line around the rectangle 2cm from the edge.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4. Prepare all the vegetables.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5. Arrange vegetable</a:t>
                      </a:r>
                      <a:r>
                        <a:rPr lang="en-GB" baseline="0" dirty="0" smtClean="0">
                          <a:latin typeface="+mn-lt"/>
                        </a:rPr>
                        <a:t> on top and the sprinkle the cheese over the top.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6. Bake in the oven for 20 – 25 mins.</a:t>
                      </a:r>
                      <a:r>
                        <a:rPr lang="en-GB" baseline="0" dirty="0" smtClean="0">
                          <a:latin typeface="+mn-lt"/>
                        </a:rPr>
                        <a:t> Until the pastry and risen and golden brown.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62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7. Place</a:t>
                      </a:r>
                      <a:r>
                        <a:rPr lang="en-GB" baseline="0" dirty="0" smtClean="0">
                          <a:latin typeface="+mn-lt"/>
                        </a:rPr>
                        <a:t> on a baking tray to cool.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0288637"/>
                  </a:ext>
                </a:extLst>
              </a:tr>
            </a:tbl>
          </a:graphicData>
        </a:graphic>
      </p:graphicFrame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679974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76549" y="272534"/>
            <a:ext cx="513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Quiche</a:t>
            </a:r>
            <a:endParaRPr lang="en-GB" sz="2800" b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62688"/>
              </p:ext>
            </p:extLst>
          </p:nvPr>
        </p:nvGraphicFramePr>
        <p:xfrm>
          <a:off x="254000" y="826532"/>
          <a:ext cx="836748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7486">
                  <a:extLst>
                    <a:ext uri="{9D8B030D-6E8A-4147-A177-3AD203B41FA5}">
                      <a16:colId xmlns:a16="http://schemas.microsoft.com/office/drawing/2014/main" xmlns="" val="3007952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Ingredients  - for the pastry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91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200g plain flour   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279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100g block butter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Filling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4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>
                          <a:latin typeface="+mn-lt"/>
                        </a:rPr>
                        <a:t>2 </a:t>
                      </a:r>
                      <a:r>
                        <a:rPr lang="en-GB" dirty="0" smtClean="0">
                          <a:latin typeface="+mn-lt"/>
                        </a:rPr>
                        <a:t>egg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64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150ml milk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07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 onion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13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2 rashers cooked bacon or 100g ham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33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50g grated cheese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73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1. Set oven 200</a:t>
                      </a:r>
                      <a:r>
                        <a:rPr lang="en-GB" dirty="0" smtClean="0">
                          <a:latin typeface="+mn-lt"/>
                          <a:cs typeface="Calibri" panose="020F0502020204030204" pitchFamily="34" charset="0"/>
                        </a:rPr>
                        <a:t>⁰C/gas 6. Mis-en-place</a:t>
                      </a:r>
                      <a:r>
                        <a:rPr lang="en-GB" baseline="0" dirty="0" smtClean="0">
                          <a:latin typeface="+mn-lt"/>
                          <a:cs typeface="Calibri" panose="020F0502020204030204" pitchFamily="34" charset="0"/>
                        </a:rPr>
                        <a:t> (collect equipment)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2. To make the pastry, rub</a:t>
                      </a:r>
                      <a:r>
                        <a:rPr lang="en-GB" baseline="0" dirty="0" smtClean="0">
                          <a:latin typeface="+mn-lt"/>
                        </a:rPr>
                        <a:t> the fat into the flour until it resembles breadcrumbs.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3. Add about 2 tbsp. water and mix into a dough. Do not add too much water.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4. Roll out the pastry and line the dish and place onto a baking tray.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5. Beat the egg and the milk. Put the fillings into the case and add the fillings.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6. Sprinkle the cheese on the top and cook for 25 mins. until the filling</a:t>
                      </a:r>
                      <a:r>
                        <a:rPr lang="en-GB" baseline="0" dirty="0" smtClean="0">
                          <a:latin typeface="+mn-lt"/>
                        </a:rPr>
                        <a:t> is set.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11" y="82653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8830" y="2866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Tear ‘n’ share bread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69520"/>
              </p:ext>
            </p:extLst>
          </p:nvPr>
        </p:nvGraphicFramePr>
        <p:xfrm>
          <a:off x="177800" y="526086"/>
          <a:ext cx="8648700" cy="610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8700">
                  <a:extLst>
                    <a:ext uri="{9D8B030D-6E8A-4147-A177-3AD203B41FA5}">
                      <a16:colId xmlns:a16="http://schemas.microsoft.com/office/drawing/2014/main" xmlns="" val="3007952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91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225g strong bread 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279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½ tsp salt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5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packet fast action yeast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4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Approx.</a:t>
                      </a:r>
                      <a:r>
                        <a:rPr lang="en-GB" baseline="0" dirty="0" smtClean="0"/>
                        <a:t> 125ml warm water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64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Egg for glazing  (opt.)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Toppings – choose from: cheese, herbs, cooked bacon, ham, dried fruit, cinnamon etc.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73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 Set oven to 220˚C/gas 8. Place the flour in the bowl, add yeast and salt and mix together.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 Add the warm water to the bowl</a:t>
                      </a:r>
                      <a:r>
                        <a:rPr lang="en-GB" baseline="0" dirty="0" smtClean="0"/>
                        <a:t> and mix with your hand until a dough forms. Add any</a:t>
                      </a:r>
                    </a:p>
                    <a:p>
                      <a:r>
                        <a:rPr lang="en-GB" baseline="0" dirty="0" smtClean="0"/>
                        <a:t>Flavourings.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370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 Place on a floured surface and knead for 10 mins. until smooth and stretchy.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91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 Divide the dough into 6 or 8 even pieces. Shape appropriately. Place fairly close together on a tray lined with paper or greased.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26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 Cover loosely</a:t>
                      </a:r>
                      <a:r>
                        <a:rPr lang="en-GB" baseline="0" dirty="0" smtClean="0"/>
                        <a:t> with Clingfilm or a clean tea towel and leave to prove until doubled in size.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42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 Remove the cover, glaze with milk or egg,  and add any toppings.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721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7. Bake for 10-12 mins. until</a:t>
                      </a:r>
                      <a:r>
                        <a:rPr lang="en-GB" baseline="0" dirty="0" smtClean="0"/>
                        <a:t> the base sounds hollow when tapped.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2218649"/>
                  </a:ext>
                </a:extLst>
              </a:tr>
            </a:tbl>
          </a:graphicData>
        </a:graphic>
      </p:graphicFrame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52608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98302"/>
              </p:ext>
            </p:extLst>
          </p:nvPr>
        </p:nvGraphicFramePr>
        <p:xfrm>
          <a:off x="846364" y="826532"/>
          <a:ext cx="7775122" cy="546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5122">
                  <a:extLst>
                    <a:ext uri="{9D8B030D-6E8A-4147-A177-3AD203B41FA5}">
                      <a16:colId xmlns:a16="http://schemas.microsoft.com/office/drawing/2014/main" xmlns="" val="3007952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Ingredients -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91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125g self-raising flour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279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125g softened</a:t>
                      </a:r>
                      <a:r>
                        <a:rPr lang="en-GB" baseline="0" dirty="0" smtClean="0"/>
                        <a:t> butter or margarine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125g caster sugar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4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 eggs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64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large lemon (juice and</a:t>
                      </a:r>
                      <a:r>
                        <a:rPr lang="en-GB" baseline="0" dirty="0" smtClean="0"/>
                        <a:t> zest needed), 50g icing sugar (for syrup)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07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13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1.Set oven to 180°C/gas 5. Place 6 muffin cases in cupcake</a:t>
                      </a:r>
                      <a:r>
                        <a:rPr lang="en-GB" baseline="0" dirty="0" smtClean="0">
                          <a:latin typeface="+mn-lt"/>
                        </a:rPr>
                        <a:t> tray.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Finely grate</a:t>
                      </a:r>
                      <a:r>
                        <a:rPr lang="en-GB" baseline="0" dirty="0" smtClean="0">
                          <a:latin typeface="+mn-lt"/>
                        </a:rPr>
                        <a:t> the lemon rind, cut the lemon in half and squeeze juice.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3. Cream together the butter,</a:t>
                      </a:r>
                      <a:r>
                        <a:rPr lang="en-GB" baseline="0" dirty="0" smtClean="0">
                          <a:latin typeface="+mn-lt"/>
                        </a:rPr>
                        <a:t> sugar and lemon rind in a bowl with a wooden spoon until light and fluffy.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4.</a:t>
                      </a:r>
                      <a:r>
                        <a:rPr lang="en-GB" baseline="0" dirty="0" smtClean="0">
                          <a:latin typeface="+mn-lt"/>
                        </a:rPr>
                        <a:t> Beat the eggs in a small bowl or jug and gradually add to the beaten mixture.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5. Sieve the flour and fold into the mixture with a metal spoon.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6. Place the mixture into the cases,</a:t>
                      </a:r>
                      <a:r>
                        <a:rPr lang="en-GB" baseline="0" dirty="0" smtClean="0">
                          <a:latin typeface="+mn-lt"/>
                        </a:rPr>
                        <a:t> and bake for approx. 20 mins until well-risen.</a:t>
                      </a:r>
                      <a:r>
                        <a:rPr lang="en-GB" dirty="0" smtClean="0">
                          <a:latin typeface="+mn-lt"/>
                        </a:rPr>
                        <a:t> 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7. Mix the lemon juice and the icing sugar together and drizzle over the cakes.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Lemon drizzle muffins</a:t>
            </a:r>
            <a:endParaRPr lang="en-GB" sz="2800" b="1" u="sng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45" y="826532"/>
            <a:ext cx="1830041" cy="18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33749" y="1567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Risotto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44993"/>
              </p:ext>
            </p:extLst>
          </p:nvPr>
        </p:nvGraphicFramePr>
        <p:xfrm>
          <a:off x="216081" y="931035"/>
          <a:ext cx="8589781" cy="5705584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200g ‘easy cook’ long grain rice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chicken or vegetable stock cube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onion, 1 pepper (any colour), 75g mushrooms, or any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Vegetable (sweetcorn,</a:t>
                      </a:r>
                      <a:r>
                        <a:rPr lang="en-GB" baseline="0" dirty="0" smtClean="0"/>
                        <a:t> peas, broccoli, green beans, courgette etc.)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tsp mixed herbs, 1 clove garlic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43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tbsp. oil (Once home</a:t>
                      </a:r>
                      <a:r>
                        <a:rPr lang="en-GB" baseline="0" dirty="0" smtClean="0"/>
                        <a:t> you could add cooked meat of your choice)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Prepare all the vegetables, peel and crush</a:t>
                      </a:r>
                      <a:r>
                        <a:rPr lang="en-GB" baseline="0" dirty="0" smtClean="0"/>
                        <a:t> garlic.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Melt oil in a saucepan and fry the onions and any other raw vegetables (not</a:t>
                      </a:r>
                      <a:r>
                        <a:rPr lang="en-GB" baseline="0" dirty="0" smtClean="0">
                          <a:latin typeface="+mn-lt"/>
                        </a:rPr>
                        <a:t> sweetcorn or peas) for approx. 5 mis on a medium heat.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3. Add herbs/spices,</a:t>
                      </a:r>
                      <a:r>
                        <a:rPr lang="en-GB" baseline="0" dirty="0" smtClean="0"/>
                        <a:t> salt and pepper and cook for 2 mins.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Add rice and cook for 1 min.</a:t>
                      </a:r>
                      <a:r>
                        <a:rPr lang="en-GB" baseline="0" dirty="0" smtClean="0"/>
                        <a:t> The rice should look glossy.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428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Dissolve the stock cube in 500mls boiling water.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Add peas and sweetcorn. Bring to the boil and simmer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for 20 mins. Stirring occasionally until the rice is cooked. Add cooked meats etc. when reheating AT HOME.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941" y="931036"/>
            <a:ext cx="1817921" cy="22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2922" y="156754"/>
            <a:ext cx="489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Roasted vegetable pasta bake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91844"/>
              </p:ext>
            </p:extLst>
          </p:nvPr>
        </p:nvGraphicFramePr>
        <p:xfrm>
          <a:off x="148705" y="740115"/>
          <a:ext cx="8589781" cy="5981361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150g dried pasta shapes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courgette, 1 pepper (any colour), 1 onion (red or white)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garlic</a:t>
                      </a:r>
                      <a:r>
                        <a:rPr lang="en-GB" baseline="0" dirty="0" smtClean="0"/>
                        <a:t> clove, 200g cherry tomatoes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 tbsp. oil, fresh or dried thyme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43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75g grated cheese (cheddar, Parmesan or mozzarella)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Set oven to 180°C/gas 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Prepare all vegetables. Cut into bite-sized prices.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3. Place on</a:t>
                      </a:r>
                      <a:r>
                        <a:rPr lang="en-GB" baseline="0" dirty="0" smtClean="0"/>
                        <a:t> a baking ray with the thyme, oil, salt and pepper. Mix ingredients together.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</a:t>
                      </a:r>
                      <a:r>
                        <a:rPr lang="en-GB" baseline="0" dirty="0" smtClean="0"/>
                        <a:t> Place into oven for 30 mins. Stirring around after 15 mins. Cook until tender.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428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Fill a pan ¾ full of water and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bring to the boil. Add pasta and cook for 10-12 mins. Until pasta is </a:t>
                      </a:r>
                      <a:r>
                        <a:rPr lang="en-GB" b="0" i="1" baseline="0" dirty="0" smtClean="0">
                          <a:solidFill>
                            <a:schemeClr val="tx1"/>
                          </a:solidFill>
                        </a:rPr>
                        <a:t>al dente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. Grate the cheese.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Stir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together the cooked pasta and vegetables and place in an ovenproof dish. Top with the grated cheese.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7. Bake in oven until cheese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is golden brown and bubbling.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11" y="74011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242D-6290-49E5-A6EF-D013109EBBA5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22922" y="156754"/>
            <a:ext cx="489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Chilli con carne</a:t>
            </a:r>
            <a:endParaRPr lang="en-GB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70183"/>
              </p:ext>
            </p:extLst>
          </p:nvPr>
        </p:nvGraphicFramePr>
        <p:xfrm>
          <a:off x="148705" y="740115"/>
          <a:ext cx="8589781" cy="6071344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8589781">
                  <a:extLst>
                    <a:ext uri="{9D8B030D-6E8A-4147-A177-3AD203B41FA5}">
                      <a16:colId xmlns:a16="http://schemas.microsoft.com/office/drawing/2014/main" xmlns="" val="4123883099"/>
                    </a:ext>
                  </a:extLst>
                </a:gridCol>
              </a:tblGrid>
              <a:tr h="35520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Ingredients</a:t>
                      </a:r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13467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450</a:t>
                      </a:r>
                      <a:r>
                        <a:rPr lang="en-GB" baseline="0" dirty="0" smtClean="0"/>
                        <a:t> – 500g minced beef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4394758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400g can chopped tomatoes, 1 can kidney beans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6313240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onion, 1 garlic clove, 2 tbsp. tomato purée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318435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tbsp. oil, 1 pepper (any colour), 1 beef stock cube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533070"/>
                  </a:ext>
                </a:extLst>
              </a:tr>
              <a:tr h="430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 tsp chilli powder. 1 tsp ground</a:t>
                      </a:r>
                      <a:r>
                        <a:rPr lang="en-GB" baseline="0" dirty="0" smtClean="0"/>
                        <a:t> cumin,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717594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Method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349803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 Prepare the vegetables – peel and dice onion, pepper and crush garlic.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190399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</a:rPr>
                        <a:t>2. Heat oil in a saucepan over a medium</a:t>
                      </a:r>
                      <a:r>
                        <a:rPr lang="en-GB" baseline="0" dirty="0" smtClean="0">
                          <a:latin typeface="+mn-lt"/>
                        </a:rPr>
                        <a:t> heat. Add the vegetables and cook until soft.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1092673"/>
                  </a:ext>
                </a:extLst>
              </a:tr>
              <a:tr h="355200">
                <a:tc>
                  <a:txBody>
                    <a:bodyPr/>
                    <a:lstStyle/>
                    <a:p>
                      <a:r>
                        <a:rPr lang="en-GB" dirty="0" smtClean="0"/>
                        <a:t>3. Add beef</a:t>
                      </a:r>
                      <a:r>
                        <a:rPr lang="en-GB" baseline="0" dirty="0" smtClean="0"/>
                        <a:t> and break up lumps with a wood spoon. Cook until meat is brown.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94900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 Add chilli</a:t>
                      </a:r>
                      <a:r>
                        <a:rPr lang="en-GB" baseline="0" dirty="0" smtClean="0"/>
                        <a:t> powder and cumin. Add tomatoes, drained kidney beans and ½ can water and stir.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1272022"/>
                  </a:ext>
                </a:extLst>
              </a:tr>
              <a:tr h="428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5. Add stock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cube, purée and stir again.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215001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6. Bring mixture to the boil and then reduce the heat and let the sauce simmer gently for about 30-40 mins. Leave the lid on the pan at an angle.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3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7. Stir sauce occasionally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to stop it from sticking. Remove from heat when vegetables are cooked and the sauce is thick and flavourful. Serve with boiled rice.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86" y="740115"/>
            <a:ext cx="2857500" cy="18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1944</Words>
  <Application>Microsoft Office PowerPoint</Application>
  <PresentationFormat>On-screen Show (4:3)</PresentationFormat>
  <Paragraphs>211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Technology Year 9</dc:title>
  <dc:creator>Lyn de-Gay</dc:creator>
  <cp:lastModifiedBy>Lyn de-Gay</cp:lastModifiedBy>
  <cp:revision>426</cp:revision>
  <cp:lastPrinted>2019-06-17T10:39:06Z</cp:lastPrinted>
  <dcterms:created xsi:type="dcterms:W3CDTF">2019-06-11T13:58:44Z</dcterms:created>
  <dcterms:modified xsi:type="dcterms:W3CDTF">2021-03-01T16:24:32Z</dcterms:modified>
</cp:coreProperties>
</file>