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0" r:id="rId15"/>
    <p:sldId id="268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A61C-EF1C-44F8-A507-C50EC2132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975E-22D3-4C67-B66F-09C1E9480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1995-B1A7-4336-B4AC-05D0C59B9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0557-B1A8-4FD1-83C3-882144C95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B641-93C5-4870-B88A-CD2151D15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70DF-8CDD-40FB-A48D-9E422CDA9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E0A7-E54B-4ECC-ADC8-5D6A87491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C9AB-466D-4B9F-91C0-A57172AB23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8C71-A08F-47CD-873D-1063C69A9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BEF9-24AF-49EA-81E6-3893FA4A2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3519-9E05-4126-9DE4-58EB233F1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F6B09C2-EC91-4EB3-AA2C-F8FE9A160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7.jpeg"/><Relationship Id="rId5" Type="http://schemas.openxmlformats.org/officeDocument/2006/relationships/image" Target="../media/image17.emf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Year 7 Art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New Topic - ROBOTS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71688" y="5143500"/>
            <a:ext cx="4953000" cy="1450975"/>
            <a:chOff x="928662" y="5143512"/>
            <a:chExt cx="4953013" cy="1450966"/>
          </a:xfrm>
        </p:grpSpPr>
        <p:pic>
          <p:nvPicPr>
            <p:cNvPr id="2053" name="Picture 4" descr="retro-toy-robo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1934" y="5214950"/>
              <a:ext cx="1083647" cy="1379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4" descr="5801"/>
            <p:cNvPicPr>
              <a:picLocks noChangeAspect="1" noChangeArrowheads="1"/>
            </p:cNvPicPr>
            <p:nvPr/>
          </p:nvPicPr>
          <p:blipFill>
            <a:blip r:embed="rId3" cstate="print"/>
            <a:srcRect l="19521" r="20422"/>
            <a:stretch>
              <a:fillRect/>
            </a:stretch>
          </p:blipFill>
          <p:spPr bwMode="auto">
            <a:xfrm>
              <a:off x="928662" y="5143512"/>
              <a:ext cx="798506" cy="132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4" descr="robotA2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5357826"/>
              <a:ext cx="1165213" cy="116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" descr="robot"/>
            <p:cNvPicPr>
              <a:picLocks noChangeAspect="1" noChangeArrowheads="1"/>
            </p:cNvPicPr>
            <p:nvPr/>
          </p:nvPicPr>
          <p:blipFill>
            <a:blip r:embed="rId5" cstate="print"/>
            <a:srcRect t="10464" r="9302"/>
            <a:stretch>
              <a:fillRect/>
            </a:stretch>
          </p:blipFill>
          <p:spPr bwMode="auto">
            <a:xfrm>
              <a:off x="3071802" y="5286388"/>
              <a:ext cx="928694" cy="122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4" descr="tinrobot"/>
            <p:cNvPicPr>
              <a:picLocks noChangeAspect="1" noChangeArrowheads="1"/>
            </p:cNvPicPr>
            <p:nvPr/>
          </p:nvPicPr>
          <p:blipFill>
            <a:blip r:embed="rId6" cstate="print"/>
            <a:srcRect l="22073" r="27283"/>
            <a:stretch>
              <a:fillRect/>
            </a:stretch>
          </p:blipFill>
          <p:spPr bwMode="auto">
            <a:xfrm>
              <a:off x="5214942" y="5214950"/>
              <a:ext cx="666733" cy="131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428625" y="285750"/>
            <a:ext cx="3714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What basic shapes did you identify in the pictures of robots?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9313" y="2500313"/>
            <a:ext cx="1785937" cy="242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5929313" y="857250"/>
            <a:ext cx="1785937" cy="15001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143625" y="2714625"/>
            <a:ext cx="1428750" cy="14287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43625" y="5072063"/>
            <a:ext cx="5715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00875" y="5072063"/>
            <a:ext cx="5715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43625" y="6215063"/>
            <a:ext cx="571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00875" y="6215063"/>
            <a:ext cx="571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 rot="-573049">
            <a:off x="4795838" y="2581275"/>
            <a:ext cx="1071562" cy="1071563"/>
            <a:chOff x="4786314" y="2000240"/>
            <a:chExt cx="1071570" cy="1071570"/>
          </a:xfrm>
        </p:grpSpPr>
        <p:sp>
          <p:nvSpPr>
            <p:cNvPr id="15" name="Oval 14"/>
            <p:cNvSpPr/>
            <p:nvPr/>
          </p:nvSpPr>
          <p:spPr>
            <a:xfrm>
              <a:off x="5428381" y="1999759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142833" y="235739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785887" y="2641835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8" name="Isosceles Triangle 17"/>
          <p:cNvSpPr/>
          <p:nvPr/>
        </p:nvSpPr>
        <p:spPr>
          <a:xfrm>
            <a:off x="6643688" y="1428750"/>
            <a:ext cx="285750" cy="4286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00813" y="2000250"/>
            <a:ext cx="642937" cy="1428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429375" y="1285875"/>
            <a:ext cx="214313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29438" y="1285875"/>
            <a:ext cx="214312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 rot="-4328773">
            <a:off x="7710487" y="2495551"/>
            <a:ext cx="1071563" cy="1071562"/>
            <a:chOff x="4786314" y="2000240"/>
            <a:chExt cx="1071570" cy="1071570"/>
          </a:xfrm>
        </p:grpSpPr>
        <p:sp>
          <p:nvSpPr>
            <p:cNvPr id="24" name="Oval 23"/>
            <p:cNvSpPr/>
            <p:nvPr/>
          </p:nvSpPr>
          <p:spPr>
            <a:xfrm>
              <a:off x="5428348" y="199913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143081" y="235620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785226" y="264326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643688" y="500063"/>
            <a:ext cx="3571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00063" y="2571750"/>
            <a:ext cx="1214437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Square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6000" y="2571750"/>
            <a:ext cx="1714500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Rectangle</a:t>
            </a:r>
          </a:p>
        </p:txBody>
      </p:sp>
      <p:sp>
        <p:nvSpPr>
          <p:cNvPr id="30" name="Oval 29"/>
          <p:cNvSpPr/>
          <p:nvPr/>
        </p:nvSpPr>
        <p:spPr>
          <a:xfrm>
            <a:off x="2714625" y="40005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Circle</a:t>
            </a:r>
          </a:p>
        </p:txBody>
      </p:sp>
      <p:sp>
        <p:nvSpPr>
          <p:cNvPr id="31" name="Trapezoid 30"/>
          <p:cNvSpPr/>
          <p:nvPr/>
        </p:nvSpPr>
        <p:spPr>
          <a:xfrm>
            <a:off x="142875" y="4071938"/>
            <a:ext cx="1643063" cy="1143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Trapezoid</a:t>
            </a:r>
          </a:p>
        </p:txBody>
      </p:sp>
      <p:sp>
        <p:nvSpPr>
          <p:cNvPr id="32" name="Isosceles Triangle 31"/>
          <p:cNvSpPr/>
          <p:nvPr/>
        </p:nvSpPr>
        <p:spPr>
          <a:xfrm>
            <a:off x="1143000" y="5072063"/>
            <a:ext cx="2143125" cy="1571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Lesson Aim- To draw a Robot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u="sng" smtClean="0"/>
              <a:t>Objectives</a:t>
            </a:r>
          </a:p>
          <a:p>
            <a:pPr eaLnBrk="1" hangingPunct="1"/>
            <a:r>
              <a:rPr lang="en-GB" smtClean="0"/>
              <a:t>You </a:t>
            </a:r>
            <a:r>
              <a:rPr lang="en-GB" b="1" smtClean="0"/>
              <a:t>will</a:t>
            </a:r>
            <a:r>
              <a:rPr lang="en-GB" smtClean="0"/>
              <a:t> draw a robot for your title page in your art book. </a:t>
            </a:r>
          </a:p>
          <a:p>
            <a:pPr eaLnBrk="1" hangingPunct="1"/>
            <a:r>
              <a:rPr lang="en-GB" smtClean="0"/>
              <a:t>You </a:t>
            </a:r>
            <a:r>
              <a:rPr lang="en-GB" b="1" smtClean="0"/>
              <a:t>should</a:t>
            </a:r>
            <a:r>
              <a:rPr lang="en-GB" smtClean="0"/>
              <a:t> complete the drawing of a robot in pencil using shade and tone. </a:t>
            </a:r>
          </a:p>
          <a:p>
            <a:pPr eaLnBrk="1" hangingPunct="1"/>
            <a:r>
              <a:rPr lang="en-GB" smtClean="0"/>
              <a:t>You </a:t>
            </a:r>
            <a:r>
              <a:rPr lang="en-GB" b="1" smtClean="0"/>
              <a:t>could</a:t>
            </a:r>
            <a:r>
              <a:rPr lang="en-GB" smtClean="0"/>
              <a:t> use the aid of a grid to assist with the drawing.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to use a grid to help you copy an image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r="51030"/>
          <a:stretch>
            <a:fillRect/>
          </a:stretch>
        </p:blipFill>
        <p:spPr bwMode="auto">
          <a:xfrm>
            <a:off x="5000625" y="1785938"/>
            <a:ext cx="3357563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ittle-timmy--the-robot-karl-addison.jpg"/>
          <p:cNvPicPr>
            <a:picLocks noChangeAspect="1" noChangeArrowheads="1"/>
          </p:cNvPicPr>
          <p:nvPr/>
        </p:nvPicPr>
        <p:blipFill>
          <a:blip r:embed="rId3" cstate="print"/>
          <a:srcRect l="19994" r="20856"/>
          <a:stretch>
            <a:fillRect/>
          </a:stretch>
        </p:blipFill>
        <p:spPr bwMode="auto">
          <a:xfrm>
            <a:off x="1428750" y="2000250"/>
            <a:ext cx="2143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 smtClean="0"/>
              <a:t>Design a robot to complete tasks that you don’t like doing.</a:t>
            </a:r>
          </a:p>
          <a:p>
            <a:r>
              <a:rPr lang="en-US" dirty="0" smtClean="0"/>
              <a:t>Fill your A4 page. Add </a:t>
            </a:r>
            <a:r>
              <a:rPr lang="en-US" dirty="0" err="1" smtClean="0"/>
              <a:t>colour</a:t>
            </a:r>
            <a:r>
              <a:rPr lang="en-US" dirty="0" smtClean="0"/>
              <a:t> and annotation describing it’s functions.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36" y="3845884"/>
            <a:ext cx="4016154" cy="301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6" y="3915074"/>
            <a:ext cx="3838177" cy="28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4143375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72063" y="1143000"/>
            <a:ext cx="3786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Place the enlarged grid under your page and hold in place with paper clips.</a:t>
            </a:r>
          </a:p>
          <a:p>
            <a:endParaRPr lang="en-GB"/>
          </a:p>
          <a:p>
            <a:r>
              <a:rPr lang="en-GB"/>
              <a:t>Now draw your robot onto your page using the grid as a guide.</a:t>
            </a:r>
          </a:p>
        </p:txBody>
      </p:sp>
      <p:pic>
        <p:nvPicPr>
          <p:cNvPr id="14340" name="Picture 4" descr="http://www.willdrawforfood.com/SketchbookOpen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5"/>
            <a:ext cx="39893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little-timmy--the-robot-karl-addison.jpg"/>
          <p:cNvPicPr>
            <a:picLocks noChangeAspect="1" noChangeArrowheads="1"/>
          </p:cNvPicPr>
          <p:nvPr/>
        </p:nvPicPr>
        <p:blipFill>
          <a:blip r:embed="rId4" cstate="print"/>
          <a:srcRect l="19994" r="20856" b="13333"/>
          <a:stretch>
            <a:fillRect/>
          </a:stretch>
        </p:blipFill>
        <p:spPr bwMode="auto">
          <a:xfrm>
            <a:off x="7072313" y="3786188"/>
            <a:ext cx="11541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500438"/>
            <a:ext cx="18335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71500"/>
            <a:ext cx="5786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b="1" dirty="0"/>
              <a:t>Select a robot from the photocopied sheets provided.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 descr="little-timmy--the-robot-karl-addison.jpg"/>
          <p:cNvPicPr>
            <a:picLocks noChangeAspect="1" noChangeArrowheads="1"/>
          </p:cNvPicPr>
          <p:nvPr/>
        </p:nvPicPr>
        <p:blipFill>
          <a:blip r:embed="rId2" cstate="print"/>
          <a:srcRect l="19994" r="20856"/>
          <a:stretch>
            <a:fillRect/>
          </a:stretch>
        </p:blipFill>
        <p:spPr bwMode="auto">
          <a:xfrm>
            <a:off x="6286500" y="142875"/>
            <a:ext cx="928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mypenshop.com/WebRoot/BT3/Shops/Store3_002E_Shop2427/4757/C97F/B36A/B7B6/E855/AC10/3D29/A86B/1532B0002.jpg"/>
          <p:cNvPicPr>
            <a:picLocks noChangeAspect="1" noChangeArrowheads="1"/>
          </p:cNvPicPr>
          <p:nvPr/>
        </p:nvPicPr>
        <p:blipFill>
          <a:blip r:embed="rId3" cstate="print"/>
          <a:srcRect l="8876" t="24835" r="6804" b="35429"/>
          <a:stretch>
            <a:fillRect/>
          </a:stretch>
        </p:blipFill>
        <p:spPr bwMode="auto">
          <a:xfrm rot="400906">
            <a:off x="5359400" y="3390900"/>
            <a:ext cx="3054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willdrawforfood.com/SketchbookOpen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1928813"/>
            <a:ext cx="150018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86688" y="214312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This </a:t>
            </a:r>
          </a:p>
          <a:p>
            <a:r>
              <a:rPr lang="en-GB"/>
              <a:t>Side!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72188" y="5357813"/>
            <a:ext cx="1997075" cy="1285875"/>
            <a:chOff x="6072198" y="5357826"/>
            <a:chExt cx="1997596" cy="1285860"/>
          </a:xfrm>
        </p:grpSpPr>
        <p:pic>
          <p:nvPicPr>
            <p:cNvPr id="153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5429264"/>
              <a:ext cx="823891" cy="112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768" y="5357826"/>
              <a:ext cx="926026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8" name="Picture 8" descr="Check Mark Symbol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352888" y="-260524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Check Mark Symbol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352888" y="-260524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86375" y="4000500"/>
            <a:ext cx="3143250" cy="1123950"/>
            <a:chOff x="5286380" y="4000504"/>
            <a:chExt cx="3143272" cy="1124082"/>
          </a:xfrm>
        </p:grpSpPr>
        <p:grpSp>
          <p:nvGrpSpPr>
            <p:cNvPr id="15375" name="Group 28"/>
            <p:cNvGrpSpPr>
              <a:grpSpLocks/>
            </p:cNvGrpSpPr>
            <p:nvPr/>
          </p:nvGrpSpPr>
          <p:grpSpPr bwMode="auto">
            <a:xfrm>
              <a:off x="7000892" y="4000504"/>
              <a:ext cx="1428760" cy="1124082"/>
              <a:chOff x="7000892" y="4000504"/>
              <a:chExt cx="1428760" cy="1124082"/>
            </a:xfrm>
          </p:grpSpPr>
          <p:grpSp>
            <p:nvGrpSpPr>
              <p:cNvPr id="15381" name="Group 14"/>
              <p:cNvGrpSpPr>
                <a:grpSpLocks/>
              </p:cNvGrpSpPr>
              <p:nvPr/>
            </p:nvGrpSpPr>
            <p:grpSpPr bwMode="auto">
              <a:xfrm>
                <a:off x="7000892" y="4000504"/>
                <a:ext cx="1428760" cy="1124082"/>
                <a:chOff x="7286644" y="4214818"/>
                <a:chExt cx="1428760" cy="1124082"/>
              </a:xfrm>
            </p:grpSpPr>
            <p:pic>
              <p:nvPicPr>
                <p:cNvPr id="15383" name="Picture 4" descr="http://www.willdrawforfood.com/SketchbookOpenFull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286644" y="4214818"/>
                  <a:ext cx="1428760" cy="1124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4" name="Picture 9" descr="little-timmy--the-robot-karl-addison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19994" r="20856" b="13333"/>
                <a:stretch>
                  <a:fillRect/>
                </a:stretch>
              </p:blipFill>
              <p:spPr bwMode="auto">
                <a:xfrm>
                  <a:off x="8143900" y="4286256"/>
                  <a:ext cx="500066" cy="928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82" name="Picture 12" descr="http://t1.gstatic.com/images?q=tbn:ANd9GcT2i-9TlL0QhZofc1x19BS1Wmb3fNoPCvdx2XJO9Tg1ApAp9XcfMw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72330" y="4286256"/>
                <a:ext cx="571504" cy="65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6" name="Group 27"/>
            <p:cNvGrpSpPr>
              <a:grpSpLocks/>
            </p:cNvGrpSpPr>
            <p:nvPr/>
          </p:nvGrpSpPr>
          <p:grpSpPr bwMode="auto">
            <a:xfrm>
              <a:off x="5286380" y="4000504"/>
              <a:ext cx="1428760" cy="1124082"/>
              <a:chOff x="5286380" y="4000504"/>
              <a:chExt cx="1428760" cy="1124082"/>
            </a:xfrm>
          </p:grpSpPr>
          <p:grpSp>
            <p:nvGrpSpPr>
              <p:cNvPr id="15377" name="Group 13"/>
              <p:cNvGrpSpPr>
                <a:grpSpLocks/>
              </p:cNvGrpSpPr>
              <p:nvPr/>
            </p:nvGrpSpPr>
            <p:grpSpPr bwMode="auto">
              <a:xfrm>
                <a:off x="5286380" y="4000504"/>
                <a:ext cx="1428760" cy="1124082"/>
                <a:chOff x="5715008" y="4214818"/>
                <a:chExt cx="1428760" cy="1124082"/>
              </a:xfrm>
            </p:grpSpPr>
            <p:pic>
              <p:nvPicPr>
                <p:cNvPr id="15379" name="Picture 4" descr="http://www.willdrawforfood.com/SketchbookOpenFull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715008" y="4214818"/>
                  <a:ext cx="1428760" cy="1124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0" name="Picture 10" descr="little-timmy--the-robot-karl-addison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19994" r="20856" b="13333"/>
                <a:stretch>
                  <a:fillRect/>
                </a:stretch>
              </p:blipFill>
              <p:spPr bwMode="auto">
                <a:xfrm>
                  <a:off x="6572264" y="4500570"/>
                  <a:ext cx="28575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78" name="Picture 14" descr="http://t2.gstatic.com/images?q=tbn:ANd9GcT1V82s0j7BLB71ofBfyZLT-7y0Yty3nvsfs7NTtpuh66U5E14q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29256" y="4357694"/>
                <a:ext cx="50006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2938" y="2071688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2.  In your sketch book find the first right hand side clean page.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8" y="3357563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3.  Use a 2B pencil to copy the robot.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4375" y="450056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4.  Try to fill the page with the drawing.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5813" y="564356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5.  Use the aid of a grid if required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etro-toy-robot"/>
          <p:cNvPicPr>
            <a:picLocks noChangeAspect="1" noChangeArrowheads="1"/>
          </p:cNvPicPr>
          <p:nvPr/>
        </p:nvPicPr>
        <p:blipFill>
          <a:blip r:embed="rId2" cstate="print"/>
          <a:srcRect l="7796" t="8574" r="6444" b="6914"/>
          <a:stretch>
            <a:fillRect/>
          </a:stretch>
        </p:blipFill>
        <p:spPr bwMode="auto">
          <a:xfrm>
            <a:off x="4786313" y="714375"/>
            <a:ext cx="3929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00063" y="500063"/>
            <a:ext cx="4286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Look at the following pictures of robots. </a:t>
            </a:r>
          </a:p>
          <a:p>
            <a:endParaRPr lang="en-GB" sz="3200"/>
          </a:p>
          <a:p>
            <a:r>
              <a:rPr lang="en-GB" sz="3200"/>
              <a:t>What shapes are they made up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81215_cal_rob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0645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801"/>
          <p:cNvPicPr>
            <a:picLocks noChangeAspect="1" noChangeArrowheads="1"/>
          </p:cNvPicPr>
          <p:nvPr/>
        </p:nvPicPr>
        <p:blipFill>
          <a:blip r:embed="rId2" cstate="print"/>
          <a:srcRect l="19521" r="20422"/>
          <a:stretch>
            <a:fillRect/>
          </a:stretch>
        </p:blipFill>
        <p:spPr bwMode="auto">
          <a:xfrm>
            <a:off x="2916238" y="333375"/>
            <a:ext cx="338455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34534yhfhghdf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15900"/>
            <a:ext cx="6350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bots_narrowweb__300x3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260350"/>
            <a:ext cx="532288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obotA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3375"/>
            <a:ext cx="590391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inrobot"/>
          <p:cNvPicPr>
            <a:picLocks noChangeAspect="1" noChangeArrowheads="1"/>
          </p:cNvPicPr>
          <p:nvPr/>
        </p:nvPicPr>
        <p:blipFill>
          <a:blip r:embed="rId2" cstate="print"/>
          <a:srcRect l="22073" r="27283"/>
          <a:stretch>
            <a:fillRect/>
          </a:stretch>
        </p:blipFill>
        <p:spPr bwMode="auto">
          <a:xfrm>
            <a:off x="1476375" y="549275"/>
            <a:ext cx="280828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toy%20robots"/>
          <p:cNvPicPr>
            <a:picLocks noChangeAspect="1" noChangeArrowheads="1"/>
          </p:cNvPicPr>
          <p:nvPr/>
        </p:nvPicPr>
        <p:blipFill>
          <a:blip r:embed="rId3" cstate="print"/>
          <a:srcRect l="19507" r="26271"/>
          <a:stretch>
            <a:fillRect/>
          </a:stretch>
        </p:blipFill>
        <p:spPr bwMode="auto">
          <a:xfrm>
            <a:off x="4787900" y="549275"/>
            <a:ext cx="30638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186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Year 7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Aim- To draw a Robot </vt:lpstr>
      <vt:lpstr>How to use a grid to help you copy an image</vt:lpstr>
      <vt:lpstr>HOMEWORK</vt:lpstr>
      <vt:lpstr>PowerPoint Presentation</vt:lpstr>
      <vt:lpstr>PowerPoint Presentation</vt:lpstr>
    </vt:vector>
  </TitlesOfParts>
  <Company>ckhs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Art</dc:title>
  <dc:creator>vrichards</dc:creator>
  <cp:lastModifiedBy>Ruth Vine</cp:lastModifiedBy>
  <cp:revision>16</cp:revision>
  <dcterms:created xsi:type="dcterms:W3CDTF">2010-02-22T13:51:24Z</dcterms:created>
  <dcterms:modified xsi:type="dcterms:W3CDTF">2021-04-22T10:19:35Z</dcterms:modified>
</cp:coreProperties>
</file>