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5" d="100"/>
          <a:sy n="95" d="100"/>
        </p:scale>
        <p:origin x="206" y="-2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8DACC7E-4A2C-4642-98FF-8CB5FCA1E753}" type="datetimeFigureOut">
              <a:rPr lang="en-GB" smtClean="0"/>
              <a:t>04/03/21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362E5A-FA14-43F9-8D9E-DFB4A7F69181}" type="slidenum">
              <a:rPr lang="en-GB" smtClean="0"/>
              <a:t>‹#›</a:t>
            </a:fld>
            <a:endParaRPr lang="en-GB"/>
          </a:p>
        </p:txBody>
      </p:sp>
    </p:spTree>
    <p:extLst>
      <p:ext uri="{BB962C8B-B14F-4D97-AF65-F5344CB8AC3E}">
        <p14:creationId xmlns:p14="http://schemas.microsoft.com/office/powerpoint/2010/main" val="124135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DACC7E-4A2C-4642-98FF-8CB5FCA1E753}" type="datetimeFigureOut">
              <a:rPr lang="en-GB" smtClean="0"/>
              <a:t>04/03/21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362E5A-FA14-43F9-8D9E-DFB4A7F69181}" type="slidenum">
              <a:rPr lang="en-GB" smtClean="0"/>
              <a:t>‹#›</a:t>
            </a:fld>
            <a:endParaRPr lang="en-GB"/>
          </a:p>
        </p:txBody>
      </p:sp>
    </p:spTree>
    <p:extLst>
      <p:ext uri="{BB962C8B-B14F-4D97-AF65-F5344CB8AC3E}">
        <p14:creationId xmlns:p14="http://schemas.microsoft.com/office/powerpoint/2010/main" val="425732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DACC7E-4A2C-4642-98FF-8CB5FCA1E753}" type="datetimeFigureOut">
              <a:rPr lang="en-GB" smtClean="0"/>
              <a:t>04/03/21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362E5A-FA14-43F9-8D9E-DFB4A7F69181}" type="slidenum">
              <a:rPr lang="en-GB" smtClean="0"/>
              <a:t>‹#›</a:t>
            </a:fld>
            <a:endParaRPr lang="en-GB"/>
          </a:p>
        </p:txBody>
      </p:sp>
    </p:spTree>
    <p:extLst>
      <p:ext uri="{BB962C8B-B14F-4D97-AF65-F5344CB8AC3E}">
        <p14:creationId xmlns:p14="http://schemas.microsoft.com/office/powerpoint/2010/main" val="194006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DACC7E-4A2C-4642-98FF-8CB5FCA1E753}" type="datetimeFigureOut">
              <a:rPr lang="en-GB" smtClean="0"/>
              <a:t>04/03/21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362E5A-FA14-43F9-8D9E-DFB4A7F69181}" type="slidenum">
              <a:rPr lang="en-GB" smtClean="0"/>
              <a:t>‹#›</a:t>
            </a:fld>
            <a:endParaRPr lang="en-GB"/>
          </a:p>
        </p:txBody>
      </p:sp>
    </p:spTree>
    <p:extLst>
      <p:ext uri="{BB962C8B-B14F-4D97-AF65-F5344CB8AC3E}">
        <p14:creationId xmlns:p14="http://schemas.microsoft.com/office/powerpoint/2010/main" val="299899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DACC7E-4A2C-4642-98FF-8CB5FCA1E753}" type="datetimeFigureOut">
              <a:rPr lang="en-GB" smtClean="0"/>
              <a:t>04/03/21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362E5A-FA14-43F9-8D9E-DFB4A7F69181}" type="slidenum">
              <a:rPr lang="en-GB" smtClean="0"/>
              <a:t>‹#›</a:t>
            </a:fld>
            <a:endParaRPr lang="en-GB"/>
          </a:p>
        </p:txBody>
      </p:sp>
    </p:spTree>
    <p:extLst>
      <p:ext uri="{BB962C8B-B14F-4D97-AF65-F5344CB8AC3E}">
        <p14:creationId xmlns:p14="http://schemas.microsoft.com/office/powerpoint/2010/main" val="29118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8DACC7E-4A2C-4642-98FF-8CB5FCA1E753}" type="datetimeFigureOut">
              <a:rPr lang="en-GB" smtClean="0"/>
              <a:t>04/03/21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362E5A-FA14-43F9-8D9E-DFB4A7F69181}" type="slidenum">
              <a:rPr lang="en-GB" smtClean="0"/>
              <a:t>‹#›</a:t>
            </a:fld>
            <a:endParaRPr lang="en-GB"/>
          </a:p>
        </p:txBody>
      </p:sp>
    </p:spTree>
    <p:extLst>
      <p:ext uri="{BB962C8B-B14F-4D97-AF65-F5344CB8AC3E}">
        <p14:creationId xmlns:p14="http://schemas.microsoft.com/office/powerpoint/2010/main" val="2076009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8DACC7E-4A2C-4642-98FF-8CB5FCA1E753}" type="datetimeFigureOut">
              <a:rPr lang="en-GB" smtClean="0"/>
              <a:t>04/03/21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362E5A-FA14-43F9-8D9E-DFB4A7F69181}" type="slidenum">
              <a:rPr lang="en-GB" smtClean="0"/>
              <a:t>‹#›</a:t>
            </a:fld>
            <a:endParaRPr lang="en-GB"/>
          </a:p>
        </p:txBody>
      </p:sp>
    </p:spTree>
    <p:extLst>
      <p:ext uri="{BB962C8B-B14F-4D97-AF65-F5344CB8AC3E}">
        <p14:creationId xmlns:p14="http://schemas.microsoft.com/office/powerpoint/2010/main" val="222824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8DACC7E-4A2C-4642-98FF-8CB5FCA1E753}" type="datetimeFigureOut">
              <a:rPr lang="en-GB" smtClean="0"/>
              <a:t>04/03/21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362E5A-FA14-43F9-8D9E-DFB4A7F69181}" type="slidenum">
              <a:rPr lang="en-GB" smtClean="0"/>
              <a:t>‹#›</a:t>
            </a:fld>
            <a:endParaRPr lang="en-GB"/>
          </a:p>
        </p:txBody>
      </p:sp>
    </p:spTree>
    <p:extLst>
      <p:ext uri="{BB962C8B-B14F-4D97-AF65-F5344CB8AC3E}">
        <p14:creationId xmlns:p14="http://schemas.microsoft.com/office/powerpoint/2010/main" val="3196635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ACC7E-4A2C-4642-98FF-8CB5FCA1E753}" type="datetimeFigureOut">
              <a:rPr lang="en-GB" smtClean="0"/>
              <a:t>04/03/21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362E5A-FA14-43F9-8D9E-DFB4A7F69181}" type="slidenum">
              <a:rPr lang="en-GB" smtClean="0"/>
              <a:t>‹#›</a:t>
            </a:fld>
            <a:endParaRPr lang="en-GB"/>
          </a:p>
        </p:txBody>
      </p:sp>
    </p:spTree>
    <p:extLst>
      <p:ext uri="{BB962C8B-B14F-4D97-AF65-F5344CB8AC3E}">
        <p14:creationId xmlns:p14="http://schemas.microsoft.com/office/powerpoint/2010/main" val="202217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DACC7E-4A2C-4642-98FF-8CB5FCA1E753}" type="datetimeFigureOut">
              <a:rPr lang="en-GB" smtClean="0"/>
              <a:t>04/03/21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362E5A-FA14-43F9-8D9E-DFB4A7F69181}" type="slidenum">
              <a:rPr lang="en-GB" smtClean="0"/>
              <a:t>‹#›</a:t>
            </a:fld>
            <a:endParaRPr lang="en-GB"/>
          </a:p>
        </p:txBody>
      </p:sp>
    </p:spTree>
    <p:extLst>
      <p:ext uri="{BB962C8B-B14F-4D97-AF65-F5344CB8AC3E}">
        <p14:creationId xmlns:p14="http://schemas.microsoft.com/office/powerpoint/2010/main" val="3514100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DACC7E-4A2C-4642-98FF-8CB5FCA1E753}" type="datetimeFigureOut">
              <a:rPr lang="en-GB" smtClean="0"/>
              <a:t>04/03/21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362E5A-FA14-43F9-8D9E-DFB4A7F69181}" type="slidenum">
              <a:rPr lang="en-GB" smtClean="0"/>
              <a:t>‹#›</a:t>
            </a:fld>
            <a:endParaRPr lang="en-GB"/>
          </a:p>
        </p:txBody>
      </p:sp>
    </p:spTree>
    <p:extLst>
      <p:ext uri="{BB962C8B-B14F-4D97-AF65-F5344CB8AC3E}">
        <p14:creationId xmlns:p14="http://schemas.microsoft.com/office/powerpoint/2010/main" val="3315034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ACC7E-4A2C-4642-98FF-8CB5FCA1E753}" type="datetimeFigureOut">
              <a:rPr lang="en-GB" smtClean="0"/>
              <a:t>04/03/21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62E5A-FA14-43F9-8D9E-DFB4A7F69181}" type="slidenum">
              <a:rPr lang="en-GB" smtClean="0"/>
              <a:t>‹#›</a:t>
            </a:fld>
            <a:endParaRPr lang="en-GB"/>
          </a:p>
        </p:txBody>
      </p:sp>
    </p:spTree>
    <p:extLst>
      <p:ext uri="{BB962C8B-B14F-4D97-AF65-F5344CB8AC3E}">
        <p14:creationId xmlns:p14="http://schemas.microsoft.com/office/powerpoint/2010/main" val="1142235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Year 8 Textiles</a:t>
            </a:r>
            <a:endParaRPr lang="en-GB" dirty="0"/>
          </a:p>
        </p:txBody>
      </p:sp>
      <p:sp>
        <p:nvSpPr>
          <p:cNvPr id="3" name="Subtitle 2"/>
          <p:cNvSpPr>
            <a:spLocks noGrp="1"/>
          </p:cNvSpPr>
          <p:nvPr>
            <p:ph type="subTitle" idx="1"/>
          </p:nvPr>
        </p:nvSpPr>
        <p:spPr/>
        <p:txBody>
          <a:bodyPr/>
          <a:lstStyle/>
          <a:p>
            <a:r>
              <a:rPr lang="en-GB" dirty="0" smtClean="0"/>
              <a:t>Shadow Curriculum Work</a:t>
            </a:r>
            <a:endParaRPr lang="en-GB" dirty="0"/>
          </a:p>
        </p:txBody>
      </p:sp>
    </p:spTree>
    <p:extLst>
      <p:ext uri="{BB962C8B-B14F-4D97-AF65-F5344CB8AC3E}">
        <p14:creationId xmlns:p14="http://schemas.microsoft.com/office/powerpoint/2010/main" val="599892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Year 8 Textiles: Fashionable Food</a:t>
            </a:r>
            <a:endParaRPr lang="en-GB" dirty="0"/>
          </a:p>
        </p:txBody>
      </p:sp>
      <p:sp>
        <p:nvSpPr>
          <p:cNvPr id="3" name="Content Placeholder 2"/>
          <p:cNvSpPr>
            <a:spLocks noGrp="1"/>
          </p:cNvSpPr>
          <p:nvPr>
            <p:ph idx="1"/>
          </p:nvPr>
        </p:nvSpPr>
        <p:spPr/>
        <p:txBody>
          <a:bodyPr/>
          <a:lstStyle/>
          <a:p>
            <a:pPr marL="0" indent="0">
              <a:buNone/>
            </a:pPr>
            <a:r>
              <a:rPr lang="en-GB" dirty="0" smtClean="0"/>
              <a:t>The Y8 Textiles project in school is based on the work of Textiles artist Lucy Sparrow who creates Textiles soft sculptures of different food products which she uses to fill the shelves of super markets.</a:t>
            </a:r>
          </a:p>
          <a:p>
            <a:pPr marL="0" indent="0">
              <a:buNone/>
            </a:pPr>
            <a:endParaRPr lang="en-GB" dirty="0"/>
          </a:p>
          <a:p>
            <a:pPr marL="0" indent="0">
              <a:buNone/>
            </a:pPr>
            <a:r>
              <a:rPr lang="en-GB" dirty="0" smtClean="0"/>
              <a:t>In school we will be focusing upon making your own textiles soft sculpture which will not be possible at home. Please complete work from this </a:t>
            </a:r>
            <a:r>
              <a:rPr lang="en-GB" dirty="0" err="1" smtClean="0"/>
              <a:t>powerpoint</a:t>
            </a:r>
            <a:r>
              <a:rPr lang="en-GB" dirty="0" smtClean="0"/>
              <a:t> if you are working from home. I will either tell what work I would like you to do via email/ SMHW or you can email me to ask what you should complete</a:t>
            </a:r>
            <a:endParaRPr lang="en-GB" dirty="0"/>
          </a:p>
        </p:txBody>
      </p:sp>
    </p:spTree>
    <p:extLst>
      <p:ext uri="{BB962C8B-B14F-4D97-AF65-F5344CB8AC3E}">
        <p14:creationId xmlns:p14="http://schemas.microsoft.com/office/powerpoint/2010/main" val="3213514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Textiles Work to Complete Based on which week of the rotation we are on</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Week 1: Observational Drawing and food </a:t>
            </a:r>
            <a:r>
              <a:rPr lang="en-GB" dirty="0" err="1" smtClean="0"/>
              <a:t>moodboard</a:t>
            </a:r>
            <a:endParaRPr lang="en-GB" dirty="0" smtClean="0"/>
          </a:p>
          <a:p>
            <a:pPr marL="0" indent="0">
              <a:buNone/>
            </a:pPr>
            <a:r>
              <a:rPr lang="en-GB" dirty="0" smtClean="0"/>
              <a:t>Week 2: Appliqué information sheet</a:t>
            </a:r>
          </a:p>
          <a:p>
            <a:pPr marL="0" indent="0">
              <a:buNone/>
            </a:pPr>
            <a:r>
              <a:rPr lang="en-GB" dirty="0" smtClean="0"/>
              <a:t>Week 3 onwards: Work through the following tasks choose one per week from the following.</a:t>
            </a:r>
          </a:p>
          <a:p>
            <a:pPr>
              <a:buFontTx/>
              <a:buChar char="-"/>
            </a:pPr>
            <a:r>
              <a:rPr lang="en-GB" dirty="0" smtClean="0"/>
              <a:t>Creating a repeat pattern using tracing</a:t>
            </a:r>
          </a:p>
          <a:p>
            <a:pPr>
              <a:buFontTx/>
              <a:buChar char="-"/>
            </a:pPr>
            <a:r>
              <a:rPr lang="en-GB" dirty="0" smtClean="0"/>
              <a:t>Weaving</a:t>
            </a:r>
          </a:p>
          <a:p>
            <a:pPr>
              <a:buFontTx/>
              <a:buChar char="-"/>
            </a:pPr>
            <a:r>
              <a:rPr lang="en-GB" dirty="0" smtClean="0"/>
              <a:t>Collage</a:t>
            </a:r>
          </a:p>
          <a:p>
            <a:pPr>
              <a:buFontTx/>
              <a:buChar char="-"/>
            </a:pPr>
            <a:r>
              <a:rPr lang="en-GB" dirty="0" smtClean="0"/>
              <a:t>Kawaii research and kawaii drawing</a:t>
            </a:r>
          </a:p>
          <a:p>
            <a:pPr>
              <a:buFontTx/>
              <a:buChar char="-"/>
            </a:pPr>
            <a:r>
              <a:rPr lang="en-GB" dirty="0" smtClean="0"/>
              <a:t>Colour theory worksheet and colour theory task</a:t>
            </a:r>
            <a:endParaRPr lang="en-GB" dirty="0"/>
          </a:p>
        </p:txBody>
      </p:sp>
    </p:spTree>
    <p:extLst>
      <p:ext uri="{BB962C8B-B14F-4D97-AF65-F5344CB8AC3E}">
        <p14:creationId xmlns:p14="http://schemas.microsoft.com/office/powerpoint/2010/main" val="87221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u="sng" dirty="0" smtClean="0"/>
              <a:t>Week 1 Task </a:t>
            </a:r>
            <a:r>
              <a:rPr lang="en-GB" sz="3200" u="sng" dirty="0" smtClean="0"/>
              <a:t>1: Observational Drawings Food Packaging</a:t>
            </a:r>
            <a:endParaRPr lang="en-GB" sz="3200" u="sng" dirty="0"/>
          </a:p>
        </p:txBody>
      </p:sp>
      <p:sp>
        <p:nvSpPr>
          <p:cNvPr id="3" name="Content Placeholder 2"/>
          <p:cNvSpPr>
            <a:spLocks noGrp="1"/>
          </p:cNvSpPr>
          <p:nvPr>
            <p:ph idx="1"/>
          </p:nvPr>
        </p:nvSpPr>
        <p:spPr/>
        <p:txBody>
          <a:bodyPr/>
          <a:lstStyle/>
          <a:p>
            <a:pPr marL="0" indent="0" algn="ctr">
              <a:buNone/>
            </a:pPr>
            <a:r>
              <a:rPr lang="en-GB" dirty="0" smtClean="0"/>
              <a:t>Using pencils and coloured pencils produce an observational drawing of an item of food packaging.</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322" y="2960087"/>
            <a:ext cx="4562535" cy="321687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4168" y="2960087"/>
            <a:ext cx="3686432" cy="3686432"/>
          </a:xfrm>
          <a:prstGeom prst="rect">
            <a:avLst/>
          </a:prstGeom>
        </p:spPr>
      </p:pic>
      <p:pic>
        <p:nvPicPr>
          <p:cNvPr id="8" name="Picture 7"/>
          <p:cNvPicPr>
            <a:picLocks noChangeAspect="1"/>
          </p:cNvPicPr>
          <p:nvPr/>
        </p:nvPicPr>
        <p:blipFill>
          <a:blip r:embed="rId4"/>
          <a:stretch>
            <a:fillRect/>
          </a:stretch>
        </p:blipFill>
        <p:spPr>
          <a:xfrm>
            <a:off x="7990981" y="2468015"/>
            <a:ext cx="4201019" cy="4201019"/>
          </a:xfrm>
          <a:prstGeom prst="rect">
            <a:avLst/>
          </a:prstGeom>
        </p:spPr>
      </p:pic>
    </p:spTree>
    <p:extLst>
      <p:ext uri="{BB962C8B-B14F-4D97-AF65-F5344CB8AC3E}">
        <p14:creationId xmlns:p14="http://schemas.microsoft.com/office/powerpoint/2010/main" val="763168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2696"/>
          </a:xfrm>
        </p:spPr>
        <p:txBody>
          <a:bodyPr>
            <a:normAutofit/>
          </a:bodyPr>
          <a:lstStyle/>
          <a:p>
            <a:pPr algn="ctr"/>
            <a:r>
              <a:rPr lang="en-GB" sz="2800" u="sng" dirty="0" smtClean="0"/>
              <a:t>Week 1 Task 2: </a:t>
            </a:r>
            <a:r>
              <a:rPr lang="en-GB" sz="2800" u="sng" dirty="0" err="1" smtClean="0"/>
              <a:t>Moodboard</a:t>
            </a:r>
            <a:endParaRPr lang="en-GB" sz="2800" u="sng" dirty="0"/>
          </a:p>
        </p:txBody>
      </p:sp>
      <p:sp>
        <p:nvSpPr>
          <p:cNvPr id="3" name="Content Placeholder 2"/>
          <p:cNvSpPr>
            <a:spLocks noGrp="1"/>
          </p:cNvSpPr>
          <p:nvPr>
            <p:ph idx="1"/>
          </p:nvPr>
        </p:nvSpPr>
        <p:spPr>
          <a:xfrm>
            <a:off x="712076" y="1087822"/>
            <a:ext cx="10515600" cy="2872499"/>
          </a:xfrm>
        </p:spPr>
        <p:txBody>
          <a:bodyPr>
            <a:noAutofit/>
          </a:bodyPr>
          <a:lstStyle/>
          <a:p>
            <a:pPr marL="0" indent="0">
              <a:buNone/>
            </a:pPr>
            <a:r>
              <a:rPr lang="en-GB" sz="1600" dirty="0" smtClean="0"/>
              <a:t>Produce a </a:t>
            </a:r>
            <a:r>
              <a:rPr lang="en-GB" sz="1600" dirty="0" err="1" smtClean="0"/>
              <a:t>moodboard</a:t>
            </a:r>
            <a:r>
              <a:rPr lang="en-GB" sz="1600" dirty="0" smtClean="0"/>
              <a:t> of different types of food which you could turn into designs for your final product. Choose images that have a lot of detail </a:t>
            </a:r>
            <a:r>
              <a:rPr lang="en-GB" sz="1600" dirty="0" err="1" smtClean="0"/>
              <a:t>eg</a:t>
            </a:r>
            <a:r>
              <a:rPr lang="en-GB" sz="1600" dirty="0" smtClean="0"/>
              <a:t>: food packaging, foods with patterns and details like a slice of water melon or pizza. </a:t>
            </a:r>
          </a:p>
          <a:p>
            <a:pPr marL="0" indent="0">
              <a:buNone/>
            </a:pPr>
            <a:endParaRPr lang="en-GB" sz="1600" dirty="0"/>
          </a:p>
          <a:p>
            <a:pPr marL="0" indent="0">
              <a:buNone/>
            </a:pPr>
            <a:r>
              <a:rPr lang="en-GB" sz="1600" dirty="0" smtClean="0"/>
              <a:t>You should include:</a:t>
            </a:r>
          </a:p>
          <a:p>
            <a:pPr>
              <a:buFontTx/>
              <a:buChar char="-"/>
            </a:pPr>
            <a:r>
              <a:rPr lang="en-GB" sz="1600" dirty="0" smtClean="0"/>
              <a:t>At least 10 different images</a:t>
            </a:r>
          </a:p>
          <a:p>
            <a:pPr>
              <a:buFontTx/>
              <a:buChar char="-"/>
            </a:pPr>
            <a:r>
              <a:rPr lang="en-GB" sz="1600" dirty="0" smtClean="0"/>
              <a:t>A title</a:t>
            </a:r>
          </a:p>
          <a:p>
            <a:pPr>
              <a:buFontTx/>
              <a:buChar char="-"/>
            </a:pPr>
            <a:r>
              <a:rPr lang="en-GB" sz="1600" dirty="0" smtClean="0"/>
              <a:t>Labels to help explain your ideas.</a:t>
            </a:r>
          </a:p>
          <a:p>
            <a:pPr>
              <a:buFontTx/>
              <a:buChar char="-"/>
            </a:pPr>
            <a:endParaRPr lang="en-GB" sz="1600" dirty="0"/>
          </a:p>
          <a:p>
            <a:pPr marL="0" indent="0">
              <a:buNone/>
            </a:pPr>
            <a:r>
              <a:rPr lang="en-GB" sz="1600" dirty="0" smtClean="0"/>
              <a:t>If you don’t have a computer create a </a:t>
            </a:r>
            <a:r>
              <a:rPr lang="en-GB" sz="1600" dirty="0" err="1" smtClean="0"/>
              <a:t>moodboard</a:t>
            </a:r>
            <a:r>
              <a:rPr lang="en-GB" sz="1600" dirty="0" smtClean="0"/>
              <a:t>/ collage made from the packaging of different foods </a:t>
            </a:r>
            <a:r>
              <a:rPr lang="en-GB" sz="1600" dirty="0" err="1" smtClean="0"/>
              <a:t>eg</a:t>
            </a:r>
            <a:r>
              <a:rPr lang="en-GB" sz="1600" dirty="0" smtClean="0"/>
              <a:t>: crisps, sweets, chocolate, drinks bottles, biscuits, cereal boxes etc.</a:t>
            </a:r>
            <a:endParaRPr lang="en-GB"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076" y="4256689"/>
            <a:ext cx="1914609" cy="236510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1322" y="4970370"/>
            <a:ext cx="1651425" cy="1651425"/>
          </a:xfrm>
          <a:prstGeom prst="rect">
            <a:avLst/>
          </a:prstGeom>
        </p:spPr>
      </p:pic>
      <p:sp>
        <p:nvSpPr>
          <p:cNvPr id="6" name="AutoShape 2" descr="Twix - Wikipedia"/>
          <p:cNvSpPr>
            <a:spLocks noChangeAspect="1" noChangeArrowheads="1"/>
          </p:cNvSpPr>
          <p:nvPr/>
        </p:nvSpPr>
        <p:spPr bwMode="auto">
          <a:xfrm>
            <a:off x="63500" y="-136525"/>
            <a:ext cx="3448050"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4"/>
          <a:stretch>
            <a:fillRect/>
          </a:stretch>
        </p:blipFill>
        <p:spPr>
          <a:xfrm>
            <a:off x="3883244" y="5297820"/>
            <a:ext cx="3448050" cy="1323975"/>
          </a:xfrm>
          <a:prstGeom prst="rect">
            <a:avLst/>
          </a:prstGeom>
        </p:spPr>
      </p:pic>
      <p:pic>
        <p:nvPicPr>
          <p:cNvPr id="8" name="Picture 7"/>
          <p:cNvPicPr>
            <a:picLocks noChangeAspect="1"/>
          </p:cNvPicPr>
          <p:nvPr/>
        </p:nvPicPr>
        <p:blipFill>
          <a:blip r:embed="rId5"/>
          <a:stretch>
            <a:fillRect/>
          </a:stretch>
        </p:blipFill>
        <p:spPr>
          <a:xfrm>
            <a:off x="5073294" y="4032436"/>
            <a:ext cx="1793163" cy="119326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1294" y="4629070"/>
            <a:ext cx="2143125" cy="2143125"/>
          </a:xfrm>
          <a:prstGeom prst="rect">
            <a:avLst/>
          </a:prstGeom>
        </p:spPr>
      </p:pic>
      <p:pic>
        <p:nvPicPr>
          <p:cNvPr id="10" name="Picture 9"/>
          <p:cNvPicPr>
            <a:picLocks noChangeAspect="1"/>
          </p:cNvPicPr>
          <p:nvPr/>
        </p:nvPicPr>
        <p:blipFill>
          <a:blip r:embed="rId7"/>
          <a:stretch>
            <a:fillRect/>
          </a:stretch>
        </p:blipFill>
        <p:spPr>
          <a:xfrm>
            <a:off x="10159068" y="4129554"/>
            <a:ext cx="1743075" cy="2619375"/>
          </a:xfrm>
          <a:prstGeom prst="rect">
            <a:avLst/>
          </a:prstGeom>
        </p:spPr>
      </p:pic>
      <p:sp>
        <p:nvSpPr>
          <p:cNvPr id="11" name="AutoShape 4" descr="Understanding Japanese Cuisine: What Is Sushi?"/>
          <p:cNvSpPr>
            <a:spLocks noChangeAspect="1" noChangeArrowheads="1"/>
          </p:cNvSpPr>
          <p:nvPr/>
        </p:nvSpPr>
        <p:spPr bwMode="auto">
          <a:xfrm>
            <a:off x="63500" y="-136525"/>
            <a:ext cx="25622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8"/>
          <a:stretch>
            <a:fillRect/>
          </a:stretch>
        </p:blipFill>
        <p:spPr>
          <a:xfrm>
            <a:off x="8837753" y="4104156"/>
            <a:ext cx="1777522" cy="1193664"/>
          </a:xfrm>
          <a:prstGeom prst="rect">
            <a:avLst/>
          </a:prstGeom>
        </p:spPr>
      </p:pic>
    </p:spTree>
    <p:extLst>
      <p:ext uri="{BB962C8B-B14F-4D97-AF65-F5344CB8AC3E}">
        <p14:creationId xmlns:p14="http://schemas.microsoft.com/office/powerpoint/2010/main" val="1943988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t>Week 2: Appliqué Information Sheet</a:t>
            </a:r>
            <a:endParaRPr lang="en-GB" u="sng" dirty="0"/>
          </a:p>
        </p:txBody>
      </p:sp>
      <p:sp>
        <p:nvSpPr>
          <p:cNvPr id="3" name="Content Placeholder 2"/>
          <p:cNvSpPr>
            <a:spLocks noGrp="1"/>
          </p:cNvSpPr>
          <p:nvPr>
            <p:ph idx="1"/>
          </p:nvPr>
        </p:nvSpPr>
        <p:spPr/>
        <p:txBody>
          <a:bodyPr/>
          <a:lstStyle/>
          <a:p>
            <a:pPr marL="0" indent="0">
              <a:buNone/>
            </a:pPr>
            <a:r>
              <a:rPr lang="en-GB" dirty="0" smtClean="0"/>
              <a:t>Make a step by step plan explaining how to make an appliqué. Your instructions sheet should include:</a:t>
            </a:r>
          </a:p>
          <a:p>
            <a:pPr>
              <a:buFontTx/>
              <a:buChar char="-"/>
            </a:pPr>
            <a:r>
              <a:rPr lang="en-GB" dirty="0" smtClean="0"/>
              <a:t>A short piece of writing explaining what appliqué is.</a:t>
            </a:r>
          </a:p>
          <a:p>
            <a:pPr>
              <a:buFontTx/>
              <a:buChar char="-"/>
            </a:pPr>
            <a:r>
              <a:rPr lang="en-GB" dirty="0" smtClean="0"/>
              <a:t>An equipment list</a:t>
            </a:r>
          </a:p>
          <a:p>
            <a:pPr>
              <a:buFontTx/>
              <a:buChar char="-"/>
            </a:pPr>
            <a:r>
              <a:rPr lang="en-GB" dirty="0" smtClean="0"/>
              <a:t>Health and safety information for the equipment.</a:t>
            </a:r>
          </a:p>
          <a:p>
            <a:pPr>
              <a:buFontTx/>
              <a:buChar char="-"/>
            </a:pPr>
            <a:r>
              <a:rPr lang="en-GB" dirty="0" smtClean="0"/>
              <a:t>A numbered set of step by step instructions with a picture to go with each step.</a:t>
            </a:r>
          </a:p>
          <a:p>
            <a:pPr marL="0" indent="0">
              <a:buNone/>
            </a:pPr>
            <a:endParaRPr lang="en-GB" dirty="0"/>
          </a:p>
        </p:txBody>
      </p:sp>
      <p:pic>
        <p:nvPicPr>
          <p:cNvPr id="4" name="Picture 3"/>
          <p:cNvPicPr>
            <a:picLocks noChangeAspect="1"/>
          </p:cNvPicPr>
          <p:nvPr/>
        </p:nvPicPr>
        <p:blipFill>
          <a:blip r:embed="rId2"/>
          <a:stretch>
            <a:fillRect/>
          </a:stretch>
        </p:blipFill>
        <p:spPr>
          <a:xfrm>
            <a:off x="3005137" y="4892856"/>
            <a:ext cx="2524125" cy="1809750"/>
          </a:xfrm>
          <a:prstGeom prst="rect">
            <a:avLst/>
          </a:prstGeom>
        </p:spPr>
      </p:pic>
      <p:pic>
        <p:nvPicPr>
          <p:cNvPr id="5" name="Picture 4"/>
          <p:cNvPicPr>
            <a:picLocks noChangeAspect="1"/>
          </p:cNvPicPr>
          <p:nvPr/>
        </p:nvPicPr>
        <p:blipFill>
          <a:blip r:embed="rId3"/>
          <a:stretch>
            <a:fillRect/>
          </a:stretch>
        </p:blipFill>
        <p:spPr>
          <a:xfrm>
            <a:off x="5895701" y="4610579"/>
            <a:ext cx="3868511" cy="2247421"/>
          </a:xfrm>
          <a:prstGeom prst="rect">
            <a:avLst/>
          </a:prstGeom>
        </p:spPr>
      </p:pic>
    </p:spTree>
    <p:extLst>
      <p:ext uri="{BB962C8B-B14F-4D97-AF65-F5344CB8AC3E}">
        <p14:creationId xmlns:p14="http://schemas.microsoft.com/office/powerpoint/2010/main" val="1754638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367</Words>
  <Application>Microsoft Office PowerPoint</Application>
  <PresentationFormat>Widescreen</PresentationFormat>
  <Paragraphs>32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Year 8 Textiles</vt:lpstr>
      <vt:lpstr>Year 8 Textiles: Fashionable Food</vt:lpstr>
      <vt:lpstr>Textiles Work to Complete Based on which week of the rotation we are on</vt:lpstr>
      <vt:lpstr>Week 1 Task 1: Observational Drawings Food Packaging</vt:lpstr>
      <vt:lpstr>Week 1 Task 2: Moodboard</vt:lpstr>
      <vt:lpstr>Week 2: Appliqué Information Sheet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8 Textiles</dc:title>
  <dc:creator>Rebecca Waller</dc:creator>
  <cp:lastModifiedBy>Rebecca Waller</cp:lastModifiedBy>
  <cp:revision>2</cp:revision>
  <dcterms:created xsi:type="dcterms:W3CDTF">2021-03-04T11:06:41Z</dcterms:created>
  <dcterms:modified xsi:type="dcterms:W3CDTF">2021-03-04T11:09:19Z</dcterms:modified>
</cp:coreProperties>
</file>