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529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340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3676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1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745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42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698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249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4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004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11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3D8F7-E454-4AEC-9B27-59493D21D0E0}" type="datetimeFigureOut">
              <a:rPr lang="en-GB" smtClean="0"/>
              <a:t>29/03/21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C26D9-A9BA-45D4-81B0-72DAE6B712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220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183" y="2591204"/>
            <a:ext cx="2562896" cy="1630515"/>
          </a:xfrm>
          <a:prstGeom prst="rect">
            <a:avLst/>
          </a:prstGeom>
        </p:spPr>
      </p:pic>
      <p:sp>
        <p:nvSpPr>
          <p:cNvPr id="6" name="Rounded Rectangle 5"/>
          <p:cNvSpPr/>
          <p:nvPr/>
        </p:nvSpPr>
        <p:spPr>
          <a:xfrm>
            <a:off x="193183" y="193183"/>
            <a:ext cx="4378817" cy="471366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u="sng" dirty="0" smtClean="0">
                <a:solidFill>
                  <a:schemeClr val="tx1"/>
                </a:solidFill>
              </a:rPr>
              <a:t>Vocal </a:t>
            </a:r>
            <a:r>
              <a:rPr lang="en-GB" sz="1600" b="1" u="sng" dirty="0" smtClean="0">
                <a:solidFill>
                  <a:schemeClr val="tx1"/>
                </a:solidFill>
              </a:rPr>
              <a:t>Skills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Emphasis/Stress:</a:t>
            </a:r>
            <a:r>
              <a:rPr lang="en-GB" sz="1600" dirty="0">
                <a:solidFill>
                  <a:schemeClr val="tx1"/>
                </a:solidFill>
              </a:rPr>
              <a:t> Making certain words stand out</a:t>
            </a:r>
          </a:p>
          <a:p>
            <a:r>
              <a:rPr lang="en-GB" sz="1600" b="1" dirty="0">
                <a:solidFill>
                  <a:schemeClr val="tx1"/>
                </a:solidFill>
              </a:rPr>
              <a:t>Accent: </a:t>
            </a:r>
            <a:r>
              <a:rPr lang="en-GB" sz="1600" dirty="0">
                <a:solidFill>
                  <a:schemeClr val="tx1"/>
                </a:solidFill>
              </a:rPr>
              <a:t>The way your voice sounds that shows where you are from, your social class, </a:t>
            </a:r>
            <a:r>
              <a:rPr lang="en-GB" sz="1600" dirty="0" err="1" smtClean="0">
                <a:solidFill>
                  <a:schemeClr val="tx1"/>
                </a:solidFill>
              </a:rPr>
              <a:t>etc</a:t>
            </a:r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Tone</a:t>
            </a:r>
            <a:r>
              <a:rPr lang="en-GB" sz="1600" b="1" dirty="0" smtClean="0">
                <a:solidFill>
                  <a:schemeClr val="tx1"/>
                </a:solidFill>
              </a:rPr>
              <a:t>:</a:t>
            </a:r>
          </a:p>
          <a:p>
            <a:endParaRPr lang="en-GB" sz="1600" b="1" dirty="0">
              <a:solidFill>
                <a:schemeClr val="tx1"/>
              </a:solidFill>
            </a:endParaRPr>
          </a:p>
          <a:p>
            <a:r>
              <a:rPr lang="en-GB" sz="1600" b="1" dirty="0" smtClean="0">
                <a:solidFill>
                  <a:schemeClr val="tx1"/>
                </a:solidFill>
              </a:rPr>
              <a:t>Projection</a:t>
            </a:r>
            <a:r>
              <a:rPr lang="en-GB" sz="1600" b="1" dirty="0" smtClean="0">
                <a:solidFill>
                  <a:schemeClr val="tx1"/>
                </a:solidFill>
              </a:rPr>
              <a:t>: </a:t>
            </a:r>
            <a:r>
              <a:rPr lang="en-GB" sz="1600" dirty="0" smtClean="0">
                <a:solidFill>
                  <a:schemeClr val="tx1"/>
                </a:solidFill>
              </a:rPr>
              <a:t>how </a:t>
            </a:r>
            <a:r>
              <a:rPr lang="en-GB" sz="1600" i="1" dirty="0" smtClean="0">
                <a:solidFill>
                  <a:schemeClr val="tx1"/>
                </a:solidFill>
              </a:rPr>
              <a:t>loud</a:t>
            </a:r>
            <a:r>
              <a:rPr lang="en-GB" sz="1600" dirty="0" smtClean="0">
                <a:solidFill>
                  <a:schemeClr val="tx1"/>
                </a:solidFill>
              </a:rPr>
              <a:t> or </a:t>
            </a:r>
            <a:r>
              <a:rPr lang="en-GB" sz="1600" i="1" dirty="0" smtClean="0">
                <a:solidFill>
                  <a:schemeClr val="tx1"/>
                </a:solidFill>
              </a:rPr>
              <a:t>quiet</a:t>
            </a:r>
            <a:r>
              <a:rPr lang="en-GB" sz="1600" dirty="0" smtClean="0">
                <a:solidFill>
                  <a:schemeClr val="tx1"/>
                </a:solidFill>
              </a:rPr>
              <a:t> your voice is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Pitch</a:t>
            </a:r>
            <a:r>
              <a:rPr lang="en-GB" sz="1600" b="1" dirty="0" smtClean="0">
                <a:solidFill>
                  <a:schemeClr val="tx1"/>
                </a:solidFill>
              </a:rPr>
              <a:t>: </a:t>
            </a:r>
            <a:r>
              <a:rPr lang="en-GB" sz="1600" dirty="0" smtClean="0">
                <a:solidFill>
                  <a:schemeClr val="tx1"/>
                </a:solidFill>
              </a:rPr>
              <a:t>How </a:t>
            </a:r>
            <a:r>
              <a:rPr lang="en-GB" sz="1600" i="1" dirty="0" smtClean="0">
                <a:solidFill>
                  <a:schemeClr val="tx1"/>
                </a:solidFill>
              </a:rPr>
              <a:t>high</a:t>
            </a:r>
            <a:r>
              <a:rPr lang="en-GB" sz="1600" dirty="0" smtClean="0">
                <a:solidFill>
                  <a:schemeClr val="tx1"/>
                </a:solidFill>
              </a:rPr>
              <a:t> or </a:t>
            </a:r>
            <a:r>
              <a:rPr lang="en-GB" sz="1600" i="1" dirty="0" smtClean="0">
                <a:solidFill>
                  <a:schemeClr val="tx1"/>
                </a:solidFill>
              </a:rPr>
              <a:t>low </a:t>
            </a:r>
            <a:r>
              <a:rPr lang="en-GB" sz="1600" dirty="0" smtClean="0">
                <a:solidFill>
                  <a:schemeClr val="tx1"/>
                </a:solidFill>
              </a:rPr>
              <a:t>your voice is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Pace: </a:t>
            </a:r>
            <a:r>
              <a:rPr lang="en-GB" sz="1600" dirty="0" smtClean="0">
                <a:solidFill>
                  <a:schemeClr val="tx1"/>
                </a:solidFill>
              </a:rPr>
              <a:t>The </a:t>
            </a:r>
            <a:r>
              <a:rPr lang="en-GB" sz="1600" i="1" dirty="0" smtClean="0">
                <a:solidFill>
                  <a:schemeClr val="tx1"/>
                </a:solidFill>
              </a:rPr>
              <a:t>speed</a:t>
            </a:r>
            <a:r>
              <a:rPr lang="en-GB" sz="1600" dirty="0" smtClean="0">
                <a:solidFill>
                  <a:schemeClr val="tx1"/>
                </a:solidFill>
              </a:rPr>
              <a:t> at which you talk, how </a:t>
            </a:r>
            <a:r>
              <a:rPr lang="en-GB" sz="1600" i="1" dirty="0" smtClean="0">
                <a:solidFill>
                  <a:schemeClr val="tx1"/>
                </a:solidFill>
              </a:rPr>
              <a:t>fast </a:t>
            </a:r>
            <a:r>
              <a:rPr lang="en-GB" sz="1600" dirty="0" smtClean="0">
                <a:solidFill>
                  <a:schemeClr val="tx1"/>
                </a:solidFill>
              </a:rPr>
              <a:t>or </a:t>
            </a:r>
            <a:r>
              <a:rPr lang="en-GB" sz="1600" i="1" dirty="0" smtClean="0">
                <a:solidFill>
                  <a:schemeClr val="tx1"/>
                </a:solidFill>
              </a:rPr>
              <a:t>slow</a:t>
            </a:r>
            <a:r>
              <a:rPr lang="en-GB" sz="1600" dirty="0" smtClean="0">
                <a:solidFill>
                  <a:schemeClr val="tx1"/>
                </a:solidFill>
              </a:rPr>
              <a:t> your delivery is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Pause: </a:t>
            </a:r>
            <a:r>
              <a:rPr lang="en-GB" sz="1600" dirty="0" smtClean="0">
                <a:solidFill>
                  <a:schemeClr val="tx1"/>
                </a:solidFill>
              </a:rPr>
              <a:t>When you </a:t>
            </a:r>
            <a:r>
              <a:rPr lang="en-GB" sz="1600" i="1" dirty="0" smtClean="0">
                <a:solidFill>
                  <a:schemeClr val="tx1"/>
                </a:solidFill>
              </a:rPr>
              <a:t>stop talking, </a:t>
            </a:r>
            <a:r>
              <a:rPr lang="en-GB" sz="1600" dirty="0" smtClean="0">
                <a:solidFill>
                  <a:schemeClr val="tx1"/>
                </a:solidFill>
              </a:rPr>
              <a:t>usually for </a:t>
            </a:r>
            <a:r>
              <a:rPr lang="en-GB" sz="1600" i="1" dirty="0">
                <a:solidFill>
                  <a:schemeClr val="tx1"/>
                </a:solidFill>
              </a:rPr>
              <a:t>e</a:t>
            </a:r>
            <a:r>
              <a:rPr lang="en-GB" sz="1600" i="1" dirty="0" smtClean="0">
                <a:solidFill>
                  <a:schemeClr val="tx1"/>
                </a:solidFill>
              </a:rPr>
              <a:t>ffect or </a:t>
            </a:r>
            <a:r>
              <a:rPr lang="en-GB" sz="1600" i="1" dirty="0" smtClean="0">
                <a:solidFill>
                  <a:schemeClr val="tx1"/>
                </a:solidFill>
              </a:rPr>
              <a:t>impact</a:t>
            </a:r>
            <a:endParaRPr lang="en-GB" sz="1600" i="1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65183" y="321972"/>
            <a:ext cx="2562896" cy="2073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/>
              <a:t>DNA</a:t>
            </a:r>
            <a:r>
              <a:rPr lang="en-GB" sz="1600" dirty="0" smtClean="0"/>
              <a:t> KNOWLEDGE ORGANISER:</a:t>
            </a:r>
          </a:p>
          <a:p>
            <a:pPr algn="ctr"/>
            <a:endParaRPr lang="en-GB" sz="1600" dirty="0"/>
          </a:p>
          <a:p>
            <a:pPr algn="ctr"/>
            <a:r>
              <a:rPr lang="en-GB" sz="1600" b="1" dirty="0" smtClean="0"/>
              <a:t>Section A</a:t>
            </a:r>
            <a:r>
              <a:rPr lang="en-GB" sz="1600" dirty="0" smtClean="0"/>
              <a:t>: This relates to the 4- and 6- mark Questions. You will be asked to answer the questions as a PERFORMER</a:t>
            </a:r>
            <a:endParaRPr lang="en-GB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7521262" y="231820"/>
            <a:ext cx="4378817" cy="6349284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600" b="1" u="sng" dirty="0" smtClean="0">
                <a:solidFill>
                  <a:schemeClr val="tx1"/>
                </a:solidFill>
              </a:rPr>
              <a:t>Physical Skills: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Facial Expression:</a:t>
            </a:r>
            <a:r>
              <a:rPr lang="en-GB" sz="1600" dirty="0" smtClean="0">
                <a:solidFill>
                  <a:schemeClr val="tx1"/>
                </a:solidFill>
              </a:rPr>
              <a:t> How your face expresses your </a:t>
            </a:r>
            <a:r>
              <a:rPr lang="en-GB" sz="1600" i="1" dirty="0" smtClean="0">
                <a:solidFill>
                  <a:schemeClr val="tx1"/>
                </a:solidFill>
              </a:rPr>
              <a:t>mood</a:t>
            </a:r>
            <a:r>
              <a:rPr lang="en-GB" sz="1600" dirty="0" smtClean="0">
                <a:solidFill>
                  <a:schemeClr val="tx1"/>
                </a:solidFill>
              </a:rPr>
              <a:t> and </a:t>
            </a:r>
            <a:r>
              <a:rPr lang="en-GB" sz="1600" i="1" dirty="0" smtClean="0">
                <a:solidFill>
                  <a:schemeClr val="tx1"/>
                </a:solidFill>
              </a:rPr>
              <a:t>attitude</a:t>
            </a:r>
            <a:r>
              <a:rPr lang="en-GB" sz="1600" b="1" i="1" dirty="0" smtClean="0">
                <a:solidFill>
                  <a:schemeClr val="tx1"/>
                </a:solidFill>
              </a:rPr>
              <a:t> </a:t>
            </a:r>
            <a:endParaRPr lang="en-GB" sz="1600" b="1" i="1" dirty="0" smtClean="0">
              <a:solidFill>
                <a:schemeClr val="tx1"/>
              </a:solidFill>
            </a:endParaRPr>
          </a:p>
          <a:p>
            <a:r>
              <a:rPr lang="en-GB" sz="1600" b="1" i="1" dirty="0" smtClean="0">
                <a:solidFill>
                  <a:schemeClr val="tx1"/>
                </a:solidFill>
              </a:rPr>
              <a:t>Levels of tension</a:t>
            </a:r>
          </a:p>
          <a:p>
            <a:r>
              <a:rPr lang="en-GB" sz="1600" b="1" i="1" dirty="0">
                <a:solidFill>
                  <a:schemeClr val="tx1"/>
                </a:solidFill>
              </a:rPr>
              <a:t>Action: a specific physical </a:t>
            </a:r>
            <a:r>
              <a:rPr lang="en-GB" sz="1600" b="1" i="1" dirty="0" smtClean="0">
                <a:solidFill>
                  <a:schemeClr val="tx1"/>
                </a:solidFill>
              </a:rPr>
              <a:t>movement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Gesture</a:t>
            </a:r>
            <a:r>
              <a:rPr lang="en-GB" sz="1600" b="1" dirty="0" smtClean="0">
                <a:solidFill>
                  <a:schemeClr val="tx1"/>
                </a:solidFill>
              </a:rPr>
              <a:t>: </a:t>
            </a:r>
            <a:r>
              <a:rPr lang="en-GB" sz="1600" dirty="0" smtClean="0">
                <a:solidFill>
                  <a:schemeClr val="tx1"/>
                </a:solidFill>
              </a:rPr>
              <a:t>How you use part of your body, such as hands, to express </a:t>
            </a:r>
            <a:r>
              <a:rPr lang="en-GB" sz="1600" i="1" dirty="0" smtClean="0">
                <a:solidFill>
                  <a:schemeClr val="tx1"/>
                </a:solidFill>
              </a:rPr>
              <a:t>emotion</a:t>
            </a:r>
            <a:r>
              <a:rPr lang="en-GB" sz="1600" dirty="0" smtClean="0">
                <a:solidFill>
                  <a:schemeClr val="tx1"/>
                </a:solidFill>
              </a:rPr>
              <a:t>, </a:t>
            </a:r>
            <a:r>
              <a:rPr lang="en-GB" sz="1600" dirty="0" err="1" smtClean="0">
                <a:solidFill>
                  <a:schemeClr val="tx1"/>
                </a:solidFill>
              </a:rPr>
              <a:t>eg</a:t>
            </a:r>
            <a:r>
              <a:rPr lang="en-GB" sz="1600" dirty="0" smtClean="0">
                <a:solidFill>
                  <a:schemeClr val="tx1"/>
                </a:solidFill>
              </a:rPr>
              <a:t>, </a:t>
            </a:r>
            <a:r>
              <a:rPr lang="en-GB" sz="1600" i="1" dirty="0" smtClean="0">
                <a:solidFill>
                  <a:schemeClr val="tx1"/>
                </a:solidFill>
              </a:rPr>
              <a:t>clenched fist, open palm, hand-on-heart, </a:t>
            </a:r>
            <a:r>
              <a:rPr lang="en-GB" sz="1600" i="1" dirty="0" err="1" smtClean="0">
                <a:solidFill>
                  <a:schemeClr val="tx1"/>
                </a:solidFill>
              </a:rPr>
              <a:t>etc</a:t>
            </a:r>
            <a:endParaRPr lang="en-GB" sz="1600" i="1" dirty="0" smtClean="0">
              <a:solidFill>
                <a:schemeClr val="tx1"/>
              </a:solidFill>
            </a:endParaRPr>
          </a:p>
          <a:p>
            <a:endParaRPr lang="en-GB" sz="1600" i="1" dirty="0" smtClean="0">
              <a:solidFill>
                <a:schemeClr val="tx1"/>
              </a:solidFill>
            </a:endParaRPr>
          </a:p>
          <a:p>
            <a:r>
              <a:rPr lang="en-GB" sz="1600" b="1" i="1" dirty="0">
                <a:solidFill>
                  <a:schemeClr val="tx1"/>
                </a:solidFill>
              </a:rPr>
              <a:t>Posture: the position an actor hold themselves in, </a:t>
            </a:r>
            <a:r>
              <a:rPr lang="en-GB" sz="1600" b="1" i="1" dirty="0" err="1">
                <a:solidFill>
                  <a:schemeClr val="tx1"/>
                </a:solidFill>
              </a:rPr>
              <a:t>eg</a:t>
            </a:r>
            <a:r>
              <a:rPr lang="en-GB" sz="1600" b="1" i="1" dirty="0">
                <a:solidFill>
                  <a:schemeClr val="tx1"/>
                </a:solidFill>
              </a:rPr>
              <a:t> sitting, crouched, foetal position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Eye-Contact</a:t>
            </a:r>
            <a:r>
              <a:rPr lang="en-GB" sz="1600" b="1" dirty="0" smtClean="0">
                <a:solidFill>
                  <a:schemeClr val="tx1"/>
                </a:solidFill>
              </a:rPr>
              <a:t>: </a:t>
            </a:r>
            <a:r>
              <a:rPr lang="en-GB" sz="1600" dirty="0" smtClean="0">
                <a:solidFill>
                  <a:schemeClr val="tx1"/>
                </a:solidFill>
              </a:rPr>
              <a:t>connecting with another performer by looking at them, or avoiding </a:t>
            </a:r>
            <a:r>
              <a:rPr lang="en-GB" sz="1600" dirty="0" smtClean="0">
                <a:solidFill>
                  <a:schemeClr val="tx1"/>
                </a:solidFill>
              </a:rPr>
              <a:t>eye-contact</a:t>
            </a:r>
          </a:p>
          <a:p>
            <a:r>
              <a:rPr lang="en-GB" sz="1600" b="1" dirty="0" smtClean="0">
                <a:solidFill>
                  <a:schemeClr val="tx1"/>
                </a:solidFill>
              </a:rPr>
              <a:t>Gait/ Stance:</a:t>
            </a:r>
            <a:endParaRPr lang="en-GB" sz="1600" b="1" dirty="0" smtClean="0">
              <a:solidFill>
                <a:schemeClr val="tx1"/>
              </a:solidFill>
            </a:endParaRPr>
          </a:p>
          <a:p>
            <a:r>
              <a:rPr lang="en-GB" sz="1600" b="1" dirty="0" smtClean="0">
                <a:solidFill>
                  <a:schemeClr val="tx1"/>
                </a:solidFill>
              </a:rPr>
              <a:t>Stillness</a:t>
            </a:r>
            <a:r>
              <a:rPr lang="en-GB" sz="1600" b="1" dirty="0" smtClean="0">
                <a:solidFill>
                  <a:schemeClr val="tx1"/>
                </a:solidFill>
              </a:rPr>
              <a:t>: </a:t>
            </a:r>
            <a:r>
              <a:rPr lang="en-GB" sz="1600" dirty="0" smtClean="0">
                <a:solidFill>
                  <a:schemeClr val="tx1"/>
                </a:solidFill>
              </a:rPr>
              <a:t>a moment when there is no movement, usually to </a:t>
            </a:r>
            <a:r>
              <a:rPr lang="en-GB" sz="1600" i="1" dirty="0" smtClean="0">
                <a:solidFill>
                  <a:schemeClr val="tx1"/>
                </a:solidFill>
              </a:rPr>
              <a:t>create impact </a:t>
            </a:r>
            <a:r>
              <a:rPr lang="en-GB" sz="1600" dirty="0" smtClean="0">
                <a:solidFill>
                  <a:schemeClr val="tx1"/>
                </a:solidFill>
              </a:rPr>
              <a:t>or </a:t>
            </a:r>
            <a:r>
              <a:rPr lang="en-GB" sz="1600" i="1" dirty="0" smtClean="0">
                <a:solidFill>
                  <a:schemeClr val="tx1"/>
                </a:solidFill>
              </a:rPr>
              <a:t>mark an important </a:t>
            </a:r>
            <a:r>
              <a:rPr lang="en-GB" sz="1600" i="1" dirty="0" smtClean="0">
                <a:solidFill>
                  <a:schemeClr val="tx1"/>
                </a:solidFill>
              </a:rPr>
              <a:t>moment</a:t>
            </a:r>
            <a:endParaRPr lang="en-GB" sz="1600" i="1" dirty="0" smtClean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93183" y="4520486"/>
            <a:ext cx="1906073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The question might ask for VOCAL, PHYSICAL and/or PERFORMANCE SKILLS</a:t>
            </a:r>
            <a:endParaRPr lang="en-GB" sz="1400" dirty="0"/>
          </a:p>
        </p:txBody>
      </p:sp>
      <p:sp>
        <p:nvSpPr>
          <p:cNvPr id="10" name="Oval 9"/>
          <p:cNvSpPr/>
          <p:nvPr/>
        </p:nvSpPr>
        <p:spPr>
          <a:xfrm>
            <a:off x="2202287" y="4520486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500" dirty="0" smtClean="0"/>
              <a:t>The question might ask for VERBAL, or NON-VERBAL skills</a:t>
            </a:r>
            <a:endParaRPr lang="en-GB" sz="1500" dirty="0"/>
          </a:p>
        </p:txBody>
      </p:sp>
      <p:sp>
        <p:nvSpPr>
          <p:cNvPr id="11" name="Right Arrow 10"/>
          <p:cNvSpPr/>
          <p:nvPr/>
        </p:nvSpPr>
        <p:spPr>
          <a:xfrm>
            <a:off x="1777285" y="5267459"/>
            <a:ext cx="643943" cy="38636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095482" y="4507609"/>
            <a:ext cx="3567448" cy="20606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u="sng" dirty="0" smtClean="0">
                <a:solidFill>
                  <a:schemeClr val="tx1"/>
                </a:solidFill>
              </a:rPr>
              <a:t>TIPS: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tx1"/>
                </a:solidFill>
              </a:rPr>
              <a:t>Be specific; </a:t>
            </a:r>
            <a:r>
              <a:rPr lang="en-GB" sz="1400" dirty="0" smtClean="0">
                <a:solidFill>
                  <a:schemeClr val="tx1"/>
                </a:solidFill>
              </a:rPr>
              <a:t>refer to a clear moment in the extract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chemeClr val="tx1"/>
                </a:solidFill>
              </a:rPr>
              <a:t>Use </a:t>
            </a:r>
            <a:r>
              <a:rPr lang="en-GB" sz="1400" b="1" dirty="0" smtClean="0">
                <a:solidFill>
                  <a:schemeClr val="tx1"/>
                </a:solidFill>
              </a:rPr>
              <a:t>brief quotes </a:t>
            </a:r>
            <a:r>
              <a:rPr lang="en-GB" sz="1400" dirty="0" smtClean="0">
                <a:solidFill>
                  <a:schemeClr val="tx1"/>
                </a:solidFill>
              </a:rPr>
              <a:t>from the extract to illustrate your 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tx1"/>
                </a:solidFill>
              </a:rPr>
              <a:t>1 mark </a:t>
            </a:r>
            <a:r>
              <a:rPr lang="en-GB" sz="1400" dirty="0" smtClean="0">
                <a:solidFill>
                  <a:schemeClr val="tx1"/>
                </a:solidFill>
              </a:rPr>
              <a:t>for the particular skill you mention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chemeClr val="tx1"/>
                </a:solidFill>
              </a:rPr>
              <a:t>1 mark </a:t>
            </a:r>
            <a:r>
              <a:rPr lang="en-GB" sz="1400" dirty="0" smtClean="0">
                <a:solidFill>
                  <a:schemeClr val="tx1"/>
                </a:solidFill>
              </a:rPr>
              <a:t>for justifying your choice of skill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9417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270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Olympus Academy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Clarke</dc:creator>
  <cp:lastModifiedBy>Emily Stones</cp:lastModifiedBy>
  <cp:revision>7</cp:revision>
  <dcterms:created xsi:type="dcterms:W3CDTF">2019-07-02T06:53:45Z</dcterms:created>
  <dcterms:modified xsi:type="dcterms:W3CDTF">2021-03-29T12:50:28Z</dcterms:modified>
</cp:coreProperties>
</file>