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4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948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C957-FB68-4DA2-8697-DD12A4F22DE0}" type="datetimeFigureOut">
              <a:rPr lang="en-GB" smtClean="0"/>
              <a:t>10/02/21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E087-6AE1-46CE-AB38-6FEA3BFDB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197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C957-FB68-4DA2-8697-DD12A4F22DE0}" type="datetimeFigureOut">
              <a:rPr lang="en-GB" smtClean="0"/>
              <a:t>10/02/21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E087-6AE1-46CE-AB38-6FEA3BFDB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550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C957-FB68-4DA2-8697-DD12A4F22DE0}" type="datetimeFigureOut">
              <a:rPr lang="en-GB" smtClean="0"/>
              <a:t>10/02/21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E087-6AE1-46CE-AB38-6FEA3BFDB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45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C957-FB68-4DA2-8697-DD12A4F22DE0}" type="datetimeFigureOut">
              <a:rPr lang="en-GB" smtClean="0"/>
              <a:t>10/02/21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E087-6AE1-46CE-AB38-6FEA3BFDB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540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C957-FB68-4DA2-8697-DD12A4F22DE0}" type="datetimeFigureOut">
              <a:rPr lang="en-GB" smtClean="0"/>
              <a:t>10/02/21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E087-6AE1-46CE-AB38-6FEA3BFDB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513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C957-FB68-4DA2-8697-DD12A4F22DE0}" type="datetimeFigureOut">
              <a:rPr lang="en-GB" smtClean="0"/>
              <a:t>10/02/21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E087-6AE1-46CE-AB38-6FEA3BFDB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17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C957-FB68-4DA2-8697-DD12A4F22DE0}" type="datetimeFigureOut">
              <a:rPr lang="en-GB" smtClean="0"/>
              <a:t>10/02/21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E087-6AE1-46CE-AB38-6FEA3BFDB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545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C957-FB68-4DA2-8697-DD12A4F22DE0}" type="datetimeFigureOut">
              <a:rPr lang="en-GB" smtClean="0"/>
              <a:t>10/02/21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E087-6AE1-46CE-AB38-6FEA3BFDB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625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C957-FB68-4DA2-8697-DD12A4F22DE0}" type="datetimeFigureOut">
              <a:rPr lang="en-GB" smtClean="0"/>
              <a:t>10/02/21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E087-6AE1-46CE-AB38-6FEA3BFDB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163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C957-FB68-4DA2-8697-DD12A4F22DE0}" type="datetimeFigureOut">
              <a:rPr lang="en-GB" smtClean="0"/>
              <a:t>10/02/21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E087-6AE1-46CE-AB38-6FEA3BFDB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940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6C957-FB68-4DA2-8697-DD12A4F22DE0}" type="datetimeFigureOut">
              <a:rPr lang="en-GB" smtClean="0"/>
              <a:t>10/02/21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E087-6AE1-46CE-AB38-6FEA3BFDB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75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6C957-FB68-4DA2-8697-DD12A4F22DE0}" type="datetimeFigureOut">
              <a:rPr lang="en-GB" smtClean="0"/>
              <a:t>10/02/21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FE087-6AE1-46CE-AB38-6FEA3BFDB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10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Under the Sea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Felt pen, Water &amp; </a:t>
            </a:r>
            <a:r>
              <a:rPr lang="en-GB" dirty="0"/>
              <a:t>H</a:t>
            </a:r>
            <a:r>
              <a:rPr lang="en-GB" dirty="0" smtClean="0"/>
              <a:t>ousehold Bleach Technique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7925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90165" y="1099183"/>
            <a:ext cx="5793989" cy="43454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91003" y="1095521"/>
            <a:ext cx="5764684" cy="432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7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4"/>
          <a:stretch/>
        </p:blipFill>
        <p:spPr>
          <a:xfrm rot="5400000">
            <a:off x="-300753" y="2499229"/>
            <a:ext cx="4591229" cy="36750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790764" y="242045"/>
            <a:ext cx="2958351" cy="2218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45090" y="568956"/>
            <a:ext cx="2615279" cy="19614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33030" y="3416308"/>
            <a:ext cx="3675527" cy="27566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9" t="14221" b="2521"/>
          <a:stretch/>
        </p:blipFill>
        <p:spPr>
          <a:xfrm rot="5400000">
            <a:off x="3548387" y="3529282"/>
            <a:ext cx="3675528" cy="25306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" t="14510" r="832" b="30392"/>
          <a:stretch/>
        </p:blipFill>
        <p:spPr>
          <a:xfrm rot="10800000" flipH="1" flipV="1">
            <a:off x="157312" y="175024"/>
            <a:ext cx="3963492" cy="169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616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0"/>
          <a:stretch/>
        </p:blipFill>
        <p:spPr>
          <a:xfrm rot="5400000">
            <a:off x="4203907" y="1186867"/>
            <a:ext cx="5917784" cy="42044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35535" y="1070535"/>
            <a:ext cx="5922682" cy="444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5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9" b="1809"/>
          <a:stretch/>
        </p:blipFill>
        <p:spPr>
          <a:xfrm rot="5400000">
            <a:off x="-462188" y="1337982"/>
            <a:ext cx="5859445" cy="41820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16407" y="1231710"/>
            <a:ext cx="5859444" cy="439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5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34266" y="1492578"/>
            <a:ext cx="5882881" cy="4412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53096"/>
          <a:stretch/>
        </p:blipFill>
        <p:spPr>
          <a:xfrm>
            <a:off x="5369859" y="217900"/>
            <a:ext cx="4177553" cy="64221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2689" y="0"/>
            <a:ext cx="4468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You will need to wait for layers to dry before working on top to add further detail.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799268" y="3258355"/>
            <a:ext cx="1287887" cy="15068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100034" y="3271234"/>
            <a:ext cx="3541690" cy="189319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271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8" t="11504" r="6735" b="7812"/>
          <a:stretch/>
        </p:blipFill>
        <p:spPr>
          <a:xfrm>
            <a:off x="703385" y="323557"/>
            <a:ext cx="8215532" cy="592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87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6" t="8170" r="3595" b="3203"/>
          <a:stretch/>
        </p:blipFill>
        <p:spPr>
          <a:xfrm>
            <a:off x="887505" y="215154"/>
            <a:ext cx="8431307" cy="618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24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29</Words>
  <Application>Microsoft Office PowerPoint</Application>
  <PresentationFormat>A4 Paper (210x297 mm)</PresentationFormat>
  <Paragraphs>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Under the Sea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osi.local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Richards</dc:creator>
  <cp:lastModifiedBy>Victoria Richards</cp:lastModifiedBy>
  <cp:revision>4</cp:revision>
  <cp:lastPrinted>2018-10-05T11:49:15Z</cp:lastPrinted>
  <dcterms:created xsi:type="dcterms:W3CDTF">2018-10-05T11:33:37Z</dcterms:created>
  <dcterms:modified xsi:type="dcterms:W3CDTF">2021-02-10T13:26:19Z</dcterms:modified>
</cp:coreProperties>
</file>