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2" r:id="rId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0D0C-DD48-4F59-B188-F915B6DD1A82}" type="datetimeFigureOut">
              <a:rPr lang="en-GB" smtClean="0"/>
              <a:t>24/02/21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44AD-05AD-4933-A38C-8AF882A58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05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0D0C-DD48-4F59-B188-F915B6DD1A82}" type="datetimeFigureOut">
              <a:rPr lang="en-GB" smtClean="0"/>
              <a:t>24/02/21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44AD-05AD-4933-A38C-8AF882A58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90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0D0C-DD48-4F59-B188-F915B6DD1A82}" type="datetimeFigureOut">
              <a:rPr lang="en-GB" smtClean="0"/>
              <a:t>24/02/21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44AD-05AD-4933-A38C-8AF882A58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61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0D0C-DD48-4F59-B188-F915B6DD1A82}" type="datetimeFigureOut">
              <a:rPr lang="en-GB" smtClean="0"/>
              <a:t>24/02/21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44AD-05AD-4933-A38C-8AF882A58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9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0D0C-DD48-4F59-B188-F915B6DD1A82}" type="datetimeFigureOut">
              <a:rPr lang="en-GB" smtClean="0"/>
              <a:t>24/02/21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44AD-05AD-4933-A38C-8AF882A58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01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0D0C-DD48-4F59-B188-F915B6DD1A82}" type="datetimeFigureOut">
              <a:rPr lang="en-GB" smtClean="0"/>
              <a:t>24/02/21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44AD-05AD-4933-A38C-8AF882A58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98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0D0C-DD48-4F59-B188-F915B6DD1A82}" type="datetimeFigureOut">
              <a:rPr lang="en-GB" smtClean="0"/>
              <a:t>24/02/21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44AD-05AD-4933-A38C-8AF882A58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16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0D0C-DD48-4F59-B188-F915B6DD1A82}" type="datetimeFigureOut">
              <a:rPr lang="en-GB" smtClean="0"/>
              <a:t>24/02/21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44AD-05AD-4933-A38C-8AF882A58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27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0D0C-DD48-4F59-B188-F915B6DD1A82}" type="datetimeFigureOut">
              <a:rPr lang="en-GB" smtClean="0"/>
              <a:t>24/02/21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44AD-05AD-4933-A38C-8AF882A58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85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0D0C-DD48-4F59-B188-F915B6DD1A82}" type="datetimeFigureOut">
              <a:rPr lang="en-GB" smtClean="0"/>
              <a:t>24/02/21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44AD-05AD-4933-A38C-8AF882A58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23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0D0C-DD48-4F59-B188-F915B6DD1A82}" type="datetimeFigureOut">
              <a:rPr lang="en-GB" smtClean="0"/>
              <a:t>24/02/21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44AD-05AD-4933-A38C-8AF882A58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25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10D0C-DD48-4F59-B188-F915B6DD1A82}" type="datetimeFigureOut">
              <a:rPr lang="en-GB" smtClean="0"/>
              <a:t>24/02/21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344AD-05AD-4933-A38C-8AF882A58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8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Twisted Faces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Pupil Outcomes</a:t>
            </a:r>
          </a:p>
        </p:txBody>
      </p:sp>
    </p:spTree>
    <p:extLst>
      <p:ext uri="{BB962C8B-B14F-4D97-AF65-F5344CB8AC3E}">
        <p14:creationId xmlns:p14="http://schemas.microsoft.com/office/powerpoint/2010/main" val="73055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02AB0-B8C1-4D50-A3C6-9E6FEAA67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287" y="-1556771"/>
            <a:ext cx="8420100" cy="2387600"/>
          </a:xfrm>
        </p:spPr>
        <p:txBody>
          <a:bodyPr>
            <a:normAutofit/>
          </a:bodyPr>
          <a:lstStyle/>
          <a:p>
            <a:r>
              <a:rPr lang="en-GB" sz="4800" dirty="0"/>
              <a:t>The Ugly Truth </a:t>
            </a:r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86488C04-9454-494D-813C-73B01C9C00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9542" y="4291388"/>
            <a:ext cx="2765110" cy="2073832"/>
          </a:xfrm>
          <a:prstGeom prst="rect">
            <a:avLst/>
          </a:prstGeom>
        </p:spPr>
      </p:pic>
      <p:pic>
        <p:nvPicPr>
          <p:cNvPr id="7" name="Picture 6" descr="A person wearing sunglasses&#10;&#10;Description automatically generated with low confidence">
            <a:extLst>
              <a:ext uri="{FF2B5EF4-FFF2-40B4-BE49-F238E27FC236}">
                <a16:creationId xmlns:a16="http://schemas.microsoft.com/office/drawing/2014/main" id="{5E1D8270-E981-4AA0-93A8-A42F50644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51682" y="4277856"/>
            <a:ext cx="2780575" cy="2085431"/>
          </a:xfrm>
          <a:prstGeom prst="rect">
            <a:avLst/>
          </a:prstGeom>
        </p:spPr>
      </p:pic>
      <p:pic>
        <p:nvPicPr>
          <p:cNvPr id="9" name="Picture 8" descr="A picture containing person, looking, gray, grey&#10;&#10;Description automatically generated">
            <a:extLst>
              <a:ext uri="{FF2B5EF4-FFF2-40B4-BE49-F238E27FC236}">
                <a16:creationId xmlns:a16="http://schemas.microsoft.com/office/drawing/2014/main" id="{0085F7EB-208E-4B48-92F9-3B575B631D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253616" y="1238132"/>
            <a:ext cx="2765108" cy="2073831"/>
          </a:xfrm>
          <a:prstGeom prst="rect">
            <a:avLst/>
          </a:prstGeom>
        </p:spPr>
      </p:pic>
      <p:pic>
        <p:nvPicPr>
          <p:cNvPr id="11" name="Picture 10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1F6AED58-F256-4E0B-B19B-E42455FE15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88050" y="4293322"/>
            <a:ext cx="2780574" cy="2085430"/>
          </a:xfrm>
          <a:prstGeom prst="rect">
            <a:avLst/>
          </a:prstGeom>
        </p:spPr>
      </p:pic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24FDF176-5790-4DD6-86D0-F8CBF9CA330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01580" y="1238134"/>
            <a:ext cx="2765107" cy="2073830"/>
          </a:xfrm>
          <a:prstGeom prst="rect">
            <a:avLst/>
          </a:prstGeom>
        </p:spPr>
      </p:pic>
      <p:pic>
        <p:nvPicPr>
          <p:cNvPr id="15" name="Picture 14" descr="A picture containing green, indoor&#10;&#10;Description automatically generated">
            <a:extLst>
              <a:ext uri="{FF2B5EF4-FFF2-40B4-BE49-F238E27FC236}">
                <a16:creationId xmlns:a16="http://schemas.microsoft.com/office/drawing/2014/main" id="{AB0CC912-D1B7-43E3-B71E-9E19D72E564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9543" y="1238134"/>
            <a:ext cx="2765107" cy="207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6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E4384-870D-4188-811B-09F3C08C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-238539"/>
            <a:ext cx="8543925" cy="1325563"/>
          </a:xfrm>
        </p:spPr>
        <p:txBody>
          <a:bodyPr/>
          <a:lstStyle/>
          <a:p>
            <a:pPr algn="ctr"/>
            <a:r>
              <a:rPr lang="en-GB" dirty="0"/>
              <a:t>Twisted Faces </a:t>
            </a:r>
          </a:p>
        </p:txBody>
      </p:sp>
      <p:pic>
        <p:nvPicPr>
          <p:cNvPr id="5" name="Picture 4" descr="A picture containing person, indoor, green, laying&#10;&#10;Description automatically generated">
            <a:extLst>
              <a:ext uri="{FF2B5EF4-FFF2-40B4-BE49-F238E27FC236}">
                <a16:creationId xmlns:a16="http://schemas.microsoft.com/office/drawing/2014/main" id="{9F6CA955-903B-42F8-8B66-3FE647F7C3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3847" y="4170631"/>
            <a:ext cx="2918496" cy="2188872"/>
          </a:xfrm>
          <a:prstGeom prst="rect">
            <a:avLst/>
          </a:prstGeom>
        </p:spPr>
      </p:pic>
      <p:pic>
        <p:nvPicPr>
          <p:cNvPr id="7" name="Picture 6" descr="A person with a coin in the mouth&#10;&#10;Description automatically generated with low confidence">
            <a:extLst>
              <a:ext uri="{FF2B5EF4-FFF2-40B4-BE49-F238E27FC236}">
                <a16:creationId xmlns:a16="http://schemas.microsoft.com/office/drawing/2014/main" id="{024880A9-A527-44F0-9DE8-E7D442B126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16740" y="4170631"/>
            <a:ext cx="2918494" cy="2188871"/>
          </a:xfrm>
          <a:prstGeom prst="rect">
            <a:avLst/>
          </a:prstGeom>
        </p:spPr>
      </p:pic>
      <p:pic>
        <p:nvPicPr>
          <p:cNvPr id="9" name="Picture 8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4EA63563-B3F4-4999-94B3-89FDC874F7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46659" y="1045236"/>
            <a:ext cx="2918496" cy="2188872"/>
          </a:xfrm>
          <a:prstGeom prst="rect">
            <a:avLst/>
          </a:prstGeom>
        </p:spPr>
      </p:pic>
      <p:pic>
        <p:nvPicPr>
          <p:cNvPr id="11" name="Picture 10" descr="A person lying on the grass&#10;&#10;Description automatically generated with low confidence">
            <a:extLst>
              <a:ext uri="{FF2B5EF4-FFF2-40B4-BE49-F238E27FC236}">
                <a16:creationId xmlns:a16="http://schemas.microsoft.com/office/drawing/2014/main" id="{763905A2-5E67-4141-B3FE-D3CFFACFD2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77093" y="4170632"/>
            <a:ext cx="2918496" cy="2188872"/>
          </a:xfrm>
          <a:prstGeom prst="rect">
            <a:avLst/>
          </a:prstGeom>
        </p:spPr>
      </p:pic>
      <p:pic>
        <p:nvPicPr>
          <p:cNvPr id="13" name="Picture 12" descr="A person lying in the grass&#10;&#10;Description automatically generated with medium confidence">
            <a:extLst>
              <a:ext uri="{FF2B5EF4-FFF2-40B4-BE49-F238E27FC236}">
                <a16:creationId xmlns:a16="http://schemas.microsoft.com/office/drawing/2014/main" id="{A410DC61-3147-42AF-AD8B-B1A64B2A8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77093" y="1045237"/>
            <a:ext cx="2918496" cy="2188872"/>
          </a:xfrm>
          <a:prstGeom prst="rect">
            <a:avLst/>
          </a:prstGeom>
        </p:spPr>
      </p:pic>
      <p:pic>
        <p:nvPicPr>
          <p:cNvPr id="15" name="Picture 14" descr="A person lying on the grass&#10;&#10;Description automatically generated with medium confidence">
            <a:extLst>
              <a:ext uri="{FF2B5EF4-FFF2-40B4-BE49-F238E27FC236}">
                <a16:creationId xmlns:a16="http://schemas.microsoft.com/office/drawing/2014/main" id="{8B2C20DB-B674-4D52-AC5E-001305B41F4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6225" y="1045238"/>
            <a:ext cx="2918496" cy="218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0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266" y="220400"/>
            <a:ext cx="2297786" cy="3063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266" y="3477296"/>
            <a:ext cx="2212517" cy="3065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568" y="3477296"/>
            <a:ext cx="2298879" cy="3065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568" y="218942"/>
            <a:ext cx="2298879" cy="306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0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11007" y="446016"/>
            <a:ext cx="3338445" cy="2503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68634" y="417306"/>
            <a:ext cx="3338445" cy="25038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70046" y="3880071"/>
            <a:ext cx="3327141" cy="2495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20898" y="3880070"/>
            <a:ext cx="3327141" cy="249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0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692" y="309216"/>
            <a:ext cx="2349776" cy="31330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692" y="3442250"/>
            <a:ext cx="2349776" cy="3133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468" y="309215"/>
            <a:ext cx="2349776" cy="3133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468" y="3442247"/>
            <a:ext cx="2349776" cy="3133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915" y="3442251"/>
            <a:ext cx="2349776" cy="3133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915" y="309217"/>
            <a:ext cx="2349776" cy="313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8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70614D-18B8-4DAD-802B-89CFE79267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864762" y="101865"/>
            <a:ext cx="2171838" cy="31016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959C6A-B7B6-4744-9068-57DEEAFCB8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973717" y="3413110"/>
            <a:ext cx="2152783" cy="31016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74C428-717D-4905-8961-9960E77FA8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103097" y="3429001"/>
            <a:ext cx="1864191" cy="3101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EE6C51-1192-40E4-9C2E-63F05101D9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978870" y="101867"/>
            <a:ext cx="2112644" cy="31016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1F5E52-3599-41DA-89B2-237549654B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943884" y="3413111"/>
            <a:ext cx="2013595" cy="31016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459C87-FEFC-48F1-8401-212AB54245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900829" y="100021"/>
            <a:ext cx="2310689" cy="310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94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057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9</Words>
  <Application>Microsoft Office PowerPoint</Application>
  <PresentationFormat>A4 Paper (210x297 mm)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Twisted Faces</vt:lpstr>
      <vt:lpstr>The Ugly Truth </vt:lpstr>
      <vt:lpstr>Twisted Faces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Twisted Faces</dc:title>
  <dc:creator>Victoria Richards</dc:creator>
  <cp:lastModifiedBy>Duncan Evans</cp:lastModifiedBy>
  <cp:revision>4</cp:revision>
  <dcterms:created xsi:type="dcterms:W3CDTF">2021-02-24T10:08:34Z</dcterms:created>
  <dcterms:modified xsi:type="dcterms:W3CDTF">2021-02-24T13:03:04Z</dcterms:modified>
</cp:coreProperties>
</file>