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81" r:id="rId19"/>
    <p:sldId id="28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6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0D1E-EA96-4D5B-BF5B-01DB3EFC6823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BAF1-E92C-4B36-A811-318B9AC9E91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wmf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townsj\AppData\Local\Microsoft\Windows\Temporary Internet Files\Content.IE5\YR5XX3U5\MC9004344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5058258" cy="51097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By the end of the lesson you will </a:t>
            </a:r>
            <a:r>
              <a:rPr lang="en-GB" sz="2400" b="1" dirty="0" smtClean="0"/>
              <a:t>all </a:t>
            </a:r>
            <a:r>
              <a:rPr lang="en-GB" sz="2400" dirty="0" smtClean="0"/>
              <a:t>be able to say 3 things that you would like to do.</a:t>
            </a:r>
          </a:p>
          <a:p>
            <a:pPr algn="ctr"/>
            <a:r>
              <a:rPr lang="en-GB" sz="2400" b="1" dirty="0" smtClean="0"/>
              <a:t>Most</a:t>
            </a:r>
            <a:r>
              <a:rPr lang="en-GB" sz="2400" dirty="0" smtClean="0"/>
              <a:t> will be able to say 5 things.</a:t>
            </a:r>
          </a:p>
          <a:p>
            <a:pPr algn="ctr"/>
            <a:r>
              <a:rPr lang="en-GB" sz="2400" b="1" dirty="0" smtClean="0"/>
              <a:t>Some </a:t>
            </a:r>
            <a:r>
              <a:rPr lang="en-GB" sz="2400" dirty="0" smtClean="0"/>
              <a:t>will be able to say all 8 things.</a:t>
            </a:r>
            <a:endParaRPr lang="en-GB" sz="2400" b="1" dirty="0"/>
          </a:p>
        </p:txBody>
      </p:sp>
      <p:pic>
        <p:nvPicPr>
          <p:cNvPr id="1027" name="Picture 3" descr="C:\Users\sttownsj\AppData\Local\Microsoft\Windows\Temporary Internet Files\Content.IE5\NQG209VV\MC9003657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164" y="5391912"/>
            <a:ext cx="2383836" cy="1466088"/>
          </a:xfrm>
          <a:prstGeom prst="rect">
            <a:avLst/>
          </a:prstGeom>
          <a:noFill/>
        </p:spPr>
      </p:pic>
      <p:pic>
        <p:nvPicPr>
          <p:cNvPr id="1028" name="Picture 4" descr="C:\Users\sttownsj\AppData\Local\Microsoft\Windows\Temporary Internet Files\Content.IE5\YR5XX3U5\MC9102171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501008"/>
            <a:ext cx="1769439" cy="17819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1880" y="0"/>
            <a:ext cx="259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/>
              <a:t>Mes</a:t>
            </a:r>
            <a:r>
              <a:rPr lang="en-GB" sz="3600" dirty="0" smtClean="0"/>
              <a:t> </a:t>
            </a:r>
            <a:r>
              <a:rPr lang="en-GB" sz="3600" dirty="0" err="1" smtClean="0"/>
              <a:t>rêves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763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 faire  ……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735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80"/>
            <a:ext cx="84394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</a:t>
            </a:r>
            <a:r>
              <a:rPr lang="en-GB" sz="7200" dirty="0" err="1" smtClean="0"/>
              <a:t>aller</a:t>
            </a:r>
            <a:r>
              <a:rPr lang="en-GB" sz="7200" dirty="0" smtClean="0"/>
              <a:t>  ……</a:t>
            </a:r>
            <a:endParaRPr lang="en-GB" sz="7200" dirty="0"/>
          </a:p>
        </p:txBody>
      </p:sp>
      <p:pic>
        <p:nvPicPr>
          <p:cNvPr id="3" name="Picture 2" descr="usa 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2268463" cy="1712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221088"/>
            <a:ext cx="331852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aux </a:t>
            </a:r>
            <a:r>
              <a:rPr lang="en-GB" sz="4000" dirty="0" err="1" smtClean="0"/>
              <a:t>États-Unis</a:t>
            </a:r>
            <a:endParaRPr lang="en-GB" sz="4000" dirty="0"/>
          </a:p>
        </p:txBody>
      </p:sp>
      <p:pic>
        <p:nvPicPr>
          <p:cNvPr id="5" name="Picture 4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1617059" cy="2276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661248"/>
            <a:ext cx="331852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en </a:t>
            </a:r>
            <a:r>
              <a:rPr lang="en-GB" sz="4000" dirty="0" err="1" smtClean="0"/>
              <a:t>Australie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80"/>
            <a:ext cx="84394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</a:t>
            </a:r>
            <a:r>
              <a:rPr lang="en-GB" sz="7200" dirty="0" err="1" smtClean="0"/>
              <a:t>avoir</a:t>
            </a:r>
            <a:r>
              <a:rPr lang="en-GB" sz="7200" dirty="0" smtClean="0"/>
              <a:t>  ……</a:t>
            </a:r>
            <a:endParaRPr lang="en-GB" sz="7200" dirty="0"/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3667774" cy="23028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4869160"/>
            <a:ext cx="48965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une</a:t>
            </a:r>
            <a:r>
              <a:rPr lang="en-GB" sz="4000" dirty="0" smtClean="0"/>
              <a:t> </a:t>
            </a:r>
            <a:r>
              <a:rPr lang="en-GB" sz="4000" dirty="0" err="1" smtClean="0"/>
              <a:t>voiture</a:t>
            </a:r>
            <a:r>
              <a:rPr lang="en-GB" sz="4000" dirty="0" smtClean="0"/>
              <a:t> </a:t>
            </a:r>
            <a:r>
              <a:rPr lang="en-GB" sz="4000" dirty="0" err="1" smtClean="0"/>
              <a:t>très</a:t>
            </a:r>
            <a:r>
              <a:rPr lang="en-GB" sz="4000" dirty="0" smtClean="0"/>
              <a:t> cool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80"/>
            <a:ext cx="84394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faire  ……</a:t>
            </a:r>
            <a:endParaRPr lang="en-GB" sz="7200" dirty="0"/>
          </a:p>
        </p:txBody>
      </p:sp>
      <p:pic>
        <p:nvPicPr>
          <p:cNvPr id="2050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3302094" cy="314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5373216"/>
            <a:ext cx="48965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le tour de </a:t>
            </a:r>
            <a:r>
              <a:rPr lang="en-GB" sz="4000" dirty="0" err="1" smtClean="0"/>
              <a:t>monde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80"/>
            <a:ext cx="843947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Je </a:t>
            </a:r>
            <a:r>
              <a:rPr lang="en-GB" sz="6600" dirty="0" err="1" smtClean="0"/>
              <a:t>voudrais</a:t>
            </a:r>
            <a:r>
              <a:rPr lang="en-GB" sz="6600" dirty="0" smtClean="0"/>
              <a:t> </a:t>
            </a:r>
            <a:r>
              <a:rPr lang="en-GB" sz="6600" dirty="0" err="1" smtClean="0"/>
              <a:t>rencontrer</a:t>
            </a:r>
            <a:r>
              <a:rPr lang="en-GB" sz="6600" dirty="0" smtClean="0"/>
              <a:t> </a:t>
            </a:r>
            <a:endParaRPr lang="en-GB" sz="6600" dirty="0"/>
          </a:p>
        </p:txBody>
      </p:sp>
      <p:pic>
        <p:nvPicPr>
          <p:cNvPr id="3" name="Picture 2" descr="johnny de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44824"/>
            <a:ext cx="2325985" cy="3388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5373216"/>
            <a:ext cx="48965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mon</a:t>
            </a:r>
            <a:r>
              <a:rPr lang="en-GB" sz="4000" dirty="0" smtClean="0"/>
              <a:t> </a:t>
            </a:r>
            <a:r>
              <a:rPr lang="en-GB" sz="4000" dirty="0" err="1" smtClean="0"/>
              <a:t>acteur</a:t>
            </a:r>
            <a:r>
              <a:rPr lang="en-GB" sz="4000" dirty="0" smtClean="0"/>
              <a:t> </a:t>
            </a:r>
            <a:r>
              <a:rPr lang="en-GB" sz="4000" dirty="0" err="1" smtClean="0"/>
              <a:t>préféré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80"/>
            <a:ext cx="843947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Je </a:t>
            </a:r>
            <a:r>
              <a:rPr lang="en-GB" sz="6600" dirty="0" err="1" smtClean="0"/>
              <a:t>voudrais</a:t>
            </a:r>
            <a:r>
              <a:rPr lang="en-GB" sz="6600" dirty="0" smtClean="0"/>
              <a:t> </a:t>
            </a:r>
            <a:r>
              <a:rPr lang="en-GB" sz="6600" dirty="0" err="1" smtClean="0"/>
              <a:t>être</a:t>
            </a:r>
            <a:r>
              <a:rPr lang="en-GB" sz="6600" dirty="0" smtClean="0"/>
              <a:t>... </a:t>
            </a:r>
            <a:endParaRPr lang="en-GB" sz="6600" dirty="0"/>
          </a:p>
        </p:txBody>
      </p:sp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2204864"/>
            <a:ext cx="2799754" cy="2799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373216"/>
            <a:ext cx="302433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footballeur</a:t>
            </a:r>
            <a:endParaRPr lang="en-GB" sz="3200" dirty="0" smtClean="0"/>
          </a:p>
          <a:p>
            <a:pPr algn="ctr"/>
            <a:r>
              <a:rPr lang="en-GB" sz="3200" dirty="0" smtClean="0"/>
              <a:t> </a:t>
            </a:r>
            <a:r>
              <a:rPr lang="en-GB" sz="3200" dirty="0" err="1" smtClean="0"/>
              <a:t>professionnel</a:t>
            </a:r>
            <a:endParaRPr lang="en-GB" sz="3200" dirty="0"/>
          </a:p>
        </p:txBody>
      </p:sp>
      <p:pic>
        <p:nvPicPr>
          <p:cNvPr id="5" name="Picture 4" descr="dan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2348880"/>
            <a:ext cx="3096344" cy="2386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5373216"/>
            <a:ext cx="302433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danseuse </a:t>
            </a:r>
            <a:r>
              <a:rPr lang="en-GB" sz="3200" dirty="0" err="1" smtClean="0"/>
              <a:t>professionelle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8680"/>
            <a:ext cx="843947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Je </a:t>
            </a:r>
            <a:r>
              <a:rPr lang="en-GB" sz="6600" dirty="0" err="1" smtClean="0"/>
              <a:t>voudrais</a:t>
            </a:r>
            <a:r>
              <a:rPr lang="en-GB" sz="6600" dirty="0" smtClean="0"/>
              <a:t> </a:t>
            </a:r>
            <a:r>
              <a:rPr lang="en-GB" sz="6600" dirty="0" err="1" smtClean="0"/>
              <a:t>habiter</a:t>
            </a:r>
            <a:r>
              <a:rPr lang="en-GB" sz="6600" dirty="0" smtClean="0"/>
              <a:t>... </a:t>
            </a:r>
            <a:endParaRPr lang="en-GB" sz="6600" dirty="0"/>
          </a:p>
        </p:txBody>
      </p:sp>
      <p:pic>
        <p:nvPicPr>
          <p:cNvPr id="3" name="Picture 2" descr="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3686522" cy="2750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5445224"/>
            <a:ext cx="5400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dans</a:t>
            </a:r>
            <a:r>
              <a:rPr lang="en-GB" sz="3200" dirty="0" smtClean="0"/>
              <a:t> </a:t>
            </a:r>
            <a:r>
              <a:rPr lang="en-GB" sz="3200" dirty="0" err="1" smtClean="0"/>
              <a:t>une</a:t>
            </a:r>
            <a:r>
              <a:rPr lang="en-GB" sz="3200" dirty="0" smtClean="0"/>
              <a:t> </a:t>
            </a:r>
            <a:r>
              <a:rPr lang="en-GB" sz="3200" dirty="0" err="1" smtClean="0"/>
              <a:t>grande</a:t>
            </a:r>
            <a:r>
              <a:rPr lang="en-GB" sz="3200" dirty="0" smtClean="0"/>
              <a:t> </a:t>
            </a:r>
            <a:r>
              <a:rPr lang="en-GB" sz="3200" dirty="0" err="1" smtClean="0"/>
              <a:t>maison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43947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Whats</a:t>
            </a:r>
            <a:r>
              <a:rPr lang="en-GB" sz="4400" dirty="0" smtClean="0"/>
              <a:t> missing? Write the sentence.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678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Je </a:t>
            </a:r>
            <a:r>
              <a:rPr lang="en-GB" sz="4800" dirty="0" err="1" smtClean="0"/>
              <a:t>voudrais</a:t>
            </a:r>
            <a:r>
              <a:rPr lang="en-GB" sz="4800" dirty="0" smtClean="0"/>
              <a:t> </a:t>
            </a:r>
            <a:r>
              <a:rPr lang="en-GB" sz="4800" dirty="0" err="1" smtClean="0"/>
              <a:t>aller</a:t>
            </a:r>
            <a:r>
              <a:rPr lang="en-GB" sz="4800" dirty="0" smtClean="0"/>
              <a:t> en </a:t>
            </a:r>
            <a:r>
              <a:rPr lang="en-GB" sz="4800" dirty="0" err="1" smtClean="0"/>
              <a:t>Australie</a:t>
            </a:r>
            <a:r>
              <a:rPr lang="en-GB" sz="4800" dirty="0" smtClean="0"/>
              <a:t> et </a:t>
            </a:r>
            <a:r>
              <a:rPr lang="en-GB" sz="4800" dirty="0" err="1" smtClean="0"/>
              <a:t>habiter</a:t>
            </a:r>
            <a:r>
              <a:rPr lang="en-GB" sz="4800" dirty="0" smtClean="0"/>
              <a:t> </a:t>
            </a:r>
            <a:r>
              <a:rPr lang="en-GB" sz="4800" dirty="0" err="1" smtClean="0"/>
              <a:t>dans</a:t>
            </a:r>
            <a:r>
              <a:rPr lang="en-GB" sz="4800" dirty="0" smtClean="0"/>
              <a:t> </a:t>
            </a:r>
            <a:r>
              <a:rPr lang="en-GB" sz="4800" dirty="0" err="1" smtClean="0"/>
              <a:t>une</a:t>
            </a:r>
            <a:r>
              <a:rPr lang="en-GB" sz="4800" dirty="0" smtClean="0"/>
              <a:t> </a:t>
            </a:r>
            <a:r>
              <a:rPr lang="en-GB" sz="4800" dirty="0" err="1" smtClean="0"/>
              <a:t>grande</a:t>
            </a:r>
            <a:r>
              <a:rPr lang="en-GB" sz="4800" dirty="0" smtClean="0"/>
              <a:t> </a:t>
            </a:r>
            <a:r>
              <a:rPr lang="en-GB" sz="4800" dirty="0" err="1" smtClean="0"/>
              <a:t>maison</a:t>
            </a:r>
            <a:r>
              <a:rPr lang="en-GB" sz="4800" dirty="0" smtClean="0"/>
              <a:t>...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348880"/>
            <a:ext cx="230425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996952"/>
            <a:ext cx="187220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861048"/>
            <a:ext cx="259228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348880"/>
            <a:ext cx="1368152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789040"/>
            <a:ext cx="187220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5" grpId="0" build="allAtOnce" animBg="1"/>
      <p:bldP spid="5" grpId="1" build="allAtOnce" animBg="1"/>
      <p:bldP spid="6" grpId="0" build="allAtOnce" animBg="1"/>
      <p:bldP spid="6" grpId="1" build="allAtOnce" animBg="1"/>
      <p:bldP spid="7" grpId="0" build="allAtOnce" animBg="1"/>
      <p:bldP spid="7" grpId="1" build="allAtOnce" animBg="1"/>
      <p:bldP spid="8" grpId="0" build="allAtOnce" animBg="1"/>
      <p:bldP spid="8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204864"/>
            <a:ext cx="678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Je </a:t>
            </a:r>
            <a:r>
              <a:rPr lang="en-GB" sz="4800" dirty="0" err="1" smtClean="0"/>
              <a:t>voudrais</a:t>
            </a:r>
            <a:r>
              <a:rPr lang="en-GB" sz="4800" dirty="0" smtClean="0"/>
              <a:t> </a:t>
            </a:r>
            <a:r>
              <a:rPr lang="en-GB" sz="4800" dirty="0" err="1" smtClean="0"/>
              <a:t>être</a:t>
            </a:r>
            <a:r>
              <a:rPr lang="en-GB" sz="4800" dirty="0" smtClean="0"/>
              <a:t> danseuse et </a:t>
            </a:r>
            <a:r>
              <a:rPr lang="en-GB" sz="4800" dirty="0" err="1" smtClean="0"/>
              <a:t>rencontrer</a:t>
            </a:r>
            <a:r>
              <a:rPr lang="en-GB" sz="4800" dirty="0" smtClean="0"/>
              <a:t> </a:t>
            </a:r>
            <a:r>
              <a:rPr lang="en-GB" sz="4800" dirty="0" err="1" smtClean="0"/>
              <a:t>mon</a:t>
            </a:r>
            <a:r>
              <a:rPr lang="en-GB" sz="4800" dirty="0" smtClean="0"/>
              <a:t> </a:t>
            </a:r>
            <a:r>
              <a:rPr lang="en-GB" sz="4800" dirty="0" err="1" smtClean="0"/>
              <a:t>acteur</a:t>
            </a:r>
            <a:r>
              <a:rPr lang="en-GB" sz="4800" dirty="0" smtClean="0"/>
              <a:t> </a:t>
            </a:r>
            <a:r>
              <a:rPr lang="en-GB" sz="4800" dirty="0" err="1" smtClean="0"/>
              <a:t>préféré</a:t>
            </a:r>
            <a:r>
              <a:rPr lang="en-GB" sz="4800" dirty="0" smtClean="0"/>
              <a:t>...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204864"/>
            <a:ext cx="230425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140968"/>
            <a:ext cx="266429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2996952"/>
            <a:ext cx="230425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276872"/>
            <a:ext cx="129614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276872"/>
            <a:ext cx="1368152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764704"/>
            <a:ext cx="843947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Whats</a:t>
            </a:r>
            <a:r>
              <a:rPr lang="en-GB" sz="4400" dirty="0" smtClean="0"/>
              <a:t> missing? Write the sentence.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5" grpId="0" build="allAtOnce" animBg="1"/>
      <p:bldP spid="5" grpId="1" build="allAtOnce" animBg="1"/>
      <p:bldP spid="6" grpId="0" build="allAtOnce" animBg="1"/>
      <p:bldP spid="6" grpId="1" build="allAtOnce" animBg="1"/>
      <p:bldP spid="7" grpId="0" build="allAtOnce" animBg="1"/>
      <p:bldP spid="7" grpId="1" build="allAtOnce" animBg="1"/>
      <p:bldP spid="8" grpId="0" build="allAtOnce" animBg="1"/>
      <p:bldP spid="8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204864"/>
            <a:ext cx="6783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Je </a:t>
            </a:r>
            <a:r>
              <a:rPr lang="en-GB" sz="4800" dirty="0" err="1" smtClean="0"/>
              <a:t>voudrais</a:t>
            </a:r>
            <a:r>
              <a:rPr lang="en-GB" sz="4800" dirty="0"/>
              <a:t> </a:t>
            </a:r>
            <a:r>
              <a:rPr lang="en-GB" sz="4800" dirty="0" smtClean="0"/>
              <a:t>faire le tour du </a:t>
            </a:r>
            <a:r>
              <a:rPr lang="en-GB" sz="4800" dirty="0" err="1" smtClean="0"/>
              <a:t>monde</a:t>
            </a:r>
            <a:r>
              <a:rPr lang="en-GB" sz="4800" dirty="0" smtClean="0"/>
              <a:t> et </a:t>
            </a:r>
            <a:r>
              <a:rPr lang="en-GB" sz="4800" dirty="0" err="1" smtClean="0"/>
              <a:t>aussi</a:t>
            </a:r>
            <a:r>
              <a:rPr lang="en-GB" sz="4800" dirty="0" smtClean="0"/>
              <a:t> </a:t>
            </a:r>
            <a:r>
              <a:rPr lang="en-GB" sz="4800" dirty="0" err="1" smtClean="0"/>
              <a:t>avoir</a:t>
            </a:r>
            <a:r>
              <a:rPr lang="en-GB" sz="4800" dirty="0" smtClean="0"/>
              <a:t> </a:t>
            </a:r>
            <a:r>
              <a:rPr lang="en-GB" sz="4800" dirty="0" err="1" smtClean="0"/>
              <a:t>une</a:t>
            </a:r>
            <a:r>
              <a:rPr lang="en-GB" sz="4800" dirty="0" smtClean="0"/>
              <a:t> </a:t>
            </a:r>
            <a:r>
              <a:rPr lang="en-GB" sz="4800" dirty="0" err="1" smtClean="0"/>
              <a:t>voiture</a:t>
            </a:r>
            <a:r>
              <a:rPr lang="en-GB" sz="4800" dirty="0" smtClean="0"/>
              <a:t> </a:t>
            </a:r>
            <a:r>
              <a:rPr lang="en-GB" sz="4800" dirty="0" err="1" smtClean="0"/>
              <a:t>très</a:t>
            </a:r>
            <a:r>
              <a:rPr lang="en-GB" sz="4800" dirty="0" smtClean="0"/>
              <a:t> cool! 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348880"/>
            <a:ext cx="122413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996952"/>
            <a:ext cx="122413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348880"/>
            <a:ext cx="230425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3789040"/>
            <a:ext cx="187220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996952"/>
            <a:ext cx="144016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068960"/>
            <a:ext cx="180020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764704"/>
            <a:ext cx="843947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Whats</a:t>
            </a:r>
            <a:r>
              <a:rPr lang="en-GB" sz="4400" dirty="0" smtClean="0"/>
              <a:t> missing? Write the sentence.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5" grpId="0" build="allAtOnce" animBg="1"/>
      <p:bldP spid="5" grpId="1" build="allAtOnce" animBg="1"/>
      <p:bldP spid="6" grpId="0" build="allAtOnce" animBg="1"/>
      <p:bldP spid="6" grpId="1" build="allAtOnce" animBg="1"/>
      <p:bldP spid="7" grpId="0" build="allAtOnce" animBg="1"/>
      <p:bldP spid="7" grpId="1" build="allAtOnce" animBg="1"/>
      <p:bldP spid="8" grpId="0" build="allAtOnce" animBg="1"/>
      <p:bldP spid="8" grpId="1" build="allAtOnce" animBg="1"/>
      <p:bldP spid="9" grpId="0" build="allAtOnce" animBg="1"/>
      <p:bldP spid="9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2590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STARTER</a:t>
            </a:r>
            <a:endParaRPr lang="en-GB" sz="3600" b="1" dirty="0"/>
          </a:p>
        </p:txBody>
      </p:sp>
      <p:pic>
        <p:nvPicPr>
          <p:cNvPr id="3" name="Picture 7" descr="C:\Users\Jane\AppData\Local\Microsoft\Windows\Temporary Internet Files\Content.IE5\GUISNP1F\MC9002508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1008112" cy="16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84969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What does </a:t>
            </a:r>
            <a:r>
              <a:rPr lang="en-GB" sz="3600" b="1" i="1" dirty="0" smtClean="0"/>
              <a:t>‘je </a:t>
            </a:r>
            <a:r>
              <a:rPr lang="en-GB" sz="3600" b="1" i="1" dirty="0" err="1" smtClean="0"/>
              <a:t>voudrais</a:t>
            </a:r>
            <a:r>
              <a:rPr lang="en-GB" sz="3600" b="1" i="1" dirty="0" smtClean="0"/>
              <a:t>’</a:t>
            </a:r>
            <a:r>
              <a:rPr lang="en-GB" sz="3600" b="1" dirty="0" smtClean="0"/>
              <a:t> mean?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4969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How many of these food items can you name?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33929" t="60221" r="50946" b="21577"/>
          <a:stretch/>
        </p:blipFill>
        <p:spPr>
          <a:xfrm>
            <a:off x="1187624" y="3068960"/>
            <a:ext cx="1820475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47983" t="42541" r="37026" b="38937"/>
          <a:stretch/>
        </p:blipFill>
        <p:spPr>
          <a:xfrm>
            <a:off x="3635896" y="3212976"/>
            <a:ext cx="2160240" cy="1131554"/>
          </a:xfrm>
          <a:prstGeom prst="rect">
            <a:avLst/>
          </a:prstGeom>
        </p:spPr>
      </p:pic>
      <p:pic>
        <p:nvPicPr>
          <p:cNvPr id="8" name="Picture 5" descr="C:\Users\Jane\AppData\Local\Microsoft\Windows\Temporary Internet Files\Content.IE5\GUISNP1F\MC9002643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1776114" cy="19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48697" t="60221" r="37026" b="21577"/>
          <a:stretch/>
        </p:blipFill>
        <p:spPr>
          <a:xfrm>
            <a:off x="6948264" y="4869160"/>
            <a:ext cx="1656185" cy="1556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77251" t="42541" r="7366" b="38937"/>
          <a:stretch/>
        </p:blipFill>
        <p:spPr>
          <a:xfrm>
            <a:off x="4572000" y="4869160"/>
            <a:ext cx="2088232" cy="1584176"/>
          </a:xfrm>
          <a:prstGeom prst="rect">
            <a:avLst/>
          </a:prstGeom>
        </p:spPr>
      </p:pic>
      <p:pic>
        <p:nvPicPr>
          <p:cNvPr id="11" name="Picture 5" descr="C:\Users\Jane\AppData\Local\Microsoft\Windows\Temporary Internet Files\Content.IE5\FI6X4NX0\MC9004456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08920"/>
            <a:ext cx="1018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3947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ECRIVEZ</a:t>
            </a:r>
            <a:endParaRPr lang="en-GB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Choose one item from each box below to write a sentence for each picture.</a:t>
            </a:r>
            <a:endParaRPr lang="en-GB" sz="2000" b="1" dirty="0"/>
          </a:p>
        </p:txBody>
      </p:sp>
      <p:pic>
        <p:nvPicPr>
          <p:cNvPr id="4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651550" cy="1036962"/>
          </a:xfrm>
          <a:prstGeom prst="rect">
            <a:avLst/>
          </a:prstGeom>
          <a:noFill/>
        </p:spPr>
      </p:pic>
      <p:pic>
        <p:nvPicPr>
          <p:cNvPr id="5" name="Picture 4" descr="dan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492896"/>
            <a:ext cx="1800200" cy="1387655"/>
          </a:xfrm>
          <a:prstGeom prst="rect">
            <a:avLst/>
          </a:prstGeom>
        </p:spPr>
      </p:pic>
      <p:pic>
        <p:nvPicPr>
          <p:cNvPr id="7" name="Picture 6" descr="can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916832"/>
            <a:ext cx="1224136" cy="945962"/>
          </a:xfrm>
          <a:prstGeom prst="rect">
            <a:avLst/>
          </a:prstGeom>
        </p:spPr>
      </p:pic>
      <p:pic>
        <p:nvPicPr>
          <p:cNvPr id="8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0"/>
            <a:ext cx="1486013" cy="1414097"/>
          </a:xfrm>
          <a:prstGeom prst="rect">
            <a:avLst/>
          </a:prstGeom>
          <a:noFill/>
        </p:spPr>
      </p:pic>
      <p:pic>
        <p:nvPicPr>
          <p:cNvPr id="9" name="Picture 8" descr="footbal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988840"/>
            <a:ext cx="1647626" cy="1647626"/>
          </a:xfrm>
          <a:prstGeom prst="rect">
            <a:avLst/>
          </a:prstGeom>
        </p:spPr>
      </p:pic>
      <p:pic>
        <p:nvPicPr>
          <p:cNvPr id="10" name="Picture 9" descr="johnny dep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1988841"/>
            <a:ext cx="1368818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rgbClr val="FC68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EXTENSION: Which activities am I missing? Can you write a sentence for them?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797152"/>
            <a:ext cx="2088232" cy="523220"/>
          </a:xfrm>
          <a:prstGeom prst="rect">
            <a:avLst/>
          </a:prstGeom>
          <a:solidFill>
            <a:srgbClr val="FC68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Je </a:t>
            </a:r>
            <a:r>
              <a:rPr lang="en-GB" sz="2800" dirty="0" err="1" smtClean="0"/>
              <a:t>voudrais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4509120"/>
            <a:ext cx="266429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rencontrer</a:t>
            </a:r>
            <a:r>
              <a:rPr lang="en-GB" sz="2400" dirty="0" smtClean="0"/>
              <a:t>	</a:t>
            </a:r>
            <a:r>
              <a:rPr lang="en-GB" sz="2400" dirty="0" err="1" smtClean="0"/>
              <a:t>avoir</a:t>
            </a:r>
            <a:endParaRPr lang="en-GB" sz="2400" dirty="0" smtClean="0"/>
          </a:p>
          <a:p>
            <a:r>
              <a:rPr lang="en-GB" sz="2400" dirty="0" err="1" smtClean="0"/>
              <a:t>aller</a:t>
            </a:r>
            <a:r>
              <a:rPr lang="en-GB" sz="2400" dirty="0" smtClean="0"/>
              <a:t>		faire</a:t>
            </a:r>
          </a:p>
          <a:p>
            <a:r>
              <a:rPr lang="en-GB" sz="2400" dirty="0" err="1" smtClean="0"/>
              <a:t>être</a:t>
            </a:r>
            <a:r>
              <a:rPr lang="en-GB" sz="2400" dirty="0" smtClean="0"/>
              <a:t>		</a:t>
            </a:r>
            <a:r>
              <a:rPr lang="en-GB" sz="2400" dirty="0" err="1" smtClean="0"/>
              <a:t>être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4005064"/>
            <a:ext cx="3923928" cy="2308324"/>
          </a:xfrm>
          <a:prstGeom prst="rect">
            <a:avLst/>
          </a:prstGeom>
          <a:solidFill>
            <a:srgbClr val="FC68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une</a:t>
            </a:r>
            <a:r>
              <a:rPr lang="en-GB" sz="2400" dirty="0" smtClean="0"/>
              <a:t> </a:t>
            </a:r>
            <a:r>
              <a:rPr lang="en-GB" sz="2400" dirty="0" err="1" smtClean="0"/>
              <a:t>voiture</a:t>
            </a:r>
            <a:r>
              <a:rPr lang="en-GB" sz="2400" dirty="0" smtClean="0"/>
              <a:t> </a:t>
            </a:r>
            <a:r>
              <a:rPr lang="en-GB" sz="2400" dirty="0" err="1" smtClean="0"/>
              <a:t>très</a:t>
            </a:r>
            <a:r>
              <a:rPr lang="en-GB" sz="2400" dirty="0" smtClean="0"/>
              <a:t> cool</a:t>
            </a:r>
          </a:p>
          <a:p>
            <a:pPr algn="ctr"/>
            <a:r>
              <a:rPr lang="en-GB" sz="2400" dirty="0" smtClean="0"/>
              <a:t>le tour du </a:t>
            </a:r>
            <a:r>
              <a:rPr lang="en-GB" sz="2400" dirty="0" err="1" smtClean="0"/>
              <a:t>monde</a:t>
            </a:r>
            <a:endParaRPr lang="en-GB" sz="2400" dirty="0" smtClean="0"/>
          </a:p>
          <a:p>
            <a:pPr algn="ctr"/>
            <a:r>
              <a:rPr lang="en-GB" sz="2400" dirty="0" err="1" smtClean="0"/>
              <a:t>fooballeur</a:t>
            </a:r>
            <a:endParaRPr lang="en-GB" sz="2400" dirty="0" smtClean="0"/>
          </a:p>
          <a:p>
            <a:pPr algn="ctr"/>
            <a:r>
              <a:rPr lang="en-GB" sz="2400" dirty="0" smtClean="0"/>
              <a:t>danseuse</a:t>
            </a:r>
          </a:p>
          <a:p>
            <a:pPr algn="ctr"/>
            <a:r>
              <a:rPr lang="en-GB" sz="2400" dirty="0" smtClean="0"/>
              <a:t>au Canada</a:t>
            </a:r>
          </a:p>
          <a:p>
            <a:pPr algn="ctr"/>
            <a:r>
              <a:rPr lang="en-GB" sz="2400" dirty="0" err="1" smtClean="0"/>
              <a:t>mon</a:t>
            </a:r>
            <a:r>
              <a:rPr lang="en-GB" sz="2400" dirty="0" smtClean="0"/>
              <a:t> </a:t>
            </a:r>
            <a:r>
              <a:rPr lang="en-GB" sz="2400" dirty="0" err="1" smtClean="0"/>
              <a:t>acteur</a:t>
            </a:r>
            <a:r>
              <a:rPr lang="en-GB" sz="2400" dirty="0" smtClean="0"/>
              <a:t> </a:t>
            </a:r>
            <a:r>
              <a:rPr lang="en-GB" sz="2400" dirty="0" err="1" smtClean="0"/>
              <a:t>préféré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2667000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Je </a:t>
            </a:r>
            <a:r>
              <a:rPr lang="en-GB" sz="4400" dirty="0" err="1" smtClean="0"/>
              <a:t>voudrais</a:t>
            </a:r>
            <a:endParaRPr lang="en-GB" sz="4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62600" y="23622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1600200"/>
            <a:ext cx="1752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avoir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495800"/>
            <a:ext cx="1752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habiter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295400"/>
            <a:ext cx="1752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aller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5029200"/>
            <a:ext cx="1752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faire</a:t>
            </a:r>
            <a:endParaRPr lang="en-GB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921171"/>
            <a:ext cx="1752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être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343400"/>
            <a:ext cx="2514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rencontrer</a:t>
            </a:r>
            <a:endParaRPr lang="en-GB" sz="4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14600" y="40386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40386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038600" y="21336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3886200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286000" y="25146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0"/>
            <a:ext cx="6248400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Saying what you would like to do in the future</a:t>
            </a:r>
            <a:endParaRPr lang="en-GB" sz="2400" dirty="0"/>
          </a:p>
        </p:txBody>
      </p:sp>
      <p:pic>
        <p:nvPicPr>
          <p:cNvPr id="1026" name="Picture 2" descr="C:\Users\sttownsj\AppData\Local\Microsoft\Windows\Temporary Internet Files\Content.IE5\CN2E2A6X\MC9000787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203686"/>
            <a:ext cx="1371600" cy="12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308987"/>
            <a:ext cx="1143000" cy="11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townsj\AppData\Local\Microsoft\Windows\Temporary Internet Files\Content.IE5\CN2E2A6X\MC9003891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70" y="407692"/>
            <a:ext cx="916229" cy="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Je </a:t>
            </a:r>
            <a:r>
              <a:rPr lang="en-GB" sz="4000" dirty="0" err="1" smtClean="0"/>
              <a:t>voudrais</a:t>
            </a: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err="1" smtClean="0"/>
              <a:t>Rencontrer</a:t>
            </a: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err="1" smtClean="0"/>
              <a:t>Habiter</a:t>
            </a: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err="1" smtClean="0"/>
              <a:t>Avoir</a:t>
            </a: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err="1" smtClean="0"/>
              <a:t>Être</a:t>
            </a: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err="1" smtClean="0"/>
              <a:t>Aller</a:t>
            </a: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faire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066800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I would like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To meet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To live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To have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To be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To go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To do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these expressions in French and English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6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610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</a:t>
            </a:r>
            <a:r>
              <a:rPr lang="en-GB" sz="7200" dirty="0" err="1" smtClean="0"/>
              <a:t>habiter</a:t>
            </a:r>
            <a:r>
              <a:rPr lang="en-GB" sz="7200" dirty="0" smtClean="0"/>
              <a:t>……</a:t>
            </a:r>
            <a:endParaRPr lang="en-GB" sz="7200" dirty="0"/>
          </a:p>
        </p:txBody>
      </p:sp>
      <p:pic>
        <p:nvPicPr>
          <p:cNvPr id="3" name="Picture 3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59753"/>
            <a:ext cx="2590800" cy="25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763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</a:t>
            </a:r>
            <a:r>
              <a:rPr lang="en-GB" sz="7200" dirty="0" err="1" smtClean="0"/>
              <a:t>rencontrer</a:t>
            </a:r>
            <a:r>
              <a:rPr lang="en-GB" sz="7200" dirty="0" smtClean="0"/>
              <a:t> </a:t>
            </a:r>
            <a:endParaRPr lang="en-GB" sz="7200" dirty="0"/>
          </a:p>
        </p:txBody>
      </p:sp>
      <p:pic>
        <p:nvPicPr>
          <p:cNvPr id="4" name="Picture 2" descr="C:\Users\sttownsj\AppData\Local\Microsoft\Windows\Temporary Internet Files\Content.IE5\CN2E2A6X\MC9000787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667000" cy="24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763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</a:t>
            </a:r>
            <a:r>
              <a:rPr lang="en-GB" sz="7200" dirty="0" err="1" smtClean="0"/>
              <a:t>aller</a:t>
            </a:r>
            <a:r>
              <a:rPr lang="en-GB" sz="7200" dirty="0" smtClean="0"/>
              <a:t>  ……</a:t>
            </a:r>
            <a:endParaRPr lang="en-GB" sz="7200" dirty="0"/>
          </a:p>
        </p:txBody>
      </p:sp>
      <p:pic>
        <p:nvPicPr>
          <p:cNvPr id="5" name="Picture 5" descr="C:\Users\sttownsj\AppData\Local\Microsoft\Windows\Temporary Internet Files\Content.IE5\CN2E2A6X\MC900389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799"/>
            <a:ext cx="2819400" cy="26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763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</a:t>
            </a:r>
            <a:r>
              <a:rPr lang="en-GB" sz="7200" dirty="0" err="1" smtClean="0"/>
              <a:t>avoir</a:t>
            </a:r>
            <a:r>
              <a:rPr lang="en-GB" sz="7200" dirty="0" smtClean="0"/>
              <a:t>  ……</a:t>
            </a:r>
            <a:endParaRPr lang="en-GB" sz="7200" dirty="0"/>
          </a:p>
        </p:txBody>
      </p:sp>
      <p:pic>
        <p:nvPicPr>
          <p:cNvPr id="1026" name="Picture 2" descr="C:\Users\sttownsj\AppData\Local\Microsoft\Windows\Temporary Internet Files\Content.IE5\06WNBSL5\MP9004305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429000" cy="25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763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Je </a:t>
            </a:r>
            <a:r>
              <a:rPr lang="en-GB" sz="7200" dirty="0" err="1" smtClean="0"/>
              <a:t>voudrais</a:t>
            </a:r>
            <a:r>
              <a:rPr lang="en-GB" sz="7200" dirty="0" smtClean="0"/>
              <a:t>  </a:t>
            </a:r>
            <a:r>
              <a:rPr lang="en-GB" sz="7200" dirty="0" err="1" smtClean="0"/>
              <a:t>être</a:t>
            </a:r>
            <a:r>
              <a:rPr lang="en-GB" sz="7200" dirty="0" smtClean="0"/>
              <a:t>  ……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324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288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Louise</dc:creator>
  <cp:lastModifiedBy>Jackie Millar</cp:lastModifiedBy>
  <cp:revision>12</cp:revision>
  <dcterms:created xsi:type="dcterms:W3CDTF">2015-02-09T20:59:54Z</dcterms:created>
  <dcterms:modified xsi:type="dcterms:W3CDTF">2021-03-29T16:06:34Z</dcterms:modified>
</cp:coreProperties>
</file>