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9" r:id="rId3"/>
    <p:sldId id="270" r:id="rId4"/>
    <p:sldId id="271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0746-42D0-4253-A7BD-178A7E0D216B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AED8-58F5-4235-82E0-D362E19F1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1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AED8-58F5-4235-82E0-D362E19F1A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0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5125-FBB5-4BAE-ACE2-0491DE38F0ED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3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E69F-5619-4D00-B662-37B4CD6322EA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2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A508-4E0D-4B10-B462-3906551E7F58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2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D3F3-42B2-4E0D-9DB1-AC176B038ED1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B00-DC95-4D03-8EFE-86D8AC2AAB8A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C5B-CC0C-4300-910D-858EDD523EB9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7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0D9C-6AAD-4EA7-9E54-679B995E0295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9DA4-57D9-4CDE-9579-81BAD38914C9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5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682-D57F-4739-984F-6C334903E97C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F31-B61A-44E7-8B3F-B22B12A66F2B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0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DEFD-46BE-4DFE-9A29-44E7021D4632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7E96-36EA-4A79-905C-533040536EBB}" type="datetime2">
              <a:rPr lang="fr-FR" smtClean="0"/>
              <a:t>lundi 29 mars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1BB8-5539-45C1-89AC-F9478EFF1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1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919536" y="1628800"/>
            <a:ext cx="820891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8000" b="1" dirty="0" smtClean="0">
                <a:solidFill>
                  <a:prstClr val="black"/>
                </a:solidFill>
              </a:rPr>
              <a:t>Je me </a:t>
            </a:r>
            <a:r>
              <a:rPr lang="en-GB" sz="8000" b="1" dirty="0" err="1" smtClean="0">
                <a:solidFill>
                  <a:prstClr val="black"/>
                </a:solidFill>
              </a:rPr>
              <a:t>prépare</a:t>
            </a:r>
            <a:endParaRPr lang="en-GB" sz="8000" b="1" dirty="0">
              <a:solidFill>
                <a:prstClr val="black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0" y="2996952"/>
            <a:ext cx="9144000" cy="34563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u="sng" dirty="0" err="1">
                <a:solidFill>
                  <a:prstClr val="black"/>
                </a:solidFill>
              </a:rPr>
              <a:t>L’objectif</a:t>
            </a:r>
            <a:r>
              <a:rPr lang="en-GB" sz="2800" b="1" u="sng" dirty="0">
                <a:solidFill>
                  <a:prstClr val="black"/>
                </a:solidFill>
              </a:rPr>
              <a:t>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u="sng" dirty="0">
                <a:solidFill>
                  <a:srgbClr val="FF0000"/>
                </a:solidFill>
              </a:rPr>
              <a:t>ALL:</a:t>
            </a:r>
            <a:r>
              <a:rPr lang="en-GB" sz="2800" b="1" dirty="0">
                <a:solidFill>
                  <a:srgbClr val="FF0000"/>
                </a:solidFill>
              </a:rPr>
              <a:t> will be able </a:t>
            </a:r>
            <a:r>
              <a:rPr lang="en-GB" sz="2800" b="1" dirty="0" smtClean="0">
                <a:solidFill>
                  <a:srgbClr val="FF0000"/>
                </a:solidFill>
              </a:rPr>
              <a:t>to understand and say at least </a:t>
            </a:r>
            <a:r>
              <a:rPr lang="en-GB" sz="2800" b="1" u="sng" dirty="0" smtClean="0">
                <a:solidFill>
                  <a:srgbClr val="FF0000"/>
                </a:solidFill>
              </a:rPr>
              <a:t>four</a:t>
            </a:r>
            <a:r>
              <a:rPr lang="en-GB" sz="2800" b="1" dirty="0" smtClean="0">
                <a:solidFill>
                  <a:srgbClr val="FF0000"/>
                </a:solidFill>
              </a:rPr>
              <a:t> phrases to describe getting ready.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u="sng" dirty="0" smtClean="0">
                <a:solidFill>
                  <a:srgbClr val="00B050"/>
                </a:solidFill>
              </a:rPr>
              <a:t>MOST</a:t>
            </a:r>
            <a:r>
              <a:rPr lang="en-GB" sz="2800" b="1" u="sng" dirty="0">
                <a:solidFill>
                  <a:srgbClr val="00B050"/>
                </a:solidFill>
              </a:rPr>
              <a:t>:</a:t>
            </a:r>
            <a:r>
              <a:rPr lang="en-GB" sz="2800" b="1" dirty="0">
                <a:solidFill>
                  <a:srgbClr val="00B050"/>
                </a:solidFill>
              </a:rPr>
              <a:t> will be able to understand and say at least </a:t>
            </a:r>
            <a:r>
              <a:rPr lang="en-GB" sz="2800" b="1" u="sng" dirty="0" smtClean="0">
                <a:solidFill>
                  <a:srgbClr val="00B050"/>
                </a:solidFill>
              </a:rPr>
              <a:t>six </a:t>
            </a:r>
            <a:r>
              <a:rPr lang="en-GB" sz="2800" b="1" dirty="0" smtClean="0">
                <a:solidFill>
                  <a:srgbClr val="00B050"/>
                </a:solidFill>
              </a:rPr>
              <a:t>phrases </a:t>
            </a:r>
            <a:r>
              <a:rPr lang="en-GB" sz="2800" b="1" dirty="0">
                <a:solidFill>
                  <a:srgbClr val="00B050"/>
                </a:solidFill>
              </a:rPr>
              <a:t>to describe getting ready. 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u="sng" dirty="0" smtClean="0">
                <a:solidFill>
                  <a:srgbClr val="0070C0"/>
                </a:solidFill>
              </a:rPr>
              <a:t>SOME</a:t>
            </a:r>
            <a:r>
              <a:rPr lang="en-GB" sz="2800" b="1" u="sng" dirty="0">
                <a:solidFill>
                  <a:srgbClr val="0070C0"/>
                </a:solidFill>
              </a:rPr>
              <a:t>:</a:t>
            </a:r>
            <a:r>
              <a:rPr lang="en-GB" sz="2800" b="1" dirty="0">
                <a:solidFill>
                  <a:srgbClr val="0070C0"/>
                </a:solidFill>
              </a:rPr>
              <a:t> will be able to understand and say at least </a:t>
            </a:r>
            <a:r>
              <a:rPr lang="en-GB" sz="2800" b="1" u="sng" dirty="0" smtClean="0">
                <a:solidFill>
                  <a:srgbClr val="0070C0"/>
                </a:solidFill>
              </a:rPr>
              <a:t>eight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phrases to describe getting ready.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324" t="17113" r="29018" b="68006"/>
          <a:stretch/>
        </p:blipFill>
        <p:spPr>
          <a:xfrm>
            <a:off x="5590414" y="89937"/>
            <a:ext cx="1188328" cy="1370009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214" t="36133" r="44515" b="51892"/>
          <a:stretch/>
        </p:blipFill>
        <p:spPr>
          <a:xfrm>
            <a:off x="3756770" y="97891"/>
            <a:ext cx="1471671" cy="140241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161" t="19723" r="73729" b="67858"/>
          <a:stretch/>
        </p:blipFill>
        <p:spPr>
          <a:xfrm>
            <a:off x="1936407" y="226422"/>
            <a:ext cx="1475684" cy="1233524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156" t="36133" r="29018" b="52335"/>
          <a:stretch/>
        </p:blipFill>
        <p:spPr>
          <a:xfrm>
            <a:off x="7110674" y="175327"/>
            <a:ext cx="1454377" cy="1284619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118" t="17113" r="59290" b="68450"/>
          <a:stretch/>
        </p:blipFill>
        <p:spPr>
          <a:xfrm>
            <a:off x="8927024" y="68450"/>
            <a:ext cx="1201424" cy="145727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10673" y="567560"/>
            <a:ext cx="4934181" cy="189186"/>
          </a:xfrm>
        </p:spPr>
        <p:txBody>
          <a:bodyPr/>
          <a:lstStyle/>
          <a:p>
            <a:fld id="{A9A2A09B-001C-4825-BCE4-2F597F73DB9C}" type="datetime2">
              <a:rPr lang="fr-FR" sz="4400" smtClean="0">
                <a:solidFill>
                  <a:schemeClr val="tx1"/>
                </a:solidFill>
              </a:rPr>
              <a:t>lundi 29 mars 2021</a:t>
            </a:fld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84" t="53422" r="75237" b="34291"/>
          <a:stretch/>
        </p:blipFill>
        <p:spPr>
          <a:xfrm>
            <a:off x="6621862" y="4587535"/>
            <a:ext cx="2220686" cy="139960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38" t="53422" r="63170" b="34933"/>
          <a:stretch/>
        </p:blipFill>
        <p:spPr>
          <a:xfrm>
            <a:off x="9780982" y="4587535"/>
            <a:ext cx="2220686" cy="163285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324" t="17113" r="29018" b="68006"/>
          <a:stretch/>
        </p:blipFill>
        <p:spPr>
          <a:xfrm>
            <a:off x="5894410" y="1252005"/>
            <a:ext cx="1900809" cy="2191419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156" t="36133" r="29018" b="52335"/>
          <a:stretch/>
        </p:blipFill>
        <p:spPr>
          <a:xfrm>
            <a:off x="8050056" y="1255646"/>
            <a:ext cx="1922580" cy="169817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28" t="17113" r="45523" b="68006"/>
          <a:stretch/>
        </p:blipFill>
        <p:spPr>
          <a:xfrm>
            <a:off x="10227982" y="1669618"/>
            <a:ext cx="1458686" cy="2191419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214" t="36133" r="44515" b="51892"/>
          <a:stretch/>
        </p:blipFill>
        <p:spPr>
          <a:xfrm>
            <a:off x="3853961" y="1098876"/>
            <a:ext cx="1850571" cy="176348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118" t="17113" r="59290" b="68450"/>
          <a:stretch/>
        </p:blipFill>
        <p:spPr>
          <a:xfrm>
            <a:off x="4691201" y="4181357"/>
            <a:ext cx="1632857" cy="198058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767" t="36429" r="58283" b="53074"/>
          <a:stretch/>
        </p:blipFill>
        <p:spPr>
          <a:xfrm>
            <a:off x="2445839" y="3637934"/>
            <a:ext cx="2068287" cy="173668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162" t="36133" r="74064" b="53518"/>
          <a:stretch/>
        </p:blipFill>
        <p:spPr>
          <a:xfrm>
            <a:off x="303716" y="4279136"/>
            <a:ext cx="1915886" cy="15240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1161" t="19723" r="73729" b="67858"/>
          <a:stretch/>
        </p:blipFill>
        <p:spPr>
          <a:xfrm>
            <a:off x="437993" y="1193029"/>
            <a:ext cx="1781610" cy="148924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19602" y="20311"/>
            <a:ext cx="8208912" cy="1053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Copy the expressions and translate into English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50" y="2765328"/>
            <a:ext cx="269965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Je me douche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80186" y="6206101"/>
            <a:ext cx="26996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Je me </a:t>
            </a:r>
            <a:r>
              <a:rPr lang="en-GB" sz="2400" b="1" dirty="0" err="1" smtClean="0"/>
              <a:t>fais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une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crête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41497" y="3936923"/>
            <a:ext cx="26996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Je me </a:t>
            </a:r>
            <a:r>
              <a:rPr lang="en-GB" sz="2400" b="1" dirty="0" err="1" smtClean="0"/>
              <a:t>parfume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62626" y="3497746"/>
            <a:ext cx="243443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Je </a:t>
            </a:r>
            <a:r>
              <a:rPr lang="en-GB" sz="3200" b="1" dirty="0" err="1" smtClean="0"/>
              <a:t>m’habille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650" y="5913516"/>
            <a:ext cx="269965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Je me </a:t>
            </a:r>
            <a:r>
              <a:rPr lang="en-GB" sz="2000" b="1" dirty="0" err="1" smtClean="0"/>
              <a:t>brosse</a:t>
            </a:r>
            <a:r>
              <a:rPr lang="en-GB" sz="2000" b="1" dirty="0" smtClean="0"/>
              <a:t> les </a:t>
            </a:r>
            <a:r>
              <a:rPr lang="en-GB" sz="2000" b="1" dirty="0" err="1" smtClean="0"/>
              <a:t>cheveux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44020" y="5442828"/>
            <a:ext cx="165947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Je me lave </a:t>
            </a:r>
          </a:p>
          <a:p>
            <a:pPr algn="ctr"/>
            <a:r>
              <a:rPr lang="en-GB" sz="2400" b="1" dirty="0" smtClean="0"/>
              <a:t>les dents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9185" y="2916685"/>
            <a:ext cx="197755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Je me </a:t>
            </a:r>
            <a:r>
              <a:rPr lang="en-GB" sz="2000" b="1" dirty="0" err="1" smtClean="0"/>
              <a:t>regarde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dans</a:t>
            </a:r>
            <a:r>
              <a:rPr lang="en-GB" sz="2000" b="1" dirty="0" smtClean="0"/>
              <a:t> la glace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1881" y="3009018"/>
            <a:ext cx="233943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Je me </a:t>
            </a:r>
            <a:r>
              <a:rPr lang="en-GB" sz="2800" b="1" dirty="0" err="1" smtClean="0"/>
              <a:t>prépare</a:t>
            </a:r>
            <a:endParaRPr lang="en-GB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07137" y="6077572"/>
            <a:ext cx="24443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Je me </a:t>
            </a:r>
            <a:r>
              <a:rPr lang="en-GB" sz="2400" b="1" dirty="0" err="1" smtClean="0"/>
              <a:t>maquille</a:t>
            </a:r>
            <a:endParaRPr lang="en-GB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735173" y="6308404"/>
            <a:ext cx="24443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Je me </a:t>
            </a:r>
            <a:r>
              <a:rPr lang="en-GB" sz="2400" b="1" dirty="0" err="1" smtClean="0"/>
              <a:t>rase</a:t>
            </a:r>
            <a:endParaRPr lang="en-GB" sz="2400" b="1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291C-3AD3-4F03-A717-323249F94542}" type="datetime2">
              <a:rPr lang="fr-FR" smtClean="0"/>
              <a:t>lundi 29 mars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682-D57F-4739-984F-6C334903E97C}" type="datetime2">
              <a:rPr lang="fr-FR" smtClean="0"/>
              <a:t>lundi 29 mars 2021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0" y="44148"/>
            <a:ext cx="8130394" cy="6494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4514" y="536930"/>
            <a:ext cx="25727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Read the text and answer the questions true or false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3921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682-D57F-4739-984F-6C334903E97C}" type="datetime2">
              <a:rPr lang="fr-FR" smtClean="0"/>
              <a:t>lundi 29 mars 2021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" y="2681207"/>
            <a:ext cx="11830684" cy="3518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551" y="480448"/>
            <a:ext cx="7237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Write a text about what you do to prepare yourself for going out in the evening.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615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137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Highworth Warneford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Bowstead</dc:creator>
  <cp:lastModifiedBy>Jackie Millar</cp:lastModifiedBy>
  <cp:revision>42</cp:revision>
  <cp:lastPrinted>2016-06-27T12:17:46Z</cp:lastPrinted>
  <dcterms:created xsi:type="dcterms:W3CDTF">2015-01-19T15:42:02Z</dcterms:created>
  <dcterms:modified xsi:type="dcterms:W3CDTF">2021-03-29T15:47:50Z</dcterms:modified>
</cp:coreProperties>
</file>