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28" r:id="rId16"/>
    <p:sldMasterId id="2147483840" r:id="rId17"/>
  </p:sldMasterIdLst>
  <p:notesMasterIdLst>
    <p:notesMasterId r:id="rId60"/>
  </p:notesMasterIdLst>
  <p:sldIdLst>
    <p:sldId id="256" r:id="rId18"/>
    <p:sldId id="258" r:id="rId19"/>
    <p:sldId id="259" r:id="rId20"/>
    <p:sldId id="257" r:id="rId21"/>
    <p:sldId id="260" r:id="rId22"/>
    <p:sldId id="261" r:id="rId23"/>
    <p:sldId id="262" r:id="rId24"/>
    <p:sldId id="263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80" r:id="rId33"/>
    <p:sldId id="281" r:id="rId34"/>
    <p:sldId id="282" r:id="rId35"/>
    <p:sldId id="272" r:id="rId36"/>
    <p:sldId id="273" r:id="rId37"/>
    <p:sldId id="274" r:id="rId38"/>
    <p:sldId id="275" r:id="rId39"/>
    <p:sldId id="276" r:id="rId40"/>
    <p:sldId id="277" r:id="rId41"/>
    <p:sldId id="278" r:id="rId42"/>
    <p:sldId id="279" r:id="rId43"/>
    <p:sldId id="283" r:id="rId44"/>
    <p:sldId id="284" r:id="rId45"/>
    <p:sldId id="285" r:id="rId46"/>
    <p:sldId id="286" r:id="rId47"/>
    <p:sldId id="288" r:id="rId48"/>
    <p:sldId id="290" r:id="rId49"/>
    <p:sldId id="292" r:id="rId50"/>
    <p:sldId id="293" r:id="rId51"/>
    <p:sldId id="294" r:id="rId52"/>
    <p:sldId id="295" r:id="rId53"/>
    <p:sldId id="296" r:id="rId54"/>
    <p:sldId id="297" r:id="rId55"/>
    <p:sldId id="298" r:id="rId56"/>
    <p:sldId id="299" r:id="rId57"/>
    <p:sldId id="300" r:id="rId58"/>
    <p:sldId id="301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FDB06C-487E-48C4-9C38-236FEA195430}" type="datetimeFigureOut">
              <a:rPr lang="en-GB" smtClean="0"/>
              <a:t>7/12/2022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7D18F-F5AF-4A8F-AB79-1C47696614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87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Change images to match current stories. How do they relate to topics covered in 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7D18F-F5AF-4A8F-AB79-1C47696614E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487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69F0227-723F-496D-96AE-16D611BA3912}" type="slidenum">
              <a:rPr lang="en-GB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11</a:t>
            </a:fld>
            <a:endParaRPr lang="en-GB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233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Split the class into groups. One group should prepare the answer as a poster, but one without titles or words on it. Another group as a mime. Another group should prepare the answer as a poem, song or rap.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7D18F-F5AF-4A8F-AB79-1C47696614E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466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2072FDE-0DBD-44BC-A69D-03B4D707BEB9}" type="slidenum">
              <a:rPr lang="en-GB" altLang="en-US"/>
              <a:pPr>
                <a:spcBef>
                  <a:spcPct val="0"/>
                </a:spcBef>
              </a:pPr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8401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545B2-0F14-4DF1-ADFB-8D0C77E2B2EA}" type="datetimeFigureOut">
              <a:rPr lang="en-GB" smtClean="0"/>
              <a:t>7/12/2022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DFFCC-E35F-4265-B8DF-A6BA1D003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82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545B2-0F14-4DF1-ADFB-8D0C77E2B2EA}" type="datetimeFigureOut">
              <a:rPr lang="en-GB" smtClean="0"/>
              <a:t>7/12/2022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DFFCC-E35F-4265-B8DF-A6BA1D003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67038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679932"/>
      </p:ext>
    </p:extLst>
  </p:cSld>
  <p:clrMapOvr>
    <a:masterClrMapping/>
  </p:clrMapOvr>
  <p:transition>
    <p:cover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66244"/>
      </p:ext>
    </p:extLst>
  </p:cSld>
  <p:clrMapOvr>
    <a:masterClrMapping/>
  </p:clrMapOvr>
  <p:transition>
    <p:cover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053809"/>
      </p:ext>
    </p:extLst>
  </p:cSld>
  <p:clrMapOvr>
    <a:masterClrMapping/>
  </p:clrMapOvr>
  <p:transition>
    <p:cover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005428"/>
      </p:ext>
    </p:extLst>
  </p:cSld>
  <p:clrMapOvr>
    <a:masterClrMapping/>
  </p:clrMapOvr>
  <p:transition>
    <p:cover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97969"/>
      </p:ext>
    </p:extLst>
  </p:cSld>
  <p:clrMapOvr>
    <a:masterClrMapping/>
  </p:clrMapOvr>
  <p:transition>
    <p:cover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379204"/>
      </p:ext>
    </p:extLst>
  </p:cSld>
  <p:clrMapOvr>
    <a:masterClrMapping/>
  </p:clrMapOvr>
  <p:transition>
    <p:cover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953241"/>
      </p:ext>
    </p:extLst>
  </p:cSld>
  <p:clrMapOvr>
    <a:masterClrMapping/>
  </p:clrMapOvr>
  <p:transition>
    <p:cover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053076"/>
      </p:ext>
    </p:extLst>
  </p:cSld>
  <p:clrMapOvr>
    <a:masterClrMapping/>
  </p:clrMapOvr>
  <p:transition>
    <p:cover dir="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157037"/>
      </p:ext>
    </p:extLst>
  </p:cSld>
  <p:clrMapOvr>
    <a:masterClrMapping/>
  </p:clrMapOvr>
  <p:transition>
    <p:cover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5680"/>
      </p:ext>
    </p:extLst>
  </p:cSld>
  <p:clrMapOvr>
    <a:masterClrMapping/>
  </p:clrMapOvr>
  <p:transition>
    <p:cover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545B2-0F14-4DF1-ADFB-8D0C77E2B2EA}" type="datetimeFigureOut">
              <a:rPr lang="en-GB" smtClean="0"/>
              <a:t>7/12/2022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DFFCC-E35F-4265-B8DF-A6BA1D003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79547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020051"/>
      </p:ext>
    </p:extLst>
  </p:cSld>
  <p:clrMapOvr>
    <a:masterClrMapping/>
  </p:clrMapOvr>
  <p:transition>
    <p:cover dir="u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52427"/>
      </p:ext>
    </p:extLst>
  </p:cSld>
  <p:clrMapOvr>
    <a:masterClrMapping/>
  </p:clrMapOvr>
  <p:transition>
    <p:cover dir="u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976077"/>
      </p:ext>
    </p:extLst>
  </p:cSld>
  <p:clrMapOvr>
    <a:masterClrMapping/>
  </p:clrMapOvr>
  <p:transition>
    <p:cover dir="u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986906"/>
      </p:ext>
    </p:extLst>
  </p:cSld>
  <p:clrMapOvr>
    <a:masterClrMapping/>
  </p:clrMapOvr>
  <p:transition>
    <p:cover dir="u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307539"/>
      </p:ext>
    </p:extLst>
  </p:cSld>
  <p:clrMapOvr>
    <a:masterClrMapping/>
  </p:clrMapOvr>
  <p:transition>
    <p:cover dir="u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566244"/>
      </p:ext>
    </p:extLst>
  </p:cSld>
  <p:clrMapOvr>
    <a:masterClrMapping/>
  </p:clrMapOvr>
  <p:transition>
    <p:cover dir="u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23122"/>
      </p:ext>
    </p:extLst>
  </p:cSld>
  <p:clrMapOvr>
    <a:masterClrMapping/>
  </p:clrMapOvr>
  <p:transition>
    <p:cover dir="u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038293"/>
      </p:ext>
    </p:extLst>
  </p:cSld>
  <p:clrMapOvr>
    <a:masterClrMapping/>
  </p:clrMapOvr>
  <p:transition>
    <p:cover dir="u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285925"/>
      </p:ext>
    </p:extLst>
  </p:cSld>
  <p:clrMapOvr>
    <a:masterClrMapping/>
  </p:clrMapOvr>
  <p:transition>
    <p:cover dir="u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703301"/>
      </p:ext>
    </p:extLst>
  </p:cSld>
  <p:clrMapOvr>
    <a:masterClrMapping/>
  </p:clrMapOvr>
  <p:transition>
    <p:cover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334D-A0D8-42F2-A6DF-3C7B9C3A16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7A81-A5BE-4FC9-892A-93F28BFAB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50047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278875"/>
      </p:ext>
    </p:extLst>
  </p:cSld>
  <p:clrMapOvr>
    <a:masterClrMapping/>
  </p:clrMapOvr>
  <p:transition>
    <p:cover dir="u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94396"/>
      </p:ext>
    </p:extLst>
  </p:cSld>
  <p:clrMapOvr>
    <a:masterClrMapping/>
  </p:clrMapOvr>
  <p:transition>
    <p:cover dir="u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580239"/>
      </p:ext>
    </p:extLst>
  </p:cSld>
  <p:clrMapOvr>
    <a:masterClrMapping/>
  </p:clrMapOvr>
  <p:transition>
    <p:cover dir="u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876974"/>
      </p:ext>
    </p:extLst>
  </p:cSld>
  <p:clrMapOvr>
    <a:masterClrMapping/>
  </p:clrMapOvr>
  <p:transition>
    <p:cover dir="u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679667"/>
      </p:ext>
    </p:extLst>
  </p:cSld>
  <p:clrMapOvr>
    <a:masterClrMapping/>
  </p:clrMapOvr>
  <p:transition>
    <p:cover dir="u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685105"/>
      </p:ext>
    </p:extLst>
  </p:cSld>
  <p:clrMapOvr>
    <a:masterClrMapping/>
  </p:clrMapOvr>
  <p:transition>
    <p:cover dir="u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79167"/>
      </p:ext>
    </p:extLst>
  </p:cSld>
  <p:clrMapOvr>
    <a:masterClrMapping/>
  </p:clrMapOvr>
  <p:transition>
    <p:cover dir="u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56308"/>
      </p:ext>
    </p:extLst>
  </p:cSld>
  <p:clrMapOvr>
    <a:masterClrMapping/>
  </p:clrMapOvr>
  <p:transition>
    <p:cover dir="u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35905"/>
      </p:ext>
    </p:extLst>
  </p:cSld>
  <p:clrMapOvr>
    <a:masterClrMapping/>
  </p:clrMapOvr>
  <p:transition>
    <p:cover dir="u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649658"/>
      </p:ext>
    </p:extLst>
  </p:cSld>
  <p:clrMapOvr>
    <a:masterClrMapping/>
  </p:clrMapOvr>
  <p:transition>
    <p:cover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334D-A0D8-42F2-A6DF-3C7B9C3A16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7A81-A5BE-4FC9-892A-93F28BFAB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7489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558614"/>
      </p:ext>
    </p:extLst>
  </p:cSld>
  <p:clrMapOvr>
    <a:masterClrMapping/>
  </p:clrMapOvr>
  <p:transition>
    <p:cover dir="u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34546"/>
      </p:ext>
    </p:extLst>
  </p:cSld>
  <p:clrMapOvr>
    <a:masterClrMapping/>
  </p:clrMapOvr>
  <p:transition>
    <p:cover dir="u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259419"/>
      </p:ext>
    </p:extLst>
  </p:cSld>
  <p:clrMapOvr>
    <a:masterClrMapping/>
  </p:clrMapOvr>
  <p:transition>
    <p:cover dir="u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432708"/>
      </p:ext>
    </p:extLst>
  </p:cSld>
  <p:clrMapOvr>
    <a:masterClrMapping/>
  </p:clrMapOvr>
  <p:transition>
    <p:cover dir="u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440129"/>
      </p:ext>
    </p:extLst>
  </p:cSld>
  <p:clrMapOvr>
    <a:masterClrMapping/>
  </p:clrMapOvr>
  <p:transition>
    <p:cover dir="u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939036"/>
      </p:ext>
    </p:extLst>
  </p:cSld>
  <p:clrMapOvr>
    <a:masterClrMapping/>
  </p:clrMapOvr>
  <p:transition>
    <p:cover dir="u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026743"/>
      </p:ext>
    </p:extLst>
  </p:cSld>
  <p:clrMapOvr>
    <a:masterClrMapping/>
  </p:clrMapOvr>
  <p:transition>
    <p:cover dir="u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123822"/>
      </p:ext>
    </p:extLst>
  </p:cSld>
  <p:clrMapOvr>
    <a:masterClrMapping/>
  </p:clrMapOvr>
  <p:transition>
    <p:cover dir="u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572489"/>
      </p:ext>
    </p:extLst>
  </p:cSld>
  <p:clrMapOvr>
    <a:masterClrMapping/>
  </p:clrMapOvr>
  <p:transition>
    <p:cover dir="u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093361"/>
      </p:ext>
    </p:extLst>
  </p:cSld>
  <p:clrMapOvr>
    <a:masterClrMapping/>
  </p:clrMapOvr>
  <p:transition>
    <p:cover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334D-A0D8-42F2-A6DF-3C7B9C3A16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7A81-A5BE-4FC9-892A-93F28BFAB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40588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90706"/>
      </p:ext>
    </p:extLst>
  </p:cSld>
  <p:clrMapOvr>
    <a:masterClrMapping/>
  </p:clrMapOvr>
  <p:transition>
    <p:cover dir="u"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051715"/>
      </p:ext>
    </p:extLst>
  </p:cSld>
  <p:clrMapOvr>
    <a:masterClrMapping/>
  </p:clrMapOvr>
  <p:transition>
    <p:cover dir="u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637727"/>
      </p:ext>
    </p:extLst>
  </p:cSld>
  <p:clrMapOvr>
    <a:masterClrMapping/>
  </p:clrMapOvr>
  <p:transition>
    <p:cover dir="u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606115"/>
      </p:ext>
    </p:extLst>
  </p:cSld>
  <p:clrMapOvr>
    <a:masterClrMapping/>
  </p:clrMapOvr>
  <p:transition>
    <p:cover dir="u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56539"/>
      </p:ext>
    </p:extLst>
  </p:cSld>
  <p:clrMapOvr>
    <a:masterClrMapping/>
  </p:clrMapOvr>
  <p:transition>
    <p:cover dir="u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987598"/>
      </p:ext>
    </p:extLst>
  </p:cSld>
  <p:clrMapOvr>
    <a:masterClrMapping/>
  </p:clrMapOvr>
  <p:transition>
    <p:cover dir="u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755621"/>
      </p:ext>
    </p:extLst>
  </p:cSld>
  <p:clrMapOvr>
    <a:masterClrMapping/>
  </p:clrMapOvr>
  <p:transition>
    <p:cover dir="u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553219"/>
      </p:ext>
    </p:extLst>
  </p:cSld>
  <p:clrMapOvr>
    <a:masterClrMapping/>
  </p:clrMapOvr>
  <p:transition>
    <p:cover dir="u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022349"/>
      </p:ext>
    </p:extLst>
  </p:cSld>
  <p:clrMapOvr>
    <a:masterClrMapping/>
  </p:clrMapOvr>
  <p:transition>
    <p:cover dir="u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843980"/>
      </p:ext>
    </p:extLst>
  </p:cSld>
  <p:clrMapOvr>
    <a:masterClrMapping/>
  </p:clrMapOvr>
  <p:transition>
    <p:cover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334D-A0D8-42F2-A6DF-3C7B9C3A16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7A81-A5BE-4FC9-892A-93F28BFAB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41035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123258"/>
      </p:ext>
    </p:extLst>
  </p:cSld>
  <p:clrMapOvr>
    <a:masterClrMapping/>
  </p:clrMapOvr>
  <p:transition>
    <p:cover dir="u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680626"/>
      </p:ext>
    </p:extLst>
  </p:cSld>
  <p:clrMapOvr>
    <a:masterClrMapping/>
  </p:clrMapOvr>
  <p:transition>
    <p:cover dir="u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491842"/>
      </p:ext>
    </p:extLst>
  </p:cSld>
  <p:clrMapOvr>
    <a:masterClrMapping/>
  </p:clrMapOvr>
  <p:transition>
    <p:cover dir="u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64436"/>
      </p:ext>
    </p:extLst>
  </p:cSld>
  <p:clrMapOvr>
    <a:masterClrMapping/>
  </p:clrMapOvr>
  <p:transition>
    <p:cover dir="u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78437"/>
      </p:ext>
    </p:extLst>
  </p:cSld>
  <p:clrMapOvr>
    <a:masterClrMapping/>
  </p:clrMapOvr>
  <p:transition>
    <p:cover dir="u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50131-E6D6-4A45-92C3-D7882DE488C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50090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2D25B-C163-4CC3-A6C6-83658688105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6971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53155-3F42-4F73-AB8E-DCF9C411BBC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29603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AD83F-D38B-42BE-BF67-BF459CC7FC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03222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27890-C3E2-490D-9BA8-C9E7646346F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712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334D-A0D8-42F2-A6DF-3C7B9C3A16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7A81-A5BE-4FC9-892A-93F28BFAB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77724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E88D9-C379-43C7-BA63-9B3EE7461B7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8116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1B371-DACD-41FF-8FCD-8752A05C52D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4461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63628-5EE3-41FE-AED3-43F7D003A03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91774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2E1FA-5909-48EA-A223-AAED0A5A5CC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13615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ECD93-9A08-4FA6-80B6-7896E4E1487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11325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22895-EAB3-4F4E-B60B-F25BBD056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45626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3959-FD6E-480B-B6E8-38FDA56BD61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328E-E11A-42F9-877A-AB3D2AD5784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3409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3959-FD6E-480B-B6E8-38FDA56BD61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328E-E11A-42F9-877A-AB3D2AD5784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6782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3959-FD6E-480B-B6E8-38FDA56BD61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328E-E11A-42F9-877A-AB3D2AD5784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54475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3959-FD6E-480B-B6E8-38FDA56BD61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328E-E11A-42F9-877A-AB3D2AD5784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99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334D-A0D8-42F2-A6DF-3C7B9C3A16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7A81-A5BE-4FC9-892A-93F28BFAB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13990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3959-FD6E-480B-B6E8-38FDA56BD61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328E-E11A-42F9-877A-AB3D2AD5784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90893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3959-FD6E-480B-B6E8-38FDA56BD61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328E-E11A-42F9-877A-AB3D2AD5784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25521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3959-FD6E-480B-B6E8-38FDA56BD61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328E-E11A-42F9-877A-AB3D2AD5784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87063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3959-FD6E-480B-B6E8-38FDA56BD61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328E-E11A-42F9-877A-AB3D2AD5784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5861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3959-FD6E-480B-B6E8-38FDA56BD61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328E-E11A-42F9-877A-AB3D2AD5784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31658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3959-FD6E-480B-B6E8-38FDA56BD61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328E-E11A-42F9-877A-AB3D2AD5784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83791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3959-FD6E-480B-B6E8-38FDA56BD61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328E-E11A-42F9-877A-AB3D2AD5784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24934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3959-FD6E-480B-B6E8-38FDA56BD61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328E-E11A-42F9-877A-AB3D2AD5784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25237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3959-FD6E-480B-B6E8-38FDA56BD61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328E-E11A-42F9-877A-AB3D2AD5784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53368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3959-FD6E-480B-B6E8-38FDA56BD61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328E-E11A-42F9-877A-AB3D2AD5784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87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334D-A0D8-42F2-A6DF-3C7B9C3A16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7A81-A5BE-4FC9-892A-93F28BFAB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56832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3959-FD6E-480B-B6E8-38FDA56BD61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328E-E11A-42F9-877A-AB3D2AD5784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21953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3959-FD6E-480B-B6E8-38FDA56BD61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328E-E11A-42F9-877A-AB3D2AD5784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4347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3959-FD6E-480B-B6E8-38FDA56BD61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328E-E11A-42F9-877A-AB3D2AD5784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96299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3959-FD6E-480B-B6E8-38FDA56BD61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328E-E11A-42F9-877A-AB3D2AD5784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01285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3959-FD6E-480B-B6E8-38FDA56BD61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328E-E11A-42F9-877A-AB3D2AD5784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90550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3959-FD6E-480B-B6E8-38FDA56BD61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328E-E11A-42F9-877A-AB3D2AD5784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25416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3959-FD6E-480B-B6E8-38FDA56BD61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328E-E11A-42F9-877A-AB3D2AD5784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31096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3959-FD6E-480B-B6E8-38FDA56BD61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3328E-E11A-42F9-877A-AB3D2AD5784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4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334D-A0D8-42F2-A6DF-3C7B9C3A16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7A81-A5BE-4FC9-892A-93F28BFAB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479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545B2-0F14-4DF1-ADFB-8D0C77E2B2EA}" type="datetimeFigureOut">
              <a:rPr lang="en-GB" smtClean="0"/>
              <a:t>7/12/2022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DFFCC-E35F-4265-B8DF-A6BA1D003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0119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334D-A0D8-42F2-A6DF-3C7B9C3A16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7A81-A5BE-4FC9-892A-93F28BFAB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6874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334D-A0D8-42F2-A6DF-3C7B9C3A16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7A81-A5BE-4FC9-892A-93F28BFAB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489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334D-A0D8-42F2-A6DF-3C7B9C3A16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7A81-A5BE-4FC9-892A-93F28BFAB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4103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334D-A0D8-42F2-A6DF-3C7B9C3A16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7A81-A5BE-4FC9-892A-93F28BFAB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0238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334D-A0D8-42F2-A6DF-3C7B9C3A16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7A81-A5BE-4FC9-892A-93F28BFAB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0327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334D-A0D8-42F2-A6DF-3C7B9C3A16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7A81-A5BE-4FC9-892A-93F28BFAB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6063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334D-A0D8-42F2-A6DF-3C7B9C3A16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7A81-A5BE-4FC9-892A-93F28BFAB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3684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334D-A0D8-42F2-A6DF-3C7B9C3A16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7A81-A5BE-4FC9-892A-93F28BFAB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7106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334D-A0D8-42F2-A6DF-3C7B9C3A16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7A81-A5BE-4FC9-892A-93F28BFAB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4147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334D-A0D8-42F2-A6DF-3C7B9C3A16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7A81-A5BE-4FC9-892A-93F28BFAB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463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545B2-0F14-4DF1-ADFB-8D0C77E2B2EA}" type="datetimeFigureOut">
              <a:rPr lang="en-GB" smtClean="0"/>
              <a:t>7/12/2022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DFFCC-E35F-4265-B8DF-A6BA1D003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0447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334D-A0D8-42F2-A6DF-3C7B9C3A16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7A81-A5BE-4FC9-892A-93F28BFAB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1328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334D-A0D8-42F2-A6DF-3C7B9C3A16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7A81-A5BE-4FC9-892A-93F28BFAB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2877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334D-A0D8-42F2-A6DF-3C7B9C3A16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7A81-A5BE-4FC9-892A-93F28BFAB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646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334D-A0D8-42F2-A6DF-3C7B9C3A16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7A81-A5BE-4FC9-892A-93F28BFAB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881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334D-A0D8-42F2-A6DF-3C7B9C3A16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7A81-A5BE-4FC9-892A-93F28BFAB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3184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FF00">
              <a:alpha val="18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00FF00">
              <a:alpha val="18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334D-A0D8-42F2-A6DF-3C7B9C3A16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7A81-A5BE-4FC9-892A-93F28BFAB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6290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334D-A0D8-42F2-A6DF-3C7B9C3A16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7A81-A5BE-4FC9-892A-93F28BFAB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248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334D-A0D8-42F2-A6DF-3C7B9C3A16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7A81-A5BE-4FC9-892A-93F28BFAB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8580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334D-A0D8-42F2-A6DF-3C7B9C3A16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7A81-A5BE-4FC9-892A-93F28BFAB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437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334D-A0D8-42F2-A6DF-3C7B9C3A16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7A81-A5BE-4FC9-892A-93F28BFAB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000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545B2-0F14-4DF1-ADFB-8D0C77E2B2EA}" type="datetimeFigureOut">
              <a:rPr lang="en-GB" smtClean="0"/>
              <a:t>7/12/2022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DFFCC-E35F-4265-B8DF-A6BA1D003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035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334D-A0D8-42F2-A6DF-3C7B9C3A16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7A81-A5BE-4FC9-892A-93F28BFAB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6992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334D-A0D8-42F2-A6DF-3C7B9C3A16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7A81-A5BE-4FC9-892A-93F28BFAB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5917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334D-A0D8-42F2-A6DF-3C7B9C3A16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7A81-A5BE-4FC9-892A-93F28BFAB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7809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334D-A0D8-42F2-A6DF-3C7B9C3A16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7A81-A5BE-4FC9-892A-93F28BFAB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4583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A334D-A0D8-42F2-A6DF-3C7B9C3A16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7A81-A5BE-4FC9-892A-93F28BFAB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1872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CD6E6-485E-45BF-864C-5FA3D4D8B1E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AA910-5B17-4BD3-9B36-ABAE96D439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2976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4C031-1C71-4347-8E88-4E0145CCAA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12CF9-B194-4280-BCB3-948E2876B6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57483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E392C-22F0-4FAA-8CF0-8A6DD8DAE5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25C33-10FA-43B5-BA60-9D41F8DEC4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89104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61EBF-71F6-463C-8693-72BF650C48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ABF0E-38D6-4179-8DC6-7DEBC23E75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18444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D31BE-3E94-4E36-8D6B-C1EA5121AD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40B51-991E-41C3-92FE-CF0EE08841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738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545B2-0F14-4DF1-ADFB-8D0C77E2B2EA}" type="datetimeFigureOut">
              <a:rPr lang="en-GB" smtClean="0"/>
              <a:t>7/12/2022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DFFCC-E35F-4265-B8DF-A6BA1D003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9337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1290C-74C0-4CB9-9FF9-4FD916166D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5DAD0-7714-4F10-A202-75B1953DA7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7264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3D995-27E6-42B4-9394-0955DEB5B1E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6E429-9497-46F6-A79E-DDC788A55D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12697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06C3C-3CAE-4208-A46B-8D375C72AB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87311-0E61-4425-A4B6-95F4DFA071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49800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DE547-BE4D-455E-AB48-C87DD0A8C5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EC2D2-9DFE-445B-9887-45EAE57270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7347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84AEB-3D7D-45BB-BC8A-DAA22FAAA9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2580A-6D63-4323-9025-272D0FDBCF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8317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48AE0-7B78-4E25-954E-DC563D0DE6C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5AC4C-75DA-4D85-9E34-689638FFB7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49872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CD6E6-485E-45BF-864C-5FA3D4D8B1E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AA910-5B17-4BD3-9B36-ABAE96D439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87756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4C031-1C71-4347-8E88-4E0145CCAA4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12CF9-B194-4280-BCB3-948E2876B6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57237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E392C-22F0-4FAA-8CF0-8A6DD8DAE51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25C33-10FA-43B5-BA60-9D41F8DEC4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28562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61EBF-71F6-463C-8693-72BF650C48F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ABF0E-38D6-4179-8DC6-7DEBC23E75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5884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545B2-0F14-4DF1-ADFB-8D0C77E2B2EA}" type="datetimeFigureOut">
              <a:rPr lang="en-GB" smtClean="0"/>
              <a:t>7/12/2022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DFFCC-E35F-4265-B8DF-A6BA1D003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77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D31BE-3E94-4E36-8D6B-C1EA5121AD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40B51-991E-41C3-92FE-CF0EE08841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76216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1290C-74C0-4CB9-9FF9-4FD916166D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5DAD0-7714-4F10-A202-75B1953DA7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88388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3D995-27E6-42B4-9394-0955DEB5B1E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6E429-9497-46F6-A79E-DDC788A55D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3379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06C3C-3CAE-4208-A46B-8D375C72ABB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87311-0E61-4425-A4B6-95F4DFA071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98394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DE547-BE4D-455E-AB48-C87DD0A8C5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EC2D2-9DFE-445B-9887-45EAE57270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95853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84AEB-3D7D-45BB-BC8A-DAA22FAAA90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2580A-6D63-4323-9025-272D0FDBCF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90089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48AE0-7B78-4E25-954E-DC563D0DE6C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5AC4C-75DA-4D85-9E34-689638FFB7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0097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C2E4-2831-445A-91DC-505EA0821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383C-E3BE-4AED-9CC4-72C60DCF84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3637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C2E4-2831-445A-91DC-505EA0821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383C-E3BE-4AED-9CC4-72C60DCF84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9926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C2E4-2831-445A-91DC-505EA0821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383C-E3BE-4AED-9CC4-72C60DCF84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909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545B2-0F14-4DF1-ADFB-8D0C77E2B2EA}" type="datetimeFigureOut">
              <a:rPr lang="en-GB" smtClean="0"/>
              <a:t>7/12/2022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DFFCC-E35F-4265-B8DF-A6BA1D003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0268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C2E4-2831-445A-91DC-505EA0821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383C-E3BE-4AED-9CC4-72C60DCF84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9037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C2E4-2831-445A-91DC-505EA0821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383C-E3BE-4AED-9CC4-72C60DCF84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0936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C2E4-2831-445A-91DC-505EA0821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383C-E3BE-4AED-9CC4-72C60DCF84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2945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C2E4-2831-445A-91DC-505EA0821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383C-E3BE-4AED-9CC4-72C60DCF84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7502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C2E4-2831-445A-91DC-505EA0821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383C-E3BE-4AED-9CC4-72C60DCF84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263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C2E4-2831-445A-91DC-505EA0821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383C-E3BE-4AED-9CC4-72C60DCF84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5754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C2E4-2831-445A-91DC-505EA0821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383C-E3BE-4AED-9CC4-72C60DCF84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6300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C2E4-2831-445A-91DC-505EA0821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383C-E3BE-4AED-9CC4-72C60DCF84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0082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C2E4-2831-445A-91DC-505EA0821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383C-E3BE-4AED-9CC4-72C60DCF84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144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C2E4-2831-445A-91DC-505EA0821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383C-E3BE-4AED-9CC4-72C60DCF84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349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545B2-0F14-4DF1-ADFB-8D0C77E2B2EA}" type="datetimeFigureOut">
              <a:rPr lang="en-GB" smtClean="0"/>
              <a:t>7/12/2022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DFFCC-E35F-4265-B8DF-A6BA1D003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4034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C2E4-2831-445A-91DC-505EA0821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383C-E3BE-4AED-9CC4-72C60DCF84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9154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C2E4-2831-445A-91DC-505EA0821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383C-E3BE-4AED-9CC4-72C60DCF84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9349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C2E4-2831-445A-91DC-505EA0821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383C-E3BE-4AED-9CC4-72C60DCF84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297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C2E4-2831-445A-91DC-505EA0821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383C-E3BE-4AED-9CC4-72C60DCF84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0756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C2E4-2831-445A-91DC-505EA0821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383C-E3BE-4AED-9CC4-72C60DCF84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5903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C2E4-2831-445A-91DC-505EA0821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383C-E3BE-4AED-9CC4-72C60DCF84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571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C2E4-2831-445A-91DC-505EA0821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383C-E3BE-4AED-9CC4-72C60DCF84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4225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C2E4-2831-445A-91DC-505EA0821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383C-E3BE-4AED-9CC4-72C60DCF84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039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C2E4-2831-445A-91DC-505EA0821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383C-E3BE-4AED-9CC4-72C60DCF84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6577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C2E4-2831-445A-91DC-505EA0821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383C-E3BE-4AED-9CC4-72C60DCF84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368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545B2-0F14-4DF1-ADFB-8D0C77E2B2EA}" type="datetimeFigureOut">
              <a:rPr lang="en-GB" smtClean="0"/>
              <a:t>7/12/2022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DFFCC-E35F-4265-B8DF-A6BA1D003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43064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C2E4-2831-445A-91DC-505EA0821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383C-E3BE-4AED-9CC4-72C60DCF84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85441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C2E4-2831-445A-91DC-505EA0821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383C-E3BE-4AED-9CC4-72C60DCF84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8125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C2E4-2831-445A-91DC-505EA0821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383C-E3BE-4AED-9CC4-72C60DCF84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8460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C2E4-2831-445A-91DC-505EA0821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383C-E3BE-4AED-9CC4-72C60DCF84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6906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C2E4-2831-445A-91DC-505EA0821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383C-E3BE-4AED-9CC4-72C60DCF84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774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C2E4-2831-445A-91DC-505EA0821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383C-E3BE-4AED-9CC4-72C60DCF84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3163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C2E4-2831-445A-91DC-505EA0821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383C-E3BE-4AED-9CC4-72C60DCF84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4610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C2E4-2831-445A-91DC-505EA0821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383C-E3BE-4AED-9CC4-72C60DCF84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09765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C2E4-2831-445A-91DC-505EA0821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383C-E3BE-4AED-9CC4-72C60DCF84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6871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CC2E4-2831-445A-91DC-505EA0821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7383C-E3BE-4AED-9CC4-72C60DCF84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916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58000">
              <a:srgbClr val="7030A0"/>
            </a:gs>
            <a:gs pos="83000">
              <a:schemeClr val="accent1">
                <a:lumMod val="50000"/>
              </a:schemeClr>
            </a:gs>
            <a:gs pos="100000">
              <a:srgbClr val="00B0F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545B2-0F14-4DF1-ADFB-8D0C77E2B2EA}" type="datetimeFigureOut">
              <a:rPr lang="en-GB" smtClean="0"/>
              <a:t>7/12/2022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DFFCC-E35F-4265-B8DF-A6BA1D003D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579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600CC"/>
            </a:gs>
            <a:gs pos="1000">
              <a:schemeClr val="bg1"/>
            </a:gs>
            <a:gs pos="50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7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cover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600CC"/>
            </a:gs>
            <a:gs pos="1000">
              <a:schemeClr val="bg1"/>
            </a:gs>
            <a:gs pos="50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>
    <p:cover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600CC"/>
            </a:gs>
            <a:gs pos="1000">
              <a:schemeClr val="bg1"/>
            </a:gs>
            <a:gs pos="50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40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>
    <p:cover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600CC"/>
            </a:gs>
            <a:gs pos="1000">
              <a:schemeClr val="bg1"/>
            </a:gs>
            <a:gs pos="50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032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>
    <p:cover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600CC"/>
            </a:gs>
            <a:gs pos="1000">
              <a:schemeClr val="bg1"/>
            </a:gs>
            <a:gs pos="50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85FD6-30B2-40D6-8EC4-AED946F9F2A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6FFD5-38E5-4419-9514-5A4656EC928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378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>
    <p:cover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3DE93B-D6BE-4B5F-80D4-24D0A2CC692D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45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gradFill flip="none" rotWithShape="1">
            <a:gsLst>
              <a:gs pos="0">
                <a:srgbClr val="FF99CC"/>
              </a:gs>
              <a:gs pos="50000">
                <a:srgbClr val="CCECFF"/>
              </a:gs>
              <a:gs pos="100000">
                <a:schemeClr val="bg1"/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gradFill flip="none" rotWithShape="1">
            <a:gsLst>
              <a:gs pos="0">
                <a:srgbClr val="FF99CC"/>
              </a:gs>
              <a:gs pos="50000">
                <a:srgbClr val="CCECFF"/>
              </a:gs>
              <a:gs pos="100000">
                <a:schemeClr val="bg1"/>
              </a:gs>
            </a:gsLst>
            <a:lin ang="16200000" scaled="1"/>
            <a:tileRect/>
          </a:gra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83959-FD6E-480B-B6E8-38FDA56BD61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3328E-E11A-42F9-877A-AB3D2AD5784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857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gradFill flip="none" rotWithShape="1">
            <a:gsLst>
              <a:gs pos="0">
                <a:srgbClr val="FF99CC"/>
              </a:gs>
              <a:gs pos="50000">
                <a:srgbClr val="CCECFF"/>
              </a:gs>
              <a:gs pos="100000">
                <a:schemeClr val="bg1"/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gradFill flip="none" rotWithShape="1">
            <a:gsLst>
              <a:gs pos="0">
                <a:srgbClr val="FF99CC"/>
              </a:gs>
              <a:gs pos="50000">
                <a:srgbClr val="CCECFF"/>
              </a:gs>
              <a:gs pos="100000">
                <a:schemeClr val="bg1"/>
              </a:gs>
            </a:gsLst>
            <a:lin ang="16200000" scaled="1"/>
            <a:tileRect/>
          </a:gra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83959-FD6E-480B-B6E8-38FDA56BD61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3328E-E11A-42F9-877A-AB3D2AD5784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44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A334D-A0D8-42F2-A6DF-3C7B9C3A16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D7A81-A5BE-4FC9-892A-93F28BFAB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12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A334D-A0D8-42F2-A6DF-3C7B9C3A16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D7A81-A5BE-4FC9-892A-93F28BFAB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228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00FF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solidFill>
            <a:srgbClr val="00FF00">
              <a:alpha val="25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solidFill>
            <a:srgbClr val="00FF00">
              <a:alpha val="25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A334D-A0D8-42F2-A6DF-3C7B9C3A16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D7A81-A5BE-4FC9-892A-93F28BFAB7A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026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D61F6"/>
            </a:gs>
            <a:gs pos="39999">
              <a:srgbClr val="FFFFFF"/>
            </a:gs>
            <a:gs pos="70000">
              <a:srgbClr val="92D050"/>
            </a:gs>
            <a:gs pos="100000">
              <a:srgbClr val="FFEBFA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solidFill>
            <a:srgbClr val="FFFFFF">
              <a:alpha val="85097"/>
            </a:srgbClr>
          </a:solidFill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solidFill>
            <a:srgbClr val="FFFFFF">
              <a:alpha val="85097"/>
            </a:srgbClr>
          </a:solidFill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53D293-58E6-4C00-AF14-C0327A0BDF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278D7-8796-444F-974F-F6625F804AD9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88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D61F6"/>
            </a:gs>
            <a:gs pos="39999">
              <a:srgbClr val="FFFFFF"/>
            </a:gs>
            <a:gs pos="70000">
              <a:srgbClr val="92D050"/>
            </a:gs>
            <a:gs pos="100000">
              <a:srgbClr val="FFEBFA"/>
            </a:gs>
          </a:gsLst>
          <a:path path="rect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solidFill>
            <a:srgbClr val="FFFFFF">
              <a:alpha val="85097"/>
            </a:srgbClr>
          </a:solidFill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solidFill>
            <a:srgbClr val="FFFFFF">
              <a:alpha val="85097"/>
            </a:srgbClr>
          </a:solidFill>
          <a:ln w="76200">
            <a:solidFill>
              <a:srgbClr val="00B05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53D293-58E6-4C00-AF14-C0327A0BDF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1278D7-8796-444F-974F-F6625F804AD9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694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CC2E4-2831-445A-91DC-505EA0821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7383C-E3BE-4AED-9CC4-72C60DCF84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08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CC2E4-2831-445A-91DC-505EA0821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7383C-E3BE-4AED-9CC4-72C60DCF84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737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CC2E4-2831-445A-91DC-505EA0821C5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7/12/2022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7383C-E3BE-4AED-9CC4-72C60DCF840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85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f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1514" y="958231"/>
            <a:ext cx="68311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RELIGIOUS EDUCATION</a:t>
            </a:r>
          </a:p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TERM ONE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61514" y="2941577"/>
            <a:ext cx="6508833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urlz MT" panose="04040404050702020202" pitchFamily="82" charset="0"/>
              </a:rPr>
              <a:t>Year 7</a:t>
            </a:r>
          </a:p>
        </p:txBody>
      </p:sp>
    </p:spTree>
    <p:extLst>
      <p:ext uri="{BB962C8B-B14F-4D97-AF65-F5344CB8AC3E}">
        <p14:creationId xmlns:p14="http://schemas.microsoft.com/office/powerpoint/2010/main" val="270657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“Is God RE people about or?”</a:t>
            </a:r>
          </a:p>
        </p:txBody>
      </p:sp>
    </p:spTree>
    <p:extLst>
      <p:ext uri="{BB962C8B-B14F-4D97-AF65-F5344CB8AC3E}">
        <p14:creationId xmlns:p14="http://schemas.microsoft.com/office/powerpoint/2010/main" val="4275137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2063750" y="836614"/>
            <a:ext cx="792003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800" dirty="0">
                <a:solidFill>
                  <a:prstClr val="black"/>
                </a:solidFill>
                <a:cs typeface="Arial" charset="0"/>
              </a:rPr>
              <a:t>– What is the question?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4800" dirty="0">
              <a:solidFill>
                <a:prstClr val="black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800" dirty="0">
                <a:solidFill>
                  <a:prstClr val="black"/>
                </a:solidFill>
                <a:cs typeface="Arial" charset="0"/>
              </a:rPr>
              <a:t>More importantly – what is the answer?</a:t>
            </a:r>
          </a:p>
        </p:txBody>
      </p:sp>
    </p:spTree>
    <p:extLst>
      <p:ext uri="{BB962C8B-B14F-4D97-AF65-F5344CB8AC3E}">
        <p14:creationId xmlns:p14="http://schemas.microsoft.com/office/powerpoint/2010/main" val="513487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Your Task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In your groups you need to answer the question and then present it to the class.</a:t>
            </a:r>
          </a:p>
          <a:p>
            <a:pPr eaLnBrk="1" hangingPunct="1"/>
            <a:endParaRPr lang="en-GB" altLang="en-US"/>
          </a:p>
          <a:p>
            <a:pPr eaLnBrk="1" hangingPunct="1"/>
            <a:r>
              <a:rPr lang="en-GB" altLang="en-US"/>
              <a:t>However… each group will have it’s own style.</a:t>
            </a:r>
          </a:p>
        </p:txBody>
      </p:sp>
    </p:spTree>
    <p:extLst>
      <p:ext uri="{BB962C8B-B14F-4D97-AF65-F5344CB8AC3E}">
        <p14:creationId xmlns:p14="http://schemas.microsoft.com/office/powerpoint/2010/main" val="3960849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1"/>
          <p:cNvSpPr txBox="1">
            <a:spLocks noChangeArrowheads="1"/>
          </p:cNvSpPr>
          <p:nvPr/>
        </p:nvSpPr>
        <p:spPr bwMode="auto">
          <a:xfrm>
            <a:off x="1919288" y="549276"/>
            <a:ext cx="8208962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2800" dirty="0">
                <a:cs typeface="Arial" charset="0"/>
              </a:rPr>
              <a:t>Evaluate each group’s presentation in terms of:-</a:t>
            </a:r>
          </a:p>
          <a:p>
            <a:pPr eaLnBrk="1" hangingPunct="1">
              <a:defRPr/>
            </a:pPr>
            <a:endParaRPr lang="en-GB" sz="2800" dirty="0">
              <a:cs typeface="Arial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GB" sz="2800" dirty="0">
                <a:cs typeface="Arial" charset="0"/>
              </a:rPr>
              <a:t>The effectiveness of their presentation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GB" sz="2800" dirty="0">
              <a:cs typeface="Arial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GB" sz="2800" dirty="0">
                <a:cs typeface="Arial" charset="0"/>
              </a:rPr>
              <a:t>The answer they gave to the question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GB" sz="2800" dirty="0">
              <a:cs typeface="Arial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GB" sz="2800" dirty="0">
              <a:cs typeface="Arial" charset="0"/>
            </a:endParaRPr>
          </a:p>
          <a:p>
            <a:pPr algn="ctr" eaLnBrk="1" hangingPunct="1">
              <a:defRPr/>
            </a:pPr>
            <a:r>
              <a:rPr lang="en-GB" sz="2800" dirty="0">
                <a:cs typeface="Arial" charset="0"/>
              </a:rPr>
              <a:t>What </a:t>
            </a:r>
            <a:r>
              <a:rPr lang="en-GB" sz="2800" b="1" u="sng" dirty="0">
                <a:cs typeface="Arial" charset="0"/>
              </a:rPr>
              <a:t>is</a:t>
            </a:r>
            <a:r>
              <a:rPr lang="en-GB" sz="2800" dirty="0">
                <a:cs typeface="Arial" charset="0"/>
              </a:rPr>
              <a:t> the answer to the question?</a:t>
            </a:r>
          </a:p>
        </p:txBody>
      </p:sp>
      <p:pic>
        <p:nvPicPr>
          <p:cNvPr id="9219" name="Picture 2" descr="C:\Users\Zelda and Mark\AppData\Local\Microsoft\Windows\Temporary Internet Files\Content.IE5\W8ZOSTEC\MC90043471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9" y="1268414"/>
            <a:ext cx="68738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3" descr="C:\Users\Zelda and Mark\AppData\Local\Microsoft\Windows\Temporary Internet Files\Content.IE5\W8ZOSTEC\MC900434713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9" y="1989139"/>
            <a:ext cx="77787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7"/>
          <p:cNvSpPr txBox="1">
            <a:spLocks noChangeArrowheads="1"/>
          </p:cNvSpPr>
          <p:nvPr/>
        </p:nvSpPr>
        <p:spPr bwMode="auto">
          <a:xfrm>
            <a:off x="1847850" y="4652963"/>
            <a:ext cx="511175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2800" dirty="0">
                <a:cs typeface="Arial" charset="0"/>
              </a:rPr>
              <a:t>What skills do you think you have used during the course of this lesson?</a:t>
            </a:r>
          </a:p>
        </p:txBody>
      </p:sp>
    </p:spTree>
    <p:extLst>
      <p:ext uri="{BB962C8B-B14F-4D97-AF65-F5344CB8AC3E}">
        <p14:creationId xmlns:p14="http://schemas.microsoft.com/office/powerpoint/2010/main" val="4229410079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3592" y="260649"/>
            <a:ext cx="7772400" cy="936104"/>
          </a:xfrm>
          <a:solidFill>
            <a:schemeClr val="bg1">
              <a:lumMod val="85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GB" dirty="0"/>
              <a:t>Ultimate Questions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3592" y="2276872"/>
            <a:ext cx="7488832" cy="4104456"/>
          </a:xfrm>
          <a:solidFill>
            <a:schemeClr val="bg1">
              <a:lumMod val="85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lvl="1"/>
            <a:r>
              <a:rPr lang="en-US" dirty="0">
                <a:solidFill>
                  <a:schemeClr val="tx1"/>
                </a:solidFill>
              </a:rPr>
              <a:t>1. I will think about some of the mysteries of life.</a:t>
            </a:r>
            <a:endParaRPr lang="en-GB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2. I will know what an ultimate questions is.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3. I will think about the ways in which people answer ultimate questions.</a:t>
            </a:r>
            <a:endParaRPr lang="en-GB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81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560" y="15567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Can you think of any of life’s mysteries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88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388" y="115888"/>
            <a:ext cx="4392612" cy="1143000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GB" u="sng" dirty="0">
                <a:solidFill>
                  <a:schemeClr val="bg1"/>
                </a:solidFill>
                <a:latin typeface="Comic Sans MS" pitchFamily="66" charset="0"/>
              </a:rPr>
              <a:t>It’s a Mystery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851" y="1773239"/>
            <a:ext cx="5616575" cy="4319587"/>
          </a:xfrm>
          <a:solidFill>
            <a:schemeClr val="tx1">
              <a:lumMod val="75000"/>
              <a:lumOff val="25000"/>
            </a:schemeClr>
          </a:solidFill>
        </p:spPr>
        <p:txBody>
          <a:bodyPr/>
          <a:lstStyle/>
          <a:p>
            <a:pPr marL="971550" lvl="1" indent="-514350" eaLnBrk="1" hangingPunct="1">
              <a:buFontTx/>
              <a:buAutoNum type="arabicPeriod"/>
              <a:defRPr/>
            </a:pP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I will explain a real life mystery.</a:t>
            </a:r>
          </a:p>
          <a:p>
            <a:pPr marL="971550" lvl="1" indent="-514350" eaLnBrk="1" hangingPunct="1">
              <a:buFontTx/>
              <a:buAutoNum type="arabicPeriod"/>
              <a:defRPr/>
            </a:pPr>
            <a:endParaRPr lang="en-GB" dirty="0">
              <a:solidFill>
                <a:schemeClr val="bg1"/>
              </a:solidFill>
              <a:latin typeface="Comic Sans MS" pitchFamily="66" charset="0"/>
            </a:endParaRPr>
          </a:p>
          <a:p>
            <a:pPr marL="971550" lvl="1" indent="-514350" eaLnBrk="1" hangingPunct="1">
              <a:buFontTx/>
              <a:buAutoNum type="arabicPeriod"/>
              <a:defRPr/>
            </a:pP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I will show how people react to mystery.</a:t>
            </a:r>
          </a:p>
          <a:p>
            <a:pPr marL="971550" lvl="1" indent="-514350" eaLnBrk="1" hangingPunct="1">
              <a:buFontTx/>
              <a:buAutoNum type="arabicPeriod"/>
              <a:defRPr/>
            </a:pPr>
            <a:endParaRPr lang="en-GB" dirty="0">
              <a:solidFill>
                <a:schemeClr val="bg1"/>
              </a:solidFill>
              <a:latin typeface="Comic Sans MS" pitchFamily="66" charset="0"/>
            </a:endParaRPr>
          </a:p>
          <a:p>
            <a:pPr marL="971550" lvl="1" indent="-514350" eaLnBrk="1" hangingPunct="1">
              <a:buFontTx/>
              <a:buAutoNum type="arabicPeriod"/>
              <a:defRPr/>
            </a:pP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I will think about different ways of explaining the mystery.</a:t>
            </a:r>
            <a:endParaRPr lang="en-GB" dirty="0">
              <a:solidFill>
                <a:schemeClr val="bg1"/>
              </a:solidFill>
              <a:latin typeface="Comic Sans MS" pitchFamily="66" charset="0"/>
            </a:endParaRPr>
          </a:p>
          <a:p>
            <a:pPr eaLnBrk="1" hangingPunct="1">
              <a:defRPr/>
            </a:pP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104" y="2490614"/>
            <a:ext cx="2885306" cy="2885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5286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703512" y="260647"/>
            <a:ext cx="5328592" cy="59093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srgbClr val="FFFFFF"/>
                </a:solidFill>
                <a:latin typeface="Comic Sans MS" pitchFamily="66" charset="0"/>
              </a:rPr>
              <a:t>Write a story about a real life mystery (something that has happened to you or you know about).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srgbClr val="FFFFFF"/>
                </a:solidFill>
                <a:latin typeface="Comic Sans MS" pitchFamily="66" charset="0"/>
              </a:rPr>
              <a:t>It should explain and describe the circumstances and events.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srgbClr val="FFFFFF"/>
                </a:solidFill>
                <a:latin typeface="Comic Sans MS" pitchFamily="66" charset="0"/>
              </a:rPr>
              <a:t>How did people react to it? What feelings did it make you have?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800" dirty="0">
                <a:solidFill>
                  <a:srgbClr val="FFFFFF"/>
                </a:solidFill>
                <a:latin typeface="Comic Sans MS" pitchFamily="66" charset="0"/>
              </a:rPr>
              <a:t>Come up with some possible explanations to the mystery using different beliefs.</a:t>
            </a:r>
            <a:endParaRPr lang="en-US" sz="2800" dirty="0">
              <a:solidFill>
                <a:srgbClr val="FFFF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8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55" name="Group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634209"/>
              </p:ext>
            </p:extLst>
          </p:nvPr>
        </p:nvGraphicFramePr>
        <p:xfrm>
          <a:off x="752167" y="365307"/>
          <a:ext cx="10422193" cy="6127386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2419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34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804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485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76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Foundation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7" marB="4572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Secure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7" marB="4572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Confident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7" marB="4572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Exceptional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1431" marR="91431" marT="45727" marB="45727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705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arenR"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You will outline the mysterious event, giving a basic account of what happened and who was involved.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2) You will describe the mysterious event, giving a detailed account of what happened and who was involved.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3) You will say briefly how it made you feel.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4) You will give a full explanations of your feelings about the mystery. </a:t>
                      </a:r>
                    </a:p>
                  </a:txBody>
                  <a:tcPr marL="91431" marR="91431" marT="45727" marB="4572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1) You will tell the story of your mystery.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2) You will outline the possible questions people might ask about the mystery.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3) You will use the words you have learned in RE.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4) You will explain at least one possible answer to your mystery.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431" marR="91431" marT="45727" marB="4572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1) You will show that you know how different people might have different answers for the mystery.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2) You will show that you have thought carefully about what influences different people and how they answer mysteries.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3) You will be able to explain the questions that are raised by your mystery and suggest different possible answers.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4) You will consider why mysteries are important to us.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431" marR="91431" marT="45727" marB="4572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1) You will show that you understand why different people think different things about the answer to your mystery, whether you agree with them or not.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2) As well as writing about your own views about your mystery, you will use other people’s answers to show arguments against your views.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3) You will write about your views on mysteries and life in general and write why you think you have these views.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4) You will make links between mysteries and religious beliefs.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1431" marR="91431" marT="45727" marB="45727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720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5560" y="692696"/>
            <a:ext cx="8229600" cy="964704"/>
          </a:xfrm>
          <a:solidFill>
            <a:schemeClr val="bg1">
              <a:lumMod val="85000"/>
            </a:schemeClr>
          </a:solidFill>
          <a:effectLst>
            <a:softEdge rad="63500"/>
          </a:effectLst>
        </p:spPr>
        <p:txBody>
          <a:bodyPr/>
          <a:lstStyle/>
          <a:p>
            <a:pPr algn="ctr">
              <a:buNone/>
            </a:pPr>
            <a:r>
              <a:rPr lang="en-GB" dirty="0"/>
              <a:t>What is an ‘Ultimate Question’?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3632" y="2276872"/>
            <a:ext cx="6480720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“</a:t>
            </a:r>
            <a:r>
              <a:rPr lang="en-US" sz="3200" dirty="0">
                <a:solidFill>
                  <a:prstClr val="black"/>
                </a:solidFill>
              </a:rPr>
              <a:t>A question that we can't answer because it is beyond our power to do so.”</a:t>
            </a:r>
            <a:endParaRPr lang="en-GB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87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9786" y="714356"/>
            <a:ext cx="7772400" cy="2276872"/>
          </a:xfrm>
          <a:solidFill>
            <a:schemeClr val="bg1">
              <a:lumMod val="85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r>
              <a:rPr lang="en-GB" sz="8800" dirty="0"/>
              <a:t>Welcome to RE!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9786" y="3714752"/>
            <a:ext cx="6400800" cy="574968"/>
          </a:xfrm>
          <a:solidFill>
            <a:schemeClr val="bg1">
              <a:lumMod val="85000"/>
            </a:schemeClr>
          </a:solidFill>
          <a:effectLst>
            <a:softEdge rad="63500"/>
          </a:effectLst>
        </p:spPr>
        <p:txBody>
          <a:bodyPr>
            <a:normAutofit lnSpcReduction="10000"/>
          </a:bodyPr>
          <a:lstStyle/>
          <a:p>
            <a:r>
              <a:rPr lang="en-GB" dirty="0">
                <a:solidFill>
                  <a:schemeClr val="tx1"/>
                </a:solidFill>
              </a:rPr>
              <a:t>Rules and Expectations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6" b="98886" l="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539" y="3573017"/>
            <a:ext cx="2857500" cy="3419475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1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5079" y="2155966"/>
            <a:ext cx="102785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bg2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Think of three “ultimate questions.”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95470" y="3902299"/>
            <a:ext cx="7340958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Make sure they are good ones – questions that we really cannot answer. Try to link them to some of life’s real mysteries if you can. Consider what it is that makes a really, really good ultimate question.</a:t>
            </a:r>
          </a:p>
        </p:txBody>
      </p:sp>
    </p:spTree>
    <p:extLst>
      <p:ext uri="{BB962C8B-B14F-4D97-AF65-F5344CB8AC3E}">
        <p14:creationId xmlns:p14="http://schemas.microsoft.com/office/powerpoint/2010/main" val="140609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5840" y="260648"/>
            <a:ext cx="3168352" cy="706090"/>
          </a:xfrm>
          <a:solidFill>
            <a:schemeClr val="bg1">
              <a:lumMod val="85000"/>
            </a:schemeClr>
          </a:solidFill>
          <a:effectLst>
            <a:softEdge rad="63500"/>
          </a:effectLst>
        </p:spPr>
        <p:txBody>
          <a:bodyPr>
            <a:normAutofit fontScale="90000"/>
          </a:bodyPr>
          <a:lstStyle/>
          <a:p>
            <a:r>
              <a:rPr lang="en-GB" dirty="0"/>
              <a:t>Homework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1544" y="1600201"/>
            <a:ext cx="8219256" cy="4525963"/>
          </a:xfrm>
          <a:solidFill>
            <a:schemeClr val="bg1">
              <a:lumMod val="85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en-US" dirty="0"/>
              <a:t>Ask someone at home for their answers to six really good ultimate questions. </a:t>
            </a:r>
          </a:p>
          <a:p>
            <a:endParaRPr lang="en-US" dirty="0"/>
          </a:p>
          <a:p>
            <a:r>
              <a:rPr lang="en-US" dirty="0"/>
              <a:t>You could also ask members of staff from other departments.</a:t>
            </a:r>
          </a:p>
          <a:p>
            <a:endParaRPr lang="en-US" dirty="0"/>
          </a:p>
          <a:p>
            <a:r>
              <a:rPr lang="en-US" dirty="0"/>
              <a:t>Write the answers to three questions in your book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470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76200">
            <a:noFill/>
          </a:ln>
        </p:spPr>
        <p:txBody>
          <a:bodyPr>
            <a:normAutofit/>
          </a:bodyPr>
          <a:lstStyle/>
          <a:p>
            <a:r>
              <a:rPr lang="en-GB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Ultimate Answers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5560" y="1628801"/>
            <a:ext cx="8229600" cy="4525963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GB" u="sng" dirty="0"/>
              <a:t>Objectives</a:t>
            </a:r>
          </a:p>
          <a:p>
            <a:endParaRPr lang="en-GB" sz="2400" dirty="0"/>
          </a:p>
          <a:p>
            <a:pPr marL="630238" lvl="1" indent="-450850">
              <a:buFont typeface="+mj-lt"/>
              <a:buAutoNum type="arabicPeriod"/>
            </a:pPr>
            <a:r>
              <a:rPr lang="en-US" dirty="0"/>
              <a:t>I will think about the way we answer ultimate questions.</a:t>
            </a:r>
          </a:p>
          <a:p>
            <a:pPr marL="693738" lvl="1" indent="-514350">
              <a:buFont typeface="+mj-lt"/>
              <a:buAutoNum type="arabicPeriod"/>
            </a:pPr>
            <a:endParaRPr lang="en-GB" dirty="0"/>
          </a:p>
          <a:p>
            <a:pPr marL="630238" lvl="1" indent="-450850">
              <a:buFont typeface="+mj-lt"/>
              <a:buAutoNum type="arabicPeriod"/>
            </a:pPr>
            <a:r>
              <a:rPr lang="en-US" dirty="0"/>
              <a:t>I will understand some of the things that influence our answers.</a:t>
            </a:r>
          </a:p>
          <a:p>
            <a:pPr marL="693738" lvl="1" indent="-514350">
              <a:buFont typeface="+mj-lt"/>
              <a:buAutoNum type="arabicPeriod"/>
            </a:pPr>
            <a:endParaRPr lang="en-GB" dirty="0"/>
          </a:p>
          <a:p>
            <a:pPr marL="630238" lvl="1" indent="-450850">
              <a:buFont typeface="+mj-lt"/>
              <a:buAutoNum type="arabicPeriod"/>
            </a:pPr>
            <a:r>
              <a:rPr lang="en-US" dirty="0"/>
              <a:t>I will begin to decide on my own answers.</a:t>
            </a:r>
            <a:endParaRPr lang="en-GB" dirty="0"/>
          </a:p>
          <a:p>
            <a:pPr marL="514350" lvl="1" indent="-514350">
              <a:buNone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274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Answering Questions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96753"/>
            <a:ext cx="8229600" cy="4525963"/>
          </a:xfrm>
          <a:solidFill>
            <a:schemeClr val="bg1"/>
          </a:solidFill>
        </p:spPr>
        <p:txBody>
          <a:bodyPr/>
          <a:lstStyle/>
          <a:p>
            <a:pPr marL="514350" indent="-514350">
              <a:buAutoNum type="arabicPeriod"/>
            </a:pPr>
            <a:r>
              <a:rPr lang="en-GB" dirty="0"/>
              <a:t>What colour is the sky?</a:t>
            </a:r>
          </a:p>
          <a:p>
            <a:pPr marL="514350" indent="-514350">
              <a:buAutoNum type="arabicPeriod"/>
            </a:pPr>
            <a:endParaRPr lang="en-GB" dirty="0"/>
          </a:p>
          <a:p>
            <a:pPr marL="514350" indent="-514350">
              <a:buAutoNum type="arabicPeriod"/>
            </a:pPr>
            <a:r>
              <a:rPr lang="en-GB" dirty="0"/>
              <a:t>What is 2+2?</a:t>
            </a:r>
          </a:p>
          <a:p>
            <a:pPr marL="514350" indent="-514350">
              <a:buAutoNum type="arabicPeriod"/>
            </a:pPr>
            <a:endParaRPr lang="en-GB" dirty="0"/>
          </a:p>
          <a:p>
            <a:pPr marL="514350" indent="-514350">
              <a:buNone/>
            </a:pPr>
            <a:r>
              <a:rPr lang="en-GB" dirty="0"/>
              <a:t>3. Is love real?</a:t>
            </a:r>
          </a:p>
          <a:p>
            <a:pPr marL="514350" indent="-514350">
              <a:buNone/>
            </a:pPr>
            <a:endParaRPr lang="en-GB" dirty="0"/>
          </a:p>
          <a:p>
            <a:pPr marL="514350" indent="-514350">
              <a:buNone/>
            </a:pPr>
            <a:r>
              <a:rPr lang="en-GB" dirty="0"/>
              <a:t>4. Is God real?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99656" y="2276872"/>
            <a:ext cx="6696744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prstClr val="black"/>
                </a:solidFill>
              </a:rPr>
              <a:t>But how do you know?</a:t>
            </a:r>
            <a:endParaRPr lang="en-GB" sz="6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69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 a list of all the ways we are influenced to answer ultimate questions.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E.G Do your parents share your views about God?</a:t>
            </a:r>
          </a:p>
        </p:txBody>
      </p:sp>
    </p:spTree>
    <p:extLst>
      <p:ext uri="{BB962C8B-B14F-4D97-AF65-F5344CB8AC3E}">
        <p14:creationId xmlns:p14="http://schemas.microsoft.com/office/powerpoint/2010/main" val="100229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Paired 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In pairs you have to choose an Ultimate Question to champion to the rest of the class. </a:t>
            </a:r>
          </a:p>
          <a:p>
            <a:r>
              <a:rPr lang="en-GB" dirty="0"/>
              <a:t>You have to write two possible answers and how you got them. </a:t>
            </a:r>
          </a:p>
          <a:p>
            <a:r>
              <a:rPr lang="en-GB" dirty="0"/>
              <a:t>then you have to explain why your question is the best/most difficult to answer to the rest of the class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u="sng" dirty="0"/>
              <a:t>EVALUATE</a:t>
            </a:r>
            <a:r>
              <a:rPr lang="en-GB" dirty="0"/>
              <a:t> – what pair had the best UQ and why?! </a:t>
            </a:r>
          </a:p>
        </p:txBody>
      </p:sp>
    </p:spTree>
    <p:extLst>
      <p:ext uri="{BB962C8B-B14F-4D97-AF65-F5344CB8AC3E}">
        <p14:creationId xmlns:p14="http://schemas.microsoft.com/office/powerpoint/2010/main" val="570467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3.bp.blogspot.com/_Zy_p7cshBtk/SuRr418dEKI/AAAAAAAAB1w/O4ehgwza3hQ/s400/Question_time_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692696"/>
            <a:ext cx="9144000" cy="500634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75520" y="2780928"/>
            <a:ext cx="262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spc="-150" dirty="0">
                <a:solidFill>
                  <a:prstClr val="white"/>
                </a:solidFill>
                <a:latin typeface="Eras Bold ITC" pitchFamily="34" charset="0"/>
              </a:rPr>
              <a:t>Ultimate</a:t>
            </a:r>
          </a:p>
        </p:txBody>
      </p:sp>
    </p:spTree>
    <p:extLst>
      <p:ext uri="{BB962C8B-B14F-4D97-AF65-F5344CB8AC3E}">
        <p14:creationId xmlns:p14="http://schemas.microsoft.com/office/powerpoint/2010/main" val="3588809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taff\My Documents\My Pictures\anatartica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338642"/>
      </p:ext>
    </p:extLst>
  </p:cSld>
  <p:clrMapOvr>
    <a:masterClrMapping/>
  </p:clrMapOvr>
  <p:transition>
    <p:cover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Staff\My Documents\My Pictures\coventry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838200"/>
            <a:ext cx="9144000" cy="1097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185139"/>
      </p:ext>
    </p:extLst>
  </p:cSld>
  <p:clrMapOvr>
    <a:masterClrMapping/>
  </p:clrMapOvr>
  <p:transition>
    <p:cover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Staff\My Documents\My Pictures\phil stuff\pool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01615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038507"/>
      </p:ext>
    </p:extLst>
  </p:cSld>
  <p:clrMapOvr>
    <a:masterClrMapping/>
  </p:clrMapOvr>
  <p:transition>
    <p:cover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2596" y="2428868"/>
            <a:ext cx="8229600" cy="2214578"/>
          </a:xfrm>
          <a:solidFill>
            <a:schemeClr val="bg1">
              <a:lumMod val="85000"/>
            </a:schemeClr>
          </a:solidFill>
          <a:effectLst>
            <a:softEdge rad="63500"/>
          </a:effectLst>
        </p:spPr>
        <p:txBody>
          <a:bodyPr anchor="ctr">
            <a:normAutofit/>
          </a:bodyPr>
          <a:lstStyle/>
          <a:p>
            <a:pPr marL="514350" indent="-514350" algn="ctr">
              <a:buNone/>
            </a:pPr>
            <a:r>
              <a:rPr lang="en-GB" sz="4400" dirty="0"/>
              <a:t>What is RE all about?</a:t>
            </a:r>
          </a:p>
        </p:txBody>
      </p:sp>
    </p:spTree>
    <p:extLst>
      <p:ext uri="{BB962C8B-B14F-4D97-AF65-F5344CB8AC3E}">
        <p14:creationId xmlns:p14="http://schemas.microsoft.com/office/powerpoint/2010/main" val="217096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Staff\My Documents\My Pictures\lightning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10591800" cy="70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446674"/>
      </p:ext>
    </p:extLst>
  </p:cSld>
  <p:clrMapOvr>
    <a:masterClrMapping/>
  </p:clrMapOvr>
  <p:transition>
    <p:cover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Staff\My Documents\My Pictures\cornwall 06\DSC008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640069"/>
      </p:ext>
    </p:extLst>
  </p:cSld>
  <p:clrMapOvr>
    <a:masterClrMapping/>
  </p:clrMapOvr>
  <p:transition>
    <p:cover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Staff\My Documents\My Pictures\fire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762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497837"/>
      </p:ext>
    </p:extLst>
  </p:cSld>
  <p:clrMapOvr>
    <a:masterClrMapping/>
  </p:clrMapOvr>
  <p:transition>
    <p:cover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Staff\My Documents\My Pictures\lightning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774942"/>
      </p:ext>
    </p:extLst>
  </p:cSld>
  <p:clrMapOvr>
    <a:masterClrMapping/>
  </p:clrMapOvr>
  <p:transition>
    <p:cover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Staff\My Documents\My Pictures\icehorse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1828800"/>
            <a:ext cx="10210800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227058"/>
      </p:ext>
    </p:extLst>
  </p:cSld>
  <p:clrMapOvr>
    <a:masterClrMapping/>
  </p:clrMapOvr>
  <p:transition>
    <p:cover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Staff\My Documents\My Pictures\iceview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200" y="-2628900"/>
            <a:ext cx="13182600" cy="988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77908"/>
      </p:ext>
    </p:extLst>
  </p:cSld>
  <p:clrMapOvr>
    <a:masterClrMapping/>
  </p:clrMapOvr>
  <p:transition>
    <p:cover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Staff\My Documents\My Pictures\micro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657225"/>
            <a:ext cx="9753600" cy="1185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670556"/>
      </p:ext>
    </p:extLst>
  </p:cSld>
  <p:clrMapOvr>
    <a:masterClrMapping/>
  </p:clrMapOvr>
  <p:transition>
    <p:cover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Staff\My Documents\My Pictures\cornwall 06\DSC008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373704"/>
      </p:ext>
    </p:extLst>
  </p:cSld>
  <p:clrMapOvr>
    <a:masterClrMapping/>
  </p:clrMapOvr>
  <p:transition>
    <p:cover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Staff\My Documents\My Pictures\iceland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60325"/>
            <a:ext cx="9677400" cy="70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26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536" y="620688"/>
            <a:ext cx="8229600" cy="1108720"/>
          </a:xfrm>
        </p:spPr>
        <p:txBody>
          <a:bodyPr>
            <a:normAutofit/>
          </a:bodyPr>
          <a:lstStyle/>
          <a:p>
            <a:r>
              <a:rPr lang="en-GB" dirty="0"/>
              <a:t>What are the physical and non-physical sides of us?</a:t>
            </a:r>
          </a:p>
        </p:txBody>
      </p:sp>
      <p:pic>
        <p:nvPicPr>
          <p:cNvPr id="2050" name="Picture 2" descr="http://eyecandydecals.com/images/12689487290061225470788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375920" y="3068961"/>
            <a:ext cx="1009650" cy="1666875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cxnSp>
        <p:nvCxnSpPr>
          <p:cNvPr id="6" name="Straight Arrow Connector 5"/>
          <p:cNvCxnSpPr/>
          <p:nvPr/>
        </p:nvCxnSpPr>
        <p:spPr>
          <a:xfrm rot="10800000">
            <a:off x="3575720" y="3933056"/>
            <a:ext cx="1584176" cy="14401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24000" y="3789040"/>
            <a:ext cx="17281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prstClr val="black"/>
                </a:solidFill>
              </a:rPr>
              <a:t>Brain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3935760" y="2492896"/>
            <a:ext cx="1080120" cy="7920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3863752" y="4869160"/>
            <a:ext cx="1368152" cy="108012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528048" y="3933056"/>
            <a:ext cx="1872208" cy="720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456040" y="2348880"/>
            <a:ext cx="1008112" cy="8640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600056" y="4725144"/>
            <a:ext cx="1008112" cy="7920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>
            <a:off x="5447928" y="5661248"/>
            <a:ext cx="1152128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006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00"/>
                            </p:stCondLst>
                            <p:childTnLst>
                              <p:par>
                                <p:cTn id="35" presetID="8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4"/>
          <p:cNvSpPr>
            <a:spLocks noChangeArrowheads="1" noChangeShapeType="1" noTextEdit="1"/>
          </p:cNvSpPr>
          <p:nvPr/>
        </p:nvSpPr>
        <p:spPr bwMode="auto">
          <a:xfrm>
            <a:off x="3719513" y="404814"/>
            <a:ext cx="4819650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" cap="none" spc="0" normalizeH="0" baseline="0" noProof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CURRENT AFFAIRS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864421-59EE-4C71-94CC-4E979B89A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64" y="1306154"/>
            <a:ext cx="3927496" cy="24546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854A8E-DD59-4ED7-A40B-C309AC956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40" y="1306154"/>
            <a:ext cx="3927496" cy="24609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0AF7C7-8BC7-4E5E-B3F1-D31ADA254C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66" y="4483509"/>
            <a:ext cx="3953385" cy="22237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7481EE-660B-4A8D-98F3-52BF7A0AAA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372" y="4189464"/>
            <a:ext cx="3927496" cy="272476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0D94F95-5587-4CB0-A23A-027A8E85C780}"/>
              </a:ext>
            </a:extLst>
          </p:cNvPr>
          <p:cNvSpPr/>
          <p:nvPr/>
        </p:nvSpPr>
        <p:spPr>
          <a:xfrm>
            <a:off x="5507657" y="2329678"/>
            <a:ext cx="113966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4491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Your Task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Create a poster of the physical and non-physical elements of yourself.</a:t>
            </a:r>
          </a:p>
          <a:p>
            <a:endParaRPr lang="en-GB" dirty="0"/>
          </a:p>
          <a:p>
            <a:r>
              <a:rPr lang="en-GB" dirty="0"/>
              <a:t>You have only five minutes.</a:t>
            </a:r>
          </a:p>
          <a:p>
            <a:endParaRPr lang="en-GB" dirty="0"/>
          </a:p>
          <a:p>
            <a:r>
              <a:rPr lang="en-GB" dirty="0"/>
              <a:t>You can not use words.</a:t>
            </a:r>
          </a:p>
        </p:txBody>
      </p:sp>
    </p:spTree>
    <p:extLst>
      <p:ext uri="{BB962C8B-B14F-4D97-AF65-F5344CB8AC3E}">
        <p14:creationId xmlns:p14="http://schemas.microsoft.com/office/powerpoint/2010/main" val="7931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soul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4205064"/>
          </a:xfrm>
        </p:spPr>
        <p:txBody>
          <a:bodyPr/>
          <a:lstStyle/>
          <a:p>
            <a:r>
              <a:rPr lang="en-GB" dirty="0"/>
              <a:t>“Spiritual or immaterial part of man, regarded as immortal; moral, emotional, or intellectual part of a person or animal”</a:t>
            </a:r>
          </a:p>
        </p:txBody>
      </p:sp>
    </p:spTree>
    <p:extLst>
      <p:ext uri="{BB962C8B-B14F-4D97-AF65-F5344CB8AC3E}">
        <p14:creationId xmlns:p14="http://schemas.microsoft.com/office/powerpoint/2010/main" val="3608875855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Hypothesis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3552" y="2924944"/>
            <a:ext cx="8229600" cy="1684784"/>
          </a:xfrm>
        </p:spPr>
        <p:txBody>
          <a:bodyPr/>
          <a:lstStyle/>
          <a:p>
            <a:pPr>
              <a:buNone/>
            </a:pPr>
            <a:r>
              <a:rPr lang="en-GB" dirty="0"/>
              <a:t>“Everybody has a soul and it is eternal”</a:t>
            </a:r>
          </a:p>
        </p:txBody>
      </p:sp>
    </p:spTree>
    <p:extLst>
      <p:ext uri="{BB962C8B-B14F-4D97-AF65-F5344CB8AC3E}">
        <p14:creationId xmlns:p14="http://schemas.microsoft.com/office/powerpoint/2010/main" val="58952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1932808" y="255826"/>
            <a:ext cx="4104679" cy="6381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 cap="all" dirty="0">
                <a:ln w="9000" cmpd="sng">
                  <a:solidFill>
                    <a:prstClr val="black"/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/>
              </a:rPr>
              <a:t>Think</a:t>
            </a: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89" y="11720"/>
            <a:ext cx="4239719" cy="5649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99856" y="5657672"/>
            <a:ext cx="4572000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</a:rPr>
              <a:t>Look at these images- What do you think is happening in them?</a:t>
            </a:r>
          </a:p>
        </p:txBody>
      </p:sp>
      <p:pic>
        <p:nvPicPr>
          <p:cNvPr id="1026" name="Picture 2" descr="http://static.guim.co.uk/sys-images/Music/Pix/pictures/2009/1/22/1232636376890/Ghost-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103" y="924413"/>
            <a:ext cx="43815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/>
          <p:cNvSpPr>
            <a:spLocks noChangeAspect="1" noChangeArrowheads="1"/>
          </p:cNvSpPr>
          <p:nvPr/>
        </p:nvSpPr>
        <p:spPr bwMode="auto">
          <a:xfrm>
            <a:off x="59674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AutoShape 6"/>
          <p:cNvSpPr>
            <a:spLocks noChangeAspect="1" noChangeArrowheads="1"/>
          </p:cNvSpPr>
          <p:nvPr/>
        </p:nvSpPr>
        <p:spPr bwMode="auto">
          <a:xfrm>
            <a:off x="6119813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AutoShape 8"/>
          <p:cNvSpPr>
            <a:spLocks noChangeAspect="1" noChangeArrowheads="1"/>
          </p:cNvSpPr>
          <p:nvPr/>
        </p:nvSpPr>
        <p:spPr bwMode="auto">
          <a:xfrm>
            <a:off x="6272213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1034" name="Picture 10" descr="http://upload.wikimedia.org/wikipedia/commons/thumb/7/7c/Flag_of_Islamic_State_of_Iraq.svg/600px-Flag_of_Islamic_State_of_Iraq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3866888"/>
            <a:ext cx="2402632" cy="240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2"/>
          <p:cNvSpPr>
            <a:spLocks noChangeAspect="1" noChangeArrowheads="1"/>
          </p:cNvSpPr>
          <p:nvPr/>
        </p:nvSpPr>
        <p:spPr bwMode="auto">
          <a:xfrm>
            <a:off x="6424613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AutoShape 14"/>
          <p:cNvSpPr>
            <a:spLocks noChangeAspect="1" noChangeArrowheads="1"/>
          </p:cNvSpPr>
          <p:nvPr/>
        </p:nvSpPr>
        <p:spPr bwMode="auto">
          <a:xfrm>
            <a:off x="6577013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1040" name="Picture 16" descr="http://www.psdgraphics.com/file/red-heart-backgroun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959" y="3553313"/>
            <a:ext cx="2406657" cy="180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50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Pair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your pairs look at all the different reasons that RE is important.</a:t>
            </a:r>
          </a:p>
          <a:p>
            <a:endParaRPr lang="en-GB" dirty="0"/>
          </a:p>
          <a:p>
            <a:r>
              <a:rPr lang="en-GB" dirty="0"/>
              <a:t>Put your cards in order with the most important reason on the top.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7667" l="3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3789040"/>
            <a:ext cx="2857500" cy="2857500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SMARTInkShape-Group3"/>
          <p:cNvGrpSpPr/>
          <p:nvPr/>
        </p:nvGrpSpPr>
        <p:grpSpPr>
          <a:xfrm>
            <a:off x="4497586" y="4429310"/>
            <a:ext cx="1857184" cy="615964"/>
            <a:chOff x="2973586" y="4429310"/>
            <a:chExt cx="1857184" cy="615964"/>
          </a:xfrm>
        </p:grpSpPr>
        <p:sp>
          <p:nvSpPr>
            <p:cNvPr id="4" name="SMARTInkShape-3"/>
            <p:cNvSpPr/>
            <p:nvPr/>
          </p:nvSpPr>
          <p:spPr>
            <a:xfrm>
              <a:off x="3000375" y="4527352"/>
              <a:ext cx="35720" cy="517922"/>
            </a:xfrm>
            <a:custGeom>
              <a:avLst/>
              <a:gdLst/>
              <a:ahLst/>
              <a:cxnLst/>
              <a:rect l="0" t="0" r="0" b="0"/>
              <a:pathLst>
                <a:path w="35720" h="517922">
                  <a:moveTo>
                    <a:pt x="17859" y="0"/>
                  </a:moveTo>
                  <a:lnTo>
                    <a:pt x="17859" y="9481"/>
                  </a:lnTo>
                  <a:lnTo>
                    <a:pt x="20505" y="16781"/>
                  </a:lnTo>
                  <a:lnTo>
                    <a:pt x="23996" y="23333"/>
                  </a:lnTo>
                  <a:lnTo>
                    <a:pt x="25962" y="33592"/>
                  </a:lnTo>
                  <a:lnTo>
                    <a:pt x="26680" y="50554"/>
                  </a:lnTo>
                  <a:lnTo>
                    <a:pt x="34468" y="73429"/>
                  </a:lnTo>
                  <a:lnTo>
                    <a:pt x="35609" y="112304"/>
                  </a:lnTo>
                  <a:lnTo>
                    <a:pt x="35704" y="152482"/>
                  </a:lnTo>
                  <a:lnTo>
                    <a:pt x="35717" y="196542"/>
                  </a:lnTo>
                  <a:lnTo>
                    <a:pt x="35718" y="234835"/>
                  </a:lnTo>
                  <a:lnTo>
                    <a:pt x="35719" y="275582"/>
                  </a:lnTo>
                  <a:lnTo>
                    <a:pt x="29582" y="312294"/>
                  </a:lnTo>
                  <a:lnTo>
                    <a:pt x="24695" y="348209"/>
                  </a:lnTo>
                  <a:lnTo>
                    <a:pt x="18760" y="386763"/>
                  </a:lnTo>
                  <a:lnTo>
                    <a:pt x="16946" y="430670"/>
                  </a:lnTo>
                  <a:lnTo>
                    <a:pt x="9486" y="473218"/>
                  </a:lnTo>
                  <a:lnTo>
                    <a:pt x="8962" y="502513"/>
                  </a:lnTo>
                  <a:lnTo>
                    <a:pt x="6298" y="508758"/>
                  </a:lnTo>
                  <a:lnTo>
                    <a:pt x="0" y="517921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SMARTInkShape-4"/>
            <p:cNvSpPr/>
            <p:nvPr/>
          </p:nvSpPr>
          <p:spPr>
            <a:xfrm>
              <a:off x="3214688" y="4813102"/>
              <a:ext cx="13247" cy="35719"/>
            </a:xfrm>
            <a:custGeom>
              <a:avLst/>
              <a:gdLst/>
              <a:ahLst/>
              <a:cxnLst/>
              <a:rect l="0" t="0" r="0" b="0"/>
              <a:pathLst>
                <a:path w="13247" h="35719">
                  <a:moveTo>
                    <a:pt x="0" y="0"/>
                  </a:moveTo>
                  <a:lnTo>
                    <a:pt x="12428" y="12428"/>
                  </a:lnTo>
                  <a:lnTo>
                    <a:pt x="13246" y="16223"/>
                  </a:lnTo>
                  <a:lnTo>
                    <a:pt x="8929" y="35718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SMARTInkShape-5"/>
            <p:cNvSpPr/>
            <p:nvPr/>
          </p:nvSpPr>
          <p:spPr>
            <a:xfrm>
              <a:off x="2973586" y="4429310"/>
              <a:ext cx="401837" cy="580246"/>
            </a:xfrm>
            <a:custGeom>
              <a:avLst/>
              <a:gdLst/>
              <a:ahLst/>
              <a:cxnLst/>
              <a:rect l="0" t="0" r="0" b="0"/>
              <a:pathLst>
                <a:path w="401837" h="580246">
                  <a:moveTo>
                    <a:pt x="0" y="89112"/>
                  </a:moveTo>
                  <a:lnTo>
                    <a:pt x="12429" y="68994"/>
                  </a:lnTo>
                  <a:lnTo>
                    <a:pt x="52011" y="36765"/>
                  </a:lnTo>
                  <a:lnTo>
                    <a:pt x="86444" y="15067"/>
                  </a:lnTo>
                  <a:lnTo>
                    <a:pt x="127999" y="2978"/>
                  </a:lnTo>
                  <a:lnTo>
                    <a:pt x="172310" y="0"/>
                  </a:lnTo>
                  <a:lnTo>
                    <a:pt x="197237" y="2516"/>
                  </a:lnTo>
                  <a:lnTo>
                    <a:pt x="240386" y="10844"/>
                  </a:lnTo>
                  <a:lnTo>
                    <a:pt x="270773" y="24896"/>
                  </a:lnTo>
                  <a:lnTo>
                    <a:pt x="295880" y="46235"/>
                  </a:lnTo>
                  <a:lnTo>
                    <a:pt x="306060" y="60753"/>
                  </a:lnTo>
                  <a:lnTo>
                    <a:pt x="310619" y="77623"/>
                  </a:lnTo>
                  <a:lnTo>
                    <a:pt x="312370" y="120649"/>
                  </a:lnTo>
                  <a:lnTo>
                    <a:pt x="307749" y="139356"/>
                  </a:lnTo>
                  <a:lnTo>
                    <a:pt x="284727" y="179146"/>
                  </a:lnTo>
                  <a:lnTo>
                    <a:pt x="261736" y="209532"/>
                  </a:lnTo>
                  <a:lnTo>
                    <a:pt x="222432" y="243349"/>
                  </a:lnTo>
                  <a:lnTo>
                    <a:pt x="184624" y="278756"/>
                  </a:lnTo>
                  <a:lnTo>
                    <a:pt x="142493" y="309265"/>
                  </a:lnTo>
                  <a:lnTo>
                    <a:pt x="105244" y="336482"/>
                  </a:lnTo>
                  <a:lnTo>
                    <a:pt x="64654" y="359823"/>
                  </a:lnTo>
                  <a:lnTo>
                    <a:pt x="44706" y="365918"/>
                  </a:lnTo>
                  <a:lnTo>
                    <a:pt x="49406" y="361188"/>
                  </a:lnTo>
                  <a:lnTo>
                    <a:pt x="54369" y="358862"/>
                  </a:lnTo>
                  <a:lnTo>
                    <a:pt x="75694" y="350118"/>
                  </a:lnTo>
                  <a:lnTo>
                    <a:pt x="92653" y="342836"/>
                  </a:lnTo>
                  <a:lnTo>
                    <a:pt x="134162" y="333330"/>
                  </a:lnTo>
                  <a:lnTo>
                    <a:pt x="171064" y="330624"/>
                  </a:lnTo>
                  <a:lnTo>
                    <a:pt x="211851" y="330268"/>
                  </a:lnTo>
                  <a:lnTo>
                    <a:pt x="234088" y="332875"/>
                  </a:lnTo>
                  <a:lnTo>
                    <a:pt x="276205" y="348306"/>
                  </a:lnTo>
                  <a:lnTo>
                    <a:pt x="313716" y="368922"/>
                  </a:lnTo>
                  <a:lnTo>
                    <a:pt x="355560" y="409000"/>
                  </a:lnTo>
                  <a:lnTo>
                    <a:pt x="377619" y="438705"/>
                  </a:lnTo>
                  <a:lnTo>
                    <a:pt x="381151" y="448216"/>
                  </a:lnTo>
                  <a:lnTo>
                    <a:pt x="392281" y="492859"/>
                  </a:lnTo>
                  <a:lnTo>
                    <a:pt x="393620" y="502711"/>
                  </a:lnTo>
                  <a:lnTo>
                    <a:pt x="399919" y="519767"/>
                  </a:lnTo>
                  <a:lnTo>
                    <a:pt x="401821" y="562332"/>
                  </a:lnTo>
                  <a:lnTo>
                    <a:pt x="401836" y="580245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SMARTInkShape-6"/>
            <p:cNvSpPr/>
            <p:nvPr/>
          </p:nvSpPr>
          <p:spPr>
            <a:xfrm>
              <a:off x="3437930" y="4759927"/>
              <a:ext cx="187524" cy="267366"/>
            </a:xfrm>
            <a:custGeom>
              <a:avLst/>
              <a:gdLst/>
              <a:ahLst/>
              <a:cxnLst/>
              <a:rect l="0" t="0" r="0" b="0"/>
              <a:pathLst>
                <a:path w="187524" h="267366">
                  <a:moveTo>
                    <a:pt x="0" y="79964"/>
                  </a:moveTo>
                  <a:lnTo>
                    <a:pt x="41680" y="79964"/>
                  </a:lnTo>
                  <a:lnTo>
                    <a:pt x="56556" y="79964"/>
                  </a:lnTo>
                  <a:lnTo>
                    <a:pt x="62508" y="77318"/>
                  </a:lnTo>
                  <a:lnTo>
                    <a:pt x="65484" y="75223"/>
                  </a:lnTo>
                  <a:lnTo>
                    <a:pt x="87435" y="68939"/>
                  </a:lnTo>
                  <a:lnTo>
                    <a:pt x="94422" y="65142"/>
                  </a:lnTo>
                  <a:lnTo>
                    <a:pt x="130119" y="53089"/>
                  </a:lnTo>
                  <a:lnTo>
                    <a:pt x="151755" y="37782"/>
                  </a:lnTo>
                  <a:lnTo>
                    <a:pt x="154748" y="36960"/>
                  </a:lnTo>
                  <a:lnTo>
                    <a:pt x="156743" y="35419"/>
                  </a:lnTo>
                  <a:lnTo>
                    <a:pt x="160209" y="27771"/>
                  </a:lnTo>
                  <a:lnTo>
                    <a:pt x="160720" y="13119"/>
                  </a:lnTo>
                  <a:lnTo>
                    <a:pt x="159733" y="11588"/>
                  </a:lnTo>
                  <a:lnTo>
                    <a:pt x="158082" y="10567"/>
                  </a:lnTo>
                  <a:lnTo>
                    <a:pt x="155989" y="9887"/>
                  </a:lnTo>
                  <a:lnTo>
                    <a:pt x="154595" y="8441"/>
                  </a:lnTo>
                  <a:lnTo>
                    <a:pt x="153045" y="4189"/>
                  </a:lnTo>
                  <a:lnTo>
                    <a:pt x="150647" y="2658"/>
                  </a:lnTo>
                  <a:lnTo>
                    <a:pt x="131796" y="0"/>
                  </a:lnTo>
                  <a:lnTo>
                    <a:pt x="117544" y="4456"/>
                  </a:lnTo>
                  <a:lnTo>
                    <a:pt x="74006" y="29411"/>
                  </a:lnTo>
                  <a:lnTo>
                    <a:pt x="43400" y="54914"/>
                  </a:lnTo>
                  <a:lnTo>
                    <a:pt x="16275" y="94019"/>
                  </a:lnTo>
                  <a:lnTo>
                    <a:pt x="3222" y="136470"/>
                  </a:lnTo>
                  <a:lnTo>
                    <a:pt x="424" y="166278"/>
                  </a:lnTo>
                  <a:lnTo>
                    <a:pt x="11040" y="206841"/>
                  </a:lnTo>
                  <a:lnTo>
                    <a:pt x="13313" y="212173"/>
                  </a:lnTo>
                  <a:lnTo>
                    <a:pt x="21130" y="220745"/>
                  </a:lnTo>
                  <a:lnTo>
                    <a:pt x="64145" y="252568"/>
                  </a:lnTo>
                  <a:lnTo>
                    <a:pt x="73487" y="255896"/>
                  </a:lnTo>
                  <a:lnTo>
                    <a:pt x="113229" y="266090"/>
                  </a:lnTo>
                  <a:lnTo>
                    <a:pt x="153579" y="267365"/>
                  </a:lnTo>
                  <a:lnTo>
                    <a:pt x="187523" y="258557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SMARTInkShape-7"/>
            <p:cNvSpPr/>
            <p:nvPr/>
          </p:nvSpPr>
          <p:spPr>
            <a:xfrm>
              <a:off x="3688074" y="4777766"/>
              <a:ext cx="276708" cy="240193"/>
            </a:xfrm>
            <a:custGeom>
              <a:avLst/>
              <a:gdLst/>
              <a:ahLst/>
              <a:cxnLst/>
              <a:rect l="0" t="0" r="0" b="0"/>
              <a:pathLst>
                <a:path w="276708" h="240193">
                  <a:moveTo>
                    <a:pt x="71324" y="44265"/>
                  </a:moveTo>
                  <a:lnTo>
                    <a:pt x="66584" y="39525"/>
                  </a:lnTo>
                  <a:lnTo>
                    <a:pt x="64257" y="34552"/>
                  </a:lnTo>
                  <a:lnTo>
                    <a:pt x="62763" y="23275"/>
                  </a:lnTo>
                  <a:lnTo>
                    <a:pt x="61648" y="21342"/>
                  </a:lnTo>
                  <a:lnTo>
                    <a:pt x="59912" y="20053"/>
                  </a:lnTo>
                  <a:lnTo>
                    <a:pt x="54739" y="17985"/>
                  </a:lnTo>
                  <a:lnTo>
                    <a:pt x="45888" y="9832"/>
                  </a:lnTo>
                  <a:lnTo>
                    <a:pt x="40196" y="8927"/>
                  </a:lnTo>
                  <a:lnTo>
                    <a:pt x="35000" y="11362"/>
                  </a:lnTo>
                  <a:lnTo>
                    <a:pt x="14391" y="29799"/>
                  </a:lnTo>
                  <a:lnTo>
                    <a:pt x="11294" y="35521"/>
                  </a:lnTo>
                  <a:lnTo>
                    <a:pt x="9551" y="46966"/>
                  </a:lnTo>
                  <a:lnTo>
                    <a:pt x="8151" y="57372"/>
                  </a:lnTo>
                  <a:lnTo>
                    <a:pt x="1171" y="86095"/>
                  </a:lnTo>
                  <a:lnTo>
                    <a:pt x="0" y="129359"/>
                  </a:lnTo>
                  <a:lnTo>
                    <a:pt x="902" y="154155"/>
                  </a:lnTo>
                  <a:lnTo>
                    <a:pt x="10912" y="193410"/>
                  </a:lnTo>
                  <a:lnTo>
                    <a:pt x="26860" y="213696"/>
                  </a:lnTo>
                  <a:lnTo>
                    <a:pt x="32711" y="218786"/>
                  </a:lnTo>
                  <a:lnTo>
                    <a:pt x="38619" y="221049"/>
                  </a:lnTo>
                  <a:lnTo>
                    <a:pt x="65372" y="222812"/>
                  </a:lnTo>
                  <a:lnTo>
                    <a:pt x="71325" y="220192"/>
                  </a:lnTo>
                  <a:lnTo>
                    <a:pt x="83231" y="210426"/>
                  </a:lnTo>
                  <a:lnTo>
                    <a:pt x="101090" y="180619"/>
                  </a:lnTo>
                  <a:lnTo>
                    <a:pt x="105279" y="163159"/>
                  </a:lnTo>
                  <a:lnTo>
                    <a:pt x="109457" y="123826"/>
                  </a:lnTo>
                  <a:lnTo>
                    <a:pt x="115401" y="80697"/>
                  </a:lnTo>
                  <a:lnTo>
                    <a:pt x="115940" y="38354"/>
                  </a:lnTo>
                  <a:lnTo>
                    <a:pt x="115973" y="0"/>
                  </a:lnTo>
                  <a:lnTo>
                    <a:pt x="116965" y="30668"/>
                  </a:lnTo>
                  <a:lnTo>
                    <a:pt x="124075" y="65214"/>
                  </a:lnTo>
                  <a:lnTo>
                    <a:pt x="125650" y="82994"/>
                  </a:lnTo>
                  <a:lnTo>
                    <a:pt x="133976" y="124819"/>
                  </a:lnTo>
                  <a:lnTo>
                    <a:pt x="151874" y="169117"/>
                  </a:lnTo>
                  <a:lnTo>
                    <a:pt x="172538" y="206203"/>
                  </a:lnTo>
                  <a:lnTo>
                    <a:pt x="207879" y="234720"/>
                  </a:lnTo>
                  <a:lnTo>
                    <a:pt x="216682" y="238052"/>
                  </a:lnTo>
                  <a:lnTo>
                    <a:pt x="233762" y="240192"/>
                  </a:lnTo>
                  <a:lnTo>
                    <a:pt x="240422" y="237838"/>
                  </a:lnTo>
                  <a:lnTo>
                    <a:pt x="261934" y="224464"/>
                  </a:lnTo>
                  <a:lnTo>
                    <a:pt x="276707" y="20500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SMARTInkShape-8"/>
            <p:cNvSpPr/>
            <p:nvPr/>
          </p:nvSpPr>
          <p:spPr>
            <a:xfrm>
              <a:off x="3984418" y="4705945"/>
              <a:ext cx="148254" cy="294155"/>
            </a:xfrm>
            <a:custGeom>
              <a:avLst/>
              <a:gdLst/>
              <a:ahLst/>
              <a:cxnLst/>
              <a:rect l="0" t="0" r="0" b="0"/>
              <a:pathLst>
                <a:path w="148254" h="294155">
                  <a:moveTo>
                    <a:pt x="105379" y="0"/>
                  </a:moveTo>
                  <a:lnTo>
                    <a:pt x="92950" y="0"/>
                  </a:lnTo>
                  <a:lnTo>
                    <a:pt x="87288" y="2646"/>
                  </a:lnTo>
                  <a:lnTo>
                    <a:pt x="84388" y="4741"/>
                  </a:lnTo>
                  <a:lnTo>
                    <a:pt x="58981" y="13303"/>
                  </a:lnTo>
                  <a:lnTo>
                    <a:pt x="22045" y="56457"/>
                  </a:lnTo>
                  <a:lnTo>
                    <a:pt x="18732" y="62465"/>
                  </a:lnTo>
                  <a:lnTo>
                    <a:pt x="16606" y="74406"/>
                  </a:lnTo>
                  <a:lnTo>
                    <a:pt x="16237" y="83341"/>
                  </a:lnTo>
                  <a:lnTo>
                    <a:pt x="18797" y="89296"/>
                  </a:lnTo>
                  <a:lnTo>
                    <a:pt x="45895" y="119063"/>
                  </a:lnTo>
                  <a:lnTo>
                    <a:pt x="76140" y="136922"/>
                  </a:lnTo>
                  <a:lnTo>
                    <a:pt x="112235" y="152357"/>
                  </a:lnTo>
                  <a:lnTo>
                    <a:pt x="135023" y="172673"/>
                  </a:lnTo>
                  <a:lnTo>
                    <a:pt x="146035" y="190690"/>
                  </a:lnTo>
                  <a:lnTo>
                    <a:pt x="148253" y="198192"/>
                  </a:lnTo>
                  <a:lnTo>
                    <a:pt x="147852" y="201581"/>
                  </a:lnTo>
                  <a:lnTo>
                    <a:pt x="142726" y="216796"/>
                  </a:lnTo>
                  <a:lnTo>
                    <a:pt x="142183" y="221921"/>
                  </a:lnTo>
                  <a:lnTo>
                    <a:pt x="139837" y="226330"/>
                  </a:lnTo>
                  <a:lnTo>
                    <a:pt x="98418" y="267290"/>
                  </a:lnTo>
                  <a:lnTo>
                    <a:pt x="74697" y="282695"/>
                  </a:lnTo>
                  <a:lnTo>
                    <a:pt x="57483" y="290688"/>
                  </a:lnTo>
                  <a:lnTo>
                    <a:pt x="32693" y="294154"/>
                  </a:lnTo>
                  <a:lnTo>
                    <a:pt x="25780" y="291800"/>
                  </a:lnTo>
                  <a:lnTo>
                    <a:pt x="19400" y="288439"/>
                  </a:lnTo>
                  <a:lnTo>
                    <a:pt x="4221" y="286105"/>
                  </a:lnTo>
                  <a:lnTo>
                    <a:pt x="2222" y="284994"/>
                  </a:lnTo>
                  <a:lnTo>
                    <a:pt x="888" y="283261"/>
                  </a:lnTo>
                  <a:lnTo>
                    <a:pt x="0" y="281115"/>
                  </a:lnTo>
                  <a:lnTo>
                    <a:pt x="400" y="278691"/>
                  </a:lnTo>
                  <a:lnTo>
                    <a:pt x="5703" y="270540"/>
                  </a:lnTo>
                  <a:lnTo>
                    <a:pt x="42871" y="223243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SMARTInkShape-9"/>
            <p:cNvSpPr/>
            <p:nvPr/>
          </p:nvSpPr>
          <p:spPr>
            <a:xfrm>
              <a:off x="4197222" y="4768453"/>
              <a:ext cx="151488" cy="186998"/>
            </a:xfrm>
            <a:custGeom>
              <a:avLst/>
              <a:gdLst/>
              <a:ahLst/>
              <a:cxnLst/>
              <a:rect l="0" t="0" r="0" b="0"/>
              <a:pathLst>
                <a:path w="151488" h="186998">
                  <a:moveTo>
                    <a:pt x="44380" y="0"/>
                  </a:moveTo>
                  <a:lnTo>
                    <a:pt x="29003" y="0"/>
                  </a:lnTo>
                  <a:lnTo>
                    <a:pt x="22515" y="4741"/>
                  </a:lnTo>
                  <a:lnTo>
                    <a:pt x="19780" y="9714"/>
                  </a:lnTo>
                  <a:lnTo>
                    <a:pt x="17571" y="15231"/>
                  </a:lnTo>
                  <a:lnTo>
                    <a:pt x="13282" y="20991"/>
                  </a:lnTo>
                  <a:lnTo>
                    <a:pt x="10715" y="29504"/>
                  </a:lnTo>
                  <a:lnTo>
                    <a:pt x="8581" y="38910"/>
                  </a:lnTo>
                  <a:lnTo>
                    <a:pt x="2795" y="51768"/>
                  </a:lnTo>
                  <a:lnTo>
                    <a:pt x="0" y="91722"/>
                  </a:lnTo>
                  <a:lnTo>
                    <a:pt x="747" y="127944"/>
                  </a:lnTo>
                  <a:lnTo>
                    <a:pt x="6867" y="144846"/>
                  </a:lnTo>
                  <a:lnTo>
                    <a:pt x="26589" y="169431"/>
                  </a:lnTo>
                  <a:lnTo>
                    <a:pt x="38440" y="181525"/>
                  </a:lnTo>
                  <a:lnTo>
                    <a:pt x="52323" y="184857"/>
                  </a:lnTo>
                  <a:lnTo>
                    <a:pt x="79352" y="186997"/>
                  </a:lnTo>
                  <a:lnTo>
                    <a:pt x="95642" y="182627"/>
                  </a:lnTo>
                  <a:lnTo>
                    <a:pt x="135274" y="157708"/>
                  </a:lnTo>
                  <a:lnTo>
                    <a:pt x="145174" y="148813"/>
                  </a:lnTo>
                  <a:lnTo>
                    <a:pt x="148708" y="142868"/>
                  </a:lnTo>
                  <a:lnTo>
                    <a:pt x="150698" y="131298"/>
                  </a:lnTo>
                  <a:lnTo>
                    <a:pt x="151487" y="99807"/>
                  </a:lnTo>
                  <a:lnTo>
                    <a:pt x="140510" y="60591"/>
                  </a:lnTo>
                  <a:lnTo>
                    <a:pt x="133055" y="46726"/>
                  </a:lnTo>
                  <a:lnTo>
                    <a:pt x="117544" y="28675"/>
                  </a:lnTo>
                  <a:lnTo>
                    <a:pt x="113939" y="27627"/>
                  </a:lnTo>
                  <a:lnTo>
                    <a:pt x="111589" y="27348"/>
                  </a:lnTo>
                  <a:lnTo>
                    <a:pt x="110021" y="26169"/>
                  </a:lnTo>
                  <a:lnTo>
                    <a:pt x="107300" y="19150"/>
                  </a:lnTo>
                  <a:lnTo>
                    <a:pt x="106887" y="26789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SMARTInkShape-10"/>
            <p:cNvSpPr/>
            <p:nvPr/>
          </p:nvSpPr>
          <p:spPr>
            <a:xfrm>
              <a:off x="4384477" y="4759646"/>
              <a:ext cx="169665" cy="176695"/>
            </a:xfrm>
            <a:custGeom>
              <a:avLst/>
              <a:gdLst/>
              <a:ahLst/>
              <a:cxnLst/>
              <a:rect l="0" t="0" r="0" b="0"/>
              <a:pathLst>
                <a:path w="169665" h="176695">
                  <a:moveTo>
                    <a:pt x="0" y="160612"/>
                  </a:moveTo>
                  <a:lnTo>
                    <a:pt x="0" y="118162"/>
                  </a:lnTo>
                  <a:lnTo>
                    <a:pt x="0" y="77093"/>
                  </a:lnTo>
                  <a:lnTo>
                    <a:pt x="2645" y="66276"/>
                  </a:lnTo>
                  <a:lnTo>
                    <a:pt x="15446" y="37800"/>
                  </a:lnTo>
                  <a:lnTo>
                    <a:pt x="17778" y="30622"/>
                  </a:lnTo>
                  <a:lnTo>
                    <a:pt x="22123" y="24126"/>
                  </a:lnTo>
                  <a:lnTo>
                    <a:pt x="34887" y="14889"/>
                  </a:lnTo>
                  <a:lnTo>
                    <a:pt x="65385" y="1277"/>
                  </a:lnTo>
                  <a:lnTo>
                    <a:pt x="91023" y="0"/>
                  </a:lnTo>
                  <a:lnTo>
                    <a:pt x="97670" y="2578"/>
                  </a:lnTo>
                  <a:lnTo>
                    <a:pt x="103932" y="6039"/>
                  </a:lnTo>
                  <a:lnTo>
                    <a:pt x="110022" y="7577"/>
                  </a:lnTo>
                  <a:lnTo>
                    <a:pt x="116037" y="13552"/>
                  </a:lnTo>
                  <a:lnTo>
                    <a:pt x="142873" y="54131"/>
                  </a:lnTo>
                  <a:lnTo>
                    <a:pt x="147835" y="65662"/>
                  </a:lnTo>
                  <a:lnTo>
                    <a:pt x="154218" y="107051"/>
                  </a:lnTo>
                  <a:lnTo>
                    <a:pt x="158803" y="124898"/>
                  </a:lnTo>
                  <a:lnTo>
                    <a:pt x="161704" y="166462"/>
                  </a:lnTo>
                  <a:lnTo>
                    <a:pt x="168420" y="176694"/>
                  </a:lnTo>
                  <a:lnTo>
                    <a:pt x="168834" y="176294"/>
                  </a:lnTo>
                  <a:lnTo>
                    <a:pt x="169664" y="169542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SMARTInkShape-11"/>
            <p:cNvSpPr/>
            <p:nvPr/>
          </p:nvSpPr>
          <p:spPr>
            <a:xfrm>
              <a:off x="4661453" y="4697019"/>
              <a:ext cx="169317" cy="267366"/>
            </a:xfrm>
            <a:custGeom>
              <a:avLst/>
              <a:gdLst/>
              <a:ahLst/>
              <a:cxnLst/>
              <a:rect l="0" t="0" r="0" b="0"/>
              <a:pathLst>
                <a:path w="169317" h="267366">
                  <a:moveTo>
                    <a:pt x="80211" y="8926"/>
                  </a:moveTo>
                  <a:lnTo>
                    <a:pt x="89109" y="29"/>
                  </a:lnTo>
                  <a:lnTo>
                    <a:pt x="76709" y="0"/>
                  </a:lnTo>
                  <a:lnTo>
                    <a:pt x="71048" y="2644"/>
                  </a:lnTo>
                  <a:lnTo>
                    <a:pt x="27183" y="35736"/>
                  </a:lnTo>
                  <a:lnTo>
                    <a:pt x="1617" y="60741"/>
                  </a:lnTo>
                  <a:lnTo>
                    <a:pt x="632" y="64367"/>
                  </a:lnTo>
                  <a:lnTo>
                    <a:pt x="0" y="70038"/>
                  </a:lnTo>
                  <a:lnTo>
                    <a:pt x="12286" y="83741"/>
                  </a:lnTo>
                  <a:lnTo>
                    <a:pt x="20588" y="86825"/>
                  </a:lnTo>
                  <a:lnTo>
                    <a:pt x="29899" y="89189"/>
                  </a:lnTo>
                  <a:lnTo>
                    <a:pt x="41712" y="95106"/>
                  </a:lnTo>
                  <a:lnTo>
                    <a:pt x="80396" y="107754"/>
                  </a:lnTo>
                  <a:lnTo>
                    <a:pt x="92200" y="112381"/>
                  </a:lnTo>
                  <a:lnTo>
                    <a:pt x="121894" y="120335"/>
                  </a:lnTo>
                  <a:lnTo>
                    <a:pt x="149914" y="137031"/>
                  </a:lnTo>
                  <a:lnTo>
                    <a:pt x="158485" y="145567"/>
                  </a:lnTo>
                  <a:lnTo>
                    <a:pt x="164609" y="155976"/>
                  </a:lnTo>
                  <a:lnTo>
                    <a:pt x="168863" y="179961"/>
                  </a:lnTo>
                  <a:lnTo>
                    <a:pt x="169316" y="190021"/>
                  </a:lnTo>
                  <a:lnTo>
                    <a:pt x="164711" y="204026"/>
                  </a:lnTo>
                  <a:lnTo>
                    <a:pt x="157123" y="212385"/>
                  </a:lnTo>
                  <a:lnTo>
                    <a:pt x="115288" y="241048"/>
                  </a:lnTo>
                  <a:lnTo>
                    <a:pt x="73359" y="265240"/>
                  </a:lnTo>
                  <a:lnTo>
                    <a:pt x="59786" y="267365"/>
                  </a:lnTo>
                  <a:lnTo>
                    <a:pt x="53605" y="265009"/>
                  </a:lnTo>
                  <a:lnTo>
                    <a:pt x="40285" y="254571"/>
                  </a:lnTo>
                  <a:lnTo>
                    <a:pt x="39703" y="251073"/>
                  </a:lnTo>
                  <a:lnTo>
                    <a:pt x="43666" y="225569"/>
                  </a:lnTo>
                  <a:lnTo>
                    <a:pt x="49416" y="214022"/>
                  </a:lnTo>
                  <a:lnTo>
                    <a:pt x="62352" y="19645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" name="SMARTInkShape-Group4"/>
          <p:cNvGrpSpPr/>
          <p:nvPr/>
        </p:nvGrpSpPr>
        <p:grpSpPr>
          <a:xfrm>
            <a:off x="6712149" y="4527352"/>
            <a:ext cx="375003" cy="482204"/>
            <a:chOff x="5188148" y="4527352"/>
            <a:chExt cx="375003" cy="482204"/>
          </a:xfrm>
        </p:grpSpPr>
        <p:sp>
          <p:nvSpPr>
            <p:cNvPr id="14" name="SMARTInkShape-12"/>
            <p:cNvSpPr/>
            <p:nvPr/>
          </p:nvSpPr>
          <p:spPr>
            <a:xfrm>
              <a:off x="5188148" y="4527352"/>
              <a:ext cx="35609" cy="482204"/>
            </a:xfrm>
            <a:custGeom>
              <a:avLst/>
              <a:gdLst/>
              <a:ahLst/>
              <a:cxnLst/>
              <a:rect l="0" t="0" r="0" b="0"/>
              <a:pathLst>
                <a:path w="35609" h="482204">
                  <a:moveTo>
                    <a:pt x="0" y="0"/>
                  </a:moveTo>
                  <a:lnTo>
                    <a:pt x="0" y="28678"/>
                  </a:lnTo>
                  <a:lnTo>
                    <a:pt x="5145" y="48586"/>
                  </a:lnTo>
                  <a:lnTo>
                    <a:pt x="2958" y="64777"/>
                  </a:lnTo>
                  <a:lnTo>
                    <a:pt x="8494" y="105862"/>
                  </a:lnTo>
                  <a:lnTo>
                    <a:pt x="8873" y="150017"/>
                  </a:lnTo>
                  <a:lnTo>
                    <a:pt x="8919" y="187170"/>
                  </a:lnTo>
                  <a:lnTo>
                    <a:pt x="8928" y="227912"/>
                  </a:lnTo>
                  <a:lnTo>
                    <a:pt x="9922" y="267049"/>
                  </a:lnTo>
                  <a:lnTo>
                    <a:pt x="15998" y="303443"/>
                  </a:lnTo>
                  <a:lnTo>
                    <a:pt x="17492" y="339295"/>
                  </a:lnTo>
                  <a:lnTo>
                    <a:pt x="20457" y="381326"/>
                  </a:lnTo>
                  <a:lnTo>
                    <a:pt x="25538" y="407265"/>
                  </a:lnTo>
                  <a:lnTo>
                    <a:pt x="29271" y="437486"/>
                  </a:lnTo>
                  <a:lnTo>
                    <a:pt x="34446" y="456613"/>
                  </a:lnTo>
                  <a:lnTo>
                    <a:pt x="35608" y="471353"/>
                  </a:lnTo>
                  <a:lnTo>
                    <a:pt x="26790" y="482203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SMARTInkShape-13"/>
            <p:cNvSpPr/>
            <p:nvPr/>
          </p:nvSpPr>
          <p:spPr>
            <a:xfrm>
              <a:off x="5197078" y="4768453"/>
              <a:ext cx="98228" cy="26790"/>
            </a:xfrm>
            <a:custGeom>
              <a:avLst/>
              <a:gdLst/>
              <a:ahLst/>
              <a:cxnLst/>
              <a:rect l="0" t="0" r="0" b="0"/>
              <a:pathLst>
                <a:path w="98228" h="26790">
                  <a:moveTo>
                    <a:pt x="0" y="26789"/>
                  </a:moveTo>
                  <a:lnTo>
                    <a:pt x="4741" y="22049"/>
                  </a:lnTo>
                  <a:lnTo>
                    <a:pt x="9713" y="19721"/>
                  </a:lnTo>
                  <a:lnTo>
                    <a:pt x="12429" y="19101"/>
                  </a:lnTo>
                  <a:lnTo>
                    <a:pt x="24908" y="11968"/>
                  </a:lnTo>
                  <a:lnTo>
                    <a:pt x="38910" y="8838"/>
                  </a:lnTo>
                  <a:lnTo>
                    <a:pt x="53033" y="2040"/>
                  </a:lnTo>
                  <a:lnTo>
                    <a:pt x="98227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SMARTInkShape-14"/>
            <p:cNvSpPr/>
            <p:nvPr/>
          </p:nvSpPr>
          <p:spPr>
            <a:xfrm>
              <a:off x="5402583" y="4750594"/>
              <a:ext cx="160568" cy="204966"/>
            </a:xfrm>
            <a:custGeom>
              <a:avLst/>
              <a:gdLst/>
              <a:ahLst/>
              <a:cxnLst/>
              <a:rect l="0" t="0" r="0" b="0"/>
              <a:pathLst>
                <a:path w="160568" h="204966">
                  <a:moveTo>
                    <a:pt x="80245" y="0"/>
                  </a:moveTo>
                  <a:lnTo>
                    <a:pt x="60128" y="0"/>
                  </a:lnTo>
                  <a:lnTo>
                    <a:pt x="53775" y="2645"/>
                  </a:lnTo>
                  <a:lnTo>
                    <a:pt x="50692" y="4740"/>
                  </a:lnTo>
                  <a:lnTo>
                    <a:pt x="47267" y="9713"/>
                  </a:lnTo>
                  <a:lnTo>
                    <a:pt x="44753" y="15231"/>
                  </a:lnTo>
                  <a:lnTo>
                    <a:pt x="17690" y="49946"/>
                  </a:lnTo>
                  <a:lnTo>
                    <a:pt x="11439" y="70361"/>
                  </a:lnTo>
                  <a:lnTo>
                    <a:pt x="6941" y="88978"/>
                  </a:lnTo>
                  <a:lnTo>
                    <a:pt x="1971" y="107061"/>
                  </a:lnTo>
                  <a:lnTo>
                    <a:pt x="0" y="148822"/>
                  </a:lnTo>
                  <a:lnTo>
                    <a:pt x="894" y="171647"/>
                  </a:lnTo>
                  <a:lnTo>
                    <a:pt x="4630" y="179806"/>
                  </a:lnTo>
                  <a:lnTo>
                    <a:pt x="12310" y="189977"/>
                  </a:lnTo>
                  <a:lnTo>
                    <a:pt x="17971" y="193575"/>
                  </a:lnTo>
                  <a:lnTo>
                    <a:pt x="23794" y="196166"/>
                  </a:lnTo>
                  <a:lnTo>
                    <a:pt x="32651" y="202211"/>
                  </a:lnTo>
                  <a:lnTo>
                    <a:pt x="38586" y="203973"/>
                  </a:lnTo>
                  <a:lnTo>
                    <a:pt x="52248" y="204965"/>
                  </a:lnTo>
                  <a:lnTo>
                    <a:pt x="68863" y="200519"/>
                  </a:lnTo>
                  <a:lnTo>
                    <a:pt x="95528" y="187274"/>
                  </a:lnTo>
                  <a:lnTo>
                    <a:pt x="122805" y="166997"/>
                  </a:lnTo>
                  <a:lnTo>
                    <a:pt x="154623" y="123388"/>
                  </a:lnTo>
                  <a:lnTo>
                    <a:pt x="157950" y="114040"/>
                  </a:lnTo>
                  <a:lnTo>
                    <a:pt x="160543" y="72168"/>
                  </a:lnTo>
                  <a:lnTo>
                    <a:pt x="160567" y="68948"/>
                  </a:lnTo>
                  <a:lnTo>
                    <a:pt x="151515" y="39551"/>
                  </a:lnTo>
                  <a:lnTo>
                    <a:pt x="147309" y="33123"/>
                  </a:lnTo>
                  <a:lnTo>
                    <a:pt x="134622" y="23925"/>
                  </a:lnTo>
                  <a:lnTo>
                    <a:pt x="123036" y="19656"/>
                  </a:lnTo>
                  <a:lnTo>
                    <a:pt x="110232" y="17222"/>
                  </a:lnTo>
                  <a:lnTo>
                    <a:pt x="98148" y="10861"/>
                  </a:lnTo>
                  <a:lnTo>
                    <a:pt x="95157" y="10217"/>
                  </a:lnTo>
                  <a:lnTo>
                    <a:pt x="92171" y="10780"/>
                  </a:lnTo>
                  <a:lnTo>
                    <a:pt x="80249" y="16167"/>
                  </a:lnTo>
                  <a:lnTo>
                    <a:pt x="71315" y="17859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25" name="SMARTInkShape-Group5"/>
          <p:cNvGrpSpPr/>
          <p:nvPr/>
        </p:nvGrpSpPr>
        <p:grpSpPr>
          <a:xfrm>
            <a:off x="3988594" y="4473773"/>
            <a:ext cx="5393532" cy="1187650"/>
            <a:chOff x="2464594" y="4473773"/>
            <a:chExt cx="5393532" cy="1187650"/>
          </a:xfrm>
        </p:grpSpPr>
        <p:sp>
          <p:nvSpPr>
            <p:cNvPr id="18" name="SMARTInkShape-15"/>
            <p:cNvSpPr/>
            <p:nvPr/>
          </p:nvSpPr>
          <p:spPr>
            <a:xfrm>
              <a:off x="5858030" y="4580930"/>
              <a:ext cx="196140" cy="383852"/>
            </a:xfrm>
            <a:custGeom>
              <a:avLst/>
              <a:gdLst/>
              <a:ahLst/>
              <a:cxnLst/>
              <a:rect l="0" t="0" r="0" b="0"/>
              <a:pathLst>
                <a:path w="196140" h="383852">
                  <a:moveTo>
                    <a:pt x="115931" y="0"/>
                  </a:moveTo>
                  <a:lnTo>
                    <a:pt x="99681" y="0"/>
                  </a:lnTo>
                  <a:lnTo>
                    <a:pt x="71665" y="11024"/>
                  </a:lnTo>
                  <a:lnTo>
                    <a:pt x="29860" y="41696"/>
                  </a:lnTo>
                  <a:lnTo>
                    <a:pt x="20755" y="51600"/>
                  </a:lnTo>
                  <a:lnTo>
                    <a:pt x="2495" y="79815"/>
                  </a:lnTo>
                  <a:lnTo>
                    <a:pt x="194" y="95177"/>
                  </a:lnTo>
                  <a:lnTo>
                    <a:pt x="0" y="101171"/>
                  </a:lnTo>
                  <a:lnTo>
                    <a:pt x="2560" y="107141"/>
                  </a:lnTo>
                  <a:lnTo>
                    <a:pt x="12287" y="119059"/>
                  </a:lnTo>
                  <a:lnTo>
                    <a:pt x="53677" y="142875"/>
                  </a:lnTo>
                  <a:lnTo>
                    <a:pt x="91810" y="160734"/>
                  </a:lnTo>
                  <a:lnTo>
                    <a:pt x="107195" y="167679"/>
                  </a:lnTo>
                  <a:lnTo>
                    <a:pt x="151487" y="195901"/>
                  </a:lnTo>
                  <a:lnTo>
                    <a:pt x="162492" y="203153"/>
                  </a:lnTo>
                  <a:lnTo>
                    <a:pt x="190188" y="239511"/>
                  </a:lnTo>
                  <a:lnTo>
                    <a:pt x="194488" y="251655"/>
                  </a:lnTo>
                  <a:lnTo>
                    <a:pt x="196139" y="283177"/>
                  </a:lnTo>
                  <a:lnTo>
                    <a:pt x="193582" y="292213"/>
                  </a:lnTo>
                  <a:lnTo>
                    <a:pt x="170563" y="327800"/>
                  </a:lnTo>
                  <a:lnTo>
                    <a:pt x="126546" y="367707"/>
                  </a:lnTo>
                  <a:lnTo>
                    <a:pt x="115357" y="371785"/>
                  </a:lnTo>
                  <a:lnTo>
                    <a:pt x="104762" y="374589"/>
                  </a:lnTo>
                  <a:lnTo>
                    <a:pt x="89876" y="381828"/>
                  </a:lnTo>
                  <a:lnTo>
                    <a:pt x="60661" y="383851"/>
                  </a:lnTo>
                  <a:lnTo>
                    <a:pt x="58248" y="382900"/>
                  </a:lnTo>
                  <a:lnTo>
                    <a:pt x="56639" y="381274"/>
                  </a:lnTo>
                  <a:lnTo>
                    <a:pt x="51730" y="374246"/>
                  </a:lnTo>
                  <a:lnTo>
                    <a:pt x="49318" y="371536"/>
                  </a:lnTo>
                  <a:lnTo>
                    <a:pt x="46637" y="363234"/>
                  </a:lnTo>
                  <a:lnTo>
                    <a:pt x="44917" y="346475"/>
                  </a:lnTo>
                  <a:lnTo>
                    <a:pt x="53423" y="312539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SMARTInkShape-16"/>
            <p:cNvSpPr/>
            <p:nvPr/>
          </p:nvSpPr>
          <p:spPr>
            <a:xfrm>
              <a:off x="6152555" y="4491633"/>
              <a:ext cx="26790" cy="437556"/>
            </a:xfrm>
            <a:custGeom>
              <a:avLst/>
              <a:gdLst/>
              <a:ahLst/>
              <a:cxnLst/>
              <a:rect l="0" t="0" r="0" b="0"/>
              <a:pathLst>
                <a:path w="26790" h="437556">
                  <a:moveTo>
                    <a:pt x="8929" y="0"/>
                  </a:moveTo>
                  <a:lnTo>
                    <a:pt x="4189" y="4740"/>
                  </a:lnTo>
                  <a:lnTo>
                    <a:pt x="1861" y="9714"/>
                  </a:lnTo>
                  <a:lnTo>
                    <a:pt x="21" y="51358"/>
                  </a:lnTo>
                  <a:lnTo>
                    <a:pt x="1" y="90800"/>
                  </a:lnTo>
                  <a:lnTo>
                    <a:pt x="0" y="134143"/>
                  </a:lnTo>
                  <a:lnTo>
                    <a:pt x="0" y="175840"/>
                  </a:lnTo>
                  <a:lnTo>
                    <a:pt x="0" y="213768"/>
                  </a:lnTo>
                  <a:lnTo>
                    <a:pt x="0" y="254664"/>
                  </a:lnTo>
                  <a:lnTo>
                    <a:pt x="0" y="292839"/>
                  </a:lnTo>
                  <a:lnTo>
                    <a:pt x="2645" y="323163"/>
                  </a:lnTo>
                  <a:lnTo>
                    <a:pt x="11023" y="365482"/>
                  </a:lnTo>
                  <a:lnTo>
                    <a:pt x="15834" y="383788"/>
                  </a:lnTo>
                  <a:lnTo>
                    <a:pt x="18585" y="406588"/>
                  </a:lnTo>
                  <a:lnTo>
                    <a:pt x="24874" y="419458"/>
                  </a:lnTo>
                  <a:lnTo>
                    <a:pt x="26789" y="437555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SMARTInkShape-17"/>
            <p:cNvSpPr/>
            <p:nvPr/>
          </p:nvSpPr>
          <p:spPr>
            <a:xfrm>
              <a:off x="6107906" y="4679269"/>
              <a:ext cx="464345" cy="239557"/>
            </a:xfrm>
            <a:custGeom>
              <a:avLst/>
              <a:gdLst/>
              <a:ahLst/>
              <a:cxnLst/>
              <a:rect l="0" t="0" r="0" b="0"/>
              <a:pathLst>
                <a:path w="464345" h="239557">
                  <a:moveTo>
                    <a:pt x="0" y="80254"/>
                  </a:moveTo>
                  <a:lnTo>
                    <a:pt x="23916" y="57331"/>
                  </a:lnTo>
                  <a:lnTo>
                    <a:pt x="35739" y="51583"/>
                  </a:lnTo>
                  <a:lnTo>
                    <a:pt x="47629" y="41187"/>
                  </a:lnTo>
                  <a:lnTo>
                    <a:pt x="56226" y="38086"/>
                  </a:lnTo>
                  <a:lnTo>
                    <a:pt x="65669" y="35716"/>
                  </a:lnTo>
                  <a:lnTo>
                    <a:pt x="96202" y="20225"/>
                  </a:lnTo>
                  <a:lnTo>
                    <a:pt x="135987" y="9433"/>
                  </a:lnTo>
                  <a:lnTo>
                    <a:pt x="145767" y="8099"/>
                  </a:lnTo>
                  <a:lnTo>
                    <a:pt x="167781" y="266"/>
                  </a:lnTo>
                  <a:lnTo>
                    <a:pt x="173847" y="0"/>
                  </a:lnTo>
                  <a:lnTo>
                    <a:pt x="179130" y="2583"/>
                  </a:lnTo>
                  <a:lnTo>
                    <a:pt x="192119" y="13450"/>
                  </a:lnTo>
                  <a:lnTo>
                    <a:pt x="194527" y="18483"/>
                  </a:lnTo>
                  <a:lnTo>
                    <a:pt x="196378" y="47725"/>
                  </a:lnTo>
                  <a:lnTo>
                    <a:pt x="196450" y="86622"/>
                  </a:lnTo>
                  <a:lnTo>
                    <a:pt x="196453" y="126703"/>
                  </a:lnTo>
                  <a:lnTo>
                    <a:pt x="197446" y="153848"/>
                  </a:lnTo>
                  <a:lnTo>
                    <a:pt x="205015" y="197521"/>
                  </a:lnTo>
                  <a:lnTo>
                    <a:pt x="207865" y="204472"/>
                  </a:lnTo>
                  <a:lnTo>
                    <a:pt x="222520" y="221759"/>
                  </a:lnTo>
                  <a:lnTo>
                    <a:pt x="230528" y="227481"/>
                  </a:lnTo>
                  <a:lnTo>
                    <a:pt x="240615" y="230703"/>
                  </a:lnTo>
                  <a:lnTo>
                    <a:pt x="248172" y="231791"/>
                  </a:lnTo>
                  <a:lnTo>
                    <a:pt x="254221" y="227239"/>
                  </a:lnTo>
                  <a:lnTo>
                    <a:pt x="282795" y="198293"/>
                  </a:lnTo>
                  <a:lnTo>
                    <a:pt x="290717" y="183249"/>
                  </a:lnTo>
                  <a:lnTo>
                    <a:pt x="301516" y="142693"/>
                  </a:lnTo>
                  <a:lnTo>
                    <a:pt x="310494" y="99970"/>
                  </a:lnTo>
                  <a:lnTo>
                    <a:pt x="312622" y="88025"/>
                  </a:lnTo>
                  <a:lnTo>
                    <a:pt x="319427" y="69626"/>
                  </a:lnTo>
                  <a:lnTo>
                    <a:pt x="321349" y="41982"/>
                  </a:lnTo>
                  <a:lnTo>
                    <a:pt x="322382" y="39857"/>
                  </a:lnTo>
                  <a:lnTo>
                    <a:pt x="324062" y="38440"/>
                  </a:lnTo>
                  <a:lnTo>
                    <a:pt x="329147" y="36166"/>
                  </a:lnTo>
                  <a:lnTo>
                    <a:pt x="329842" y="33209"/>
                  </a:lnTo>
                  <a:lnTo>
                    <a:pt x="330366" y="27059"/>
                  </a:lnTo>
                  <a:lnTo>
                    <a:pt x="330389" y="31530"/>
                  </a:lnTo>
                  <a:lnTo>
                    <a:pt x="333040" y="36440"/>
                  </a:lnTo>
                  <a:lnTo>
                    <a:pt x="336534" y="41930"/>
                  </a:lnTo>
                  <a:lnTo>
                    <a:pt x="338501" y="51591"/>
                  </a:lnTo>
                  <a:lnTo>
                    <a:pt x="341926" y="89423"/>
                  </a:lnTo>
                  <a:lnTo>
                    <a:pt x="346381" y="107114"/>
                  </a:lnTo>
                  <a:lnTo>
                    <a:pt x="350739" y="142768"/>
                  </a:lnTo>
                  <a:lnTo>
                    <a:pt x="369239" y="184435"/>
                  </a:lnTo>
                  <a:lnTo>
                    <a:pt x="395887" y="224710"/>
                  </a:lnTo>
                  <a:lnTo>
                    <a:pt x="401838" y="228793"/>
                  </a:lnTo>
                  <a:lnTo>
                    <a:pt x="430361" y="239556"/>
                  </a:lnTo>
                  <a:lnTo>
                    <a:pt x="433751" y="239042"/>
                  </a:lnTo>
                  <a:lnTo>
                    <a:pt x="448967" y="233732"/>
                  </a:lnTo>
                  <a:lnTo>
                    <a:pt x="464344" y="232059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SMARTInkShape-18"/>
            <p:cNvSpPr/>
            <p:nvPr/>
          </p:nvSpPr>
          <p:spPr>
            <a:xfrm>
              <a:off x="6581208" y="4661297"/>
              <a:ext cx="178566" cy="267442"/>
            </a:xfrm>
            <a:custGeom>
              <a:avLst/>
              <a:gdLst/>
              <a:ahLst/>
              <a:cxnLst/>
              <a:rect l="0" t="0" r="0" b="0"/>
              <a:pathLst>
                <a:path w="178566" h="267442">
                  <a:moveTo>
                    <a:pt x="80339" y="35719"/>
                  </a:moveTo>
                  <a:lnTo>
                    <a:pt x="60221" y="35719"/>
                  </a:lnTo>
                  <a:lnTo>
                    <a:pt x="53869" y="38364"/>
                  </a:lnTo>
                  <a:lnTo>
                    <a:pt x="47739" y="41855"/>
                  </a:lnTo>
                  <a:lnTo>
                    <a:pt x="38709" y="44813"/>
                  </a:lnTo>
                  <a:lnTo>
                    <a:pt x="23790" y="56968"/>
                  </a:lnTo>
                  <a:lnTo>
                    <a:pt x="20479" y="65337"/>
                  </a:lnTo>
                  <a:lnTo>
                    <a:pt x="18016" y="74679"/>
                  </a:lnTo>
                  <a:lnTo>
                    <a:pt x="3695" y="103133"/>
                  </a:lnTo>
                  <a:lnTo>
                    <a:pt x="299" y="146099"/>
                  </a:lnTo>
                  <a:lnTo>
                    <a:pt x="0" y="189607"/>
                  </a:lnTo>
                  <a:lnTo>
                    <a:pt x="972" y="208095"/>
                  </a:lnTo>
                  <a:lnTo>
                    <a:pt x="7103" y="225148"/>
                  </a:lnTo>
                  <a:lnTo>
                    <a:pt x="23888" y="251844"/>
                  </a:lnTo>
                  <a:lnTo>
                    <a:pt x="41653" y="264473"/>
                  </a:lnTo>
                  <a:lnTo>
                    <a:pt x="47601" y="266371"/>
                  </a:lnTo>
                  <a:lnTo>
                    <a:pt x="61268" y="267441"/>
                  </a:lnTo>
                  <a:lnTo>
                    <a:pt x="69547" y="265045"/>
                  </a:lnTo>
                  <a:lnTo>
                    <a:pt x="99825" y="246888"/>
                  </a:lnTo>
                  <a:lnTo>
                    <a:pt x="115879" y="222436"/>
                  </a:lnTo>
                  <a:lnTo>
                    <a:pt x="130917" y="186241"/>
                  </a:lnTo>
                  <a:lnTo>
                    <a:pt x="145820" y="142706"/>
                  </a:lnTo>
                  <a:lnTo>
                    <a:pt x="156737" y="100986"/>
                  </a:lnTo>
                  <a:lnTo>
                    <a:pt x="162568" y="63053"/>
                  </a:lnTo>
                  <a:lnTo>
                    <a:pt x="172981" y="22156"/>
                  </a:lnTo>
                  <a:lnTo>
                    <a:pt x="178565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SMARTInkShape-19"/>
            <p:cNvSpPr/>
            <p:nvPr/>
          </p:nvSpPr>
          <p:spPr>
            <a:xfrm>
              <a:off x="6734225" y="4473773"/>
              <a:ext cx="25549" cy="437509"/>
            </a:xfrm>
            <a:custGeom>
              <a:avLst/>
              <a:gdLst/>
              <a:ahLst/>
              <a:cxnLst/>
              <a:rect l="0" t="0" r="0" b="0"/>
              <a:pathLst>
                <a:path w="25549" h="437509">
                  <a:moveTo>
                    <a:pt x="7689" y="0"/>
                  </a:moveTo>
                  <a:lnTo>
                    <a:pt x="7689" y="39902"/>
                  </a:lnTo>
                  <a:lnTo>
                    <a:pt x="7689" y="81650"/>
                  </a:lnTo>
                  <a:lnTo>
                    <a:pt x="7689" y="125185"/>
                  </a:lnTo>
                  <a:lnTo>
                    <a:pt x="7689" y="166905"/>
                  </a:lnTo>
                  <a:lnTo>
                    <a:pt x="5043" y="207484"/>
                  </a:lnTo>
                  <a:lnTo>
                    <a:pt x="0" y="248683"/>
                  </a:lnTo>
                  <a:lnTo>
                    <a:pt x="5990" y="291857"/>
                  </a:lnTo>
                  <a:lnTo>
                    <a:pt x="7465" y="330211"/>
                  </a:lnTo>
                  <a:lnTo>
                    <a:pt x="7669" y="368816"/>
                  </a:lnTo>
                  <a:lnTo>
                    <a:pt x="8676" y="386871"/>
                  </a:lnTo>
                  <a:lnTo>
                    <a:pt x="16251" y="422147"/>
                  </a:lnTo>
                  <a:lnTo>
                    <a:pt x="16509" y="431446"/>
                  </a:lnTo>
                  <a:lnTo>
                    <a:pt x="17538" y="433483"/>
                  </a:lnTo>
                  <a:lnTo>
                    <a:pt x="19216" y="434840"/>
                  </a:lnTo>
                  <a:lnTo>
                    <a:pt x="25438" y="437508"/>
                  </a:lnTo>
                  <a:lnTo>
                    <a:pt x="25548" y="419696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SMARTInkShape-20"/>
            <p:cNvSpPr/>
            <p:nvPr/>
          </p:nvSpPr>
          <p:spPr>
            <a:xfrm>
              <a:off x="6777867" y="4741696"/>
              <a:ext cx="240844" cy="615959"/>
            </a:xfrm>
            <a:custGeom>
              <a:avLst/>
              <a:gdLst/>
              <a:ahLst/>
              <a:cxnLst/>
              <a:rect l="0" t="0" r="0" b="0"/>
              <a:pathLst>
                <a:path w="240844" h="615959">
                  <a:moveTo>
                    <a:pt x="44414" y="8898"/>
                  </a:moveTo>
                  <a:lnTo>
                    <a:pt x="53311" y="0"/>
                  </a:lnTo>
                  <a:lnTo>
                    <a:pt x="53343" y="43082"/>
                  </a:lnTo>
                  <a:lnTo>
                    <a:pt x="53344" y="86676"/>
                  </a:lnTo>
                  <a:lnTo>
                    <a:pt x="53344" y="90515"/>
                  </a:lnTo>
                  <a:lnTo>
                    <a:pt x="55990" y="97427"/>
                  </a:lnTo>
                  <a:lnTo>
                    <a:pt x="59481" y="103807"/>
                  </a:lnTo>
                  <a:lnTo>
                    <a:pt x="62438" y="112977"/>
                  </a:lnTo>
                  <a:lnTo>
                    <a:pt x="68165" y="121977"/>
                  </a:lnTo>
                  <a:lnTo>
                    <a:pt x="69853" y="127947"/>
                  </a:lnTo>
                  <a:lnTo>
                    <a:pt x="71296" y="129936"/>
                  </a:lnTo>
                  <a:lnTo>
                    <a:pt x="73249" y="131262"/>
                  </a:lnTo>
                  <a:lnTo>
                    <a:pt x="78773" y="133389"/>
                  </a:lnTo>
                  <a:lnTo>
                    <a:pt x="96348" y="133900"/>
                  </a:lnTo>
                  <a:lnTo>
                    <a:pt x="105537" y="126224"/>
                  </a:lnTo>
                  <a:lnTo>
                    <a:pt x="122313" y="98562"/>
                  </a:lnTo>
                  <a:lnTo>
                    <a:pt x="127211" y="73300"/>
                  </a:lnTo>
                  <a:lnTo>
                    <a:pt x="130821" y="66294"/>
                  </a:lnTo>
                  <a:lnTo>
                    <a:pt x="142239" y="28898"/>
                  </a:lnTo>
                  <a:lnTo>
                    <a:pt x="150294" y="19257"/>
                  </a:lnTo>
                  <a:lnTo>
                    <a:pt x="153649" y="18463"/>
                  </a:lnTo>
                  <a:lnTo>
                    <a:pt x="159147" y="17953"/>
                  </a:lnTo>
                  <a:lnTo>
                    <a:pt x="159598" y="18903"/>
                  </a:lnTo>
                  <a:lnTo>
                    <a:pt x="160099" y="22605"/>
                  </a:lnTo>
                  <a:lnTo>
                    <a:pt x="161225" y="23989"/>
                  </a:lnTo>
                  <a:lnTo>
                    <a:pt x="165122" y="25527"/>
                  </a:lnTo>
                  <a:lnTo>
                    <a:pt x="166558" y="26929"/>
                  </a:lnTo>
                  <a:lnTo>
                    <a:pt x="184826" y="64625"/>
                  </a:lnTo>
                  <a:lnTo>
                    <a:pt x="196787" y="105451"/>
                  </a:lnTo>
                  <a:lnTo>
                    <a:pt x="201432" y="119279"/>
                  </a:lnTo>
                  <a:lnTo>
                    <a:pt x="209400" y="161127"/>
                  </a:lnTo>
                  <a:lnTo>
                    <a:pt x="223175" y="205407"/>
                  </a:lnTo>
                  <a:lnTo>
                    <a:pt x="230207" y="241080"/>
                  </a:lnTo>
                  <a:lnTo>
                    <a:pt x="237733" y="282928"/>
                  </a:lnTo>
                  <a:lnTo>
                    <a:pt x="240248" y="323531"/>
                  </a:lnTo>
                  <a:lnTo>
                    <a:pt x="240745" y="364735"/>
                  </a:lnTo>
                  <a:lnTo>
                    <a:pt x="240843" y="401537"/>
                  </a:lnTo>
                  <a:lnTo>
                    <a:pt x="238217" y="437470"/>
                  </a:lnTo>
                  <a:lnTo>
                    <a:pt x="228437" y="473231"/>
                  </a:lnTo>
                  <a:lnTo>
                    <a:pt x="215960" y="507966"/>
                  </a:lnTo>
                  <a:lnTo>
                    <a:pt x="190092" y="547307"/>
                  </a:lnTo>
                  <a:lnTo>
                    <a:pt x="157247" y="582352"/>
                  </a:lnTo>
                  <a:lnTo>
                    <a:pt x="115835" y="606953"/>
                  </a:lnTo>
                  <a:lnTo>
                    <a:pt x="103939" y="612043"/>
                  </a:lnTo>
                  <a:lnTo>
                    <a:pt x="61061" y="615958"/>
                  </a:lnTo>
                  <a:lnTo>
                    <a:pt x="46149" y="611329"/>
                  </a:lnTo>
                  <a:lnTo>
                    <a:pt x="30462" y="600876"/>
                  </a:lnTo>
                  <a:lnTo>
                    <a:pt x="20878" y="591206"/>
                  </a:lnTo>
                  <a:lnTo>
                    <a:pt x="5755" y="564979"/>
                  </a:lnTo>
                  <a:lnTo>
                    <a:pt x="1541" y="547497"/>
                  </a:lnTo>
                  <a:lnTo>
                    <a:pt x="0" y="508156"/>
                  </a:lnTo>
                  <a:lnTo>
                    <a:pt x="2480" y="481933"/>
                  </a:lnTo>
                  <a:lnTo>
                    <a:pt x="12208" y="441665"/>
                  </a:lnTo>
                  <a:lnTo>
                    <a:pt x="17625" y="419663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SMARTInkShape-21"/>
            <p:cNvSpPr/>
            <p:nvPr/>
          </p:nvSpPr>
          <p:spPr>
            <a:xfrm>
              <a:off x="7197328" y="4509492"/>
              <a:ext cx="26790" cy="482204"/>
            </a:xfrm>
            <a:custGeom>
              <a:avLst/>
              <a:gdLst/>
              <a:ahLst/>
              <a:cxnLst/>
              <a:rect l="0" t="0" r="0" b="0"/>
              <a:pathLst>
                <a:path w="26790" h="482204">
                  <a:moveTo>
                    <a:pt x="26789" y="0"/>
                  </a:moveTo>
                  <a:lnTo>
                    <a:pt x="26789" y="39147"/>
                  </a:lnTo>
                  <a:lnTo>
                    <a:pt x="26789" y="80591"/>
                  </a:lnTo>
                  <a:lnTo>
                    <a:pt x="25797" y="120805"/>
                  </a:lnTo>
                  <a:lnTo>
                    <a:pt x="19721" y="162255"/>
                  </a:lnTo>
                  <a:lnTo>
                    <a:pt x="18411" y="196904"/>
                  </a:lnTo>
                  <a:lnTo>
                    <a:pt x="18023" y="232306"/>
                  </a:lnTo>
                  <a:lnTo>
                    <a:pt x="15262" y="267931"/>
                  </a:lnTo>
                  <a:lnTo>
                    <a:pt x="10806" y="303621"/>
                  </a:lnTo>
                  <a:lnTo>
                    <a:pt x="9300" y="346496"/>
                  </a:lnTo>
                  <a:lnTo>
                    <a:pt x="9003" y="383629"/>
                  </a:lnTo>
                  <a:lnTo>
                    <a:pt x="8940" y="423839"/>
                  </a:lnTo>
                  <a:lnTo>
                    <a:pt x="7940" y="442967"/>
                  </a:lnTo>
                  <a:lnTo>
                    <a:pt x="828" y="469335"/>
                  </a:lnTo>
                  <a:lnTo>
                    <a:pt x="0" y="482203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SMARTInkShape-22"/>
            <p:cNvSpPr/>
            <p:nvPr/>
          </p:nvSpPr>
          <p:spPr>
            <a:xfrm>
              <a:off x="7215188" y="4482848"/>
              <a:ext cx="223242" cy="499919"/>
            </a:xfrm>
            <a:custGeom>
              <a:avLst/>
              <a:gdLst/>
              <a:ahLst/>
              <a:cxnLst/>
              <a:rect l="0" t="0" r="0" b="0"/>
              <a:pathLst>
                <a:path w="223242" h="499919">
                  <a:moveTo>
                    <a:pt x="0" y="62363"/>
                  </a:moveTo>
                  <a:lnTo>
                    <a:pt x="12428" y="42246"/>
                  </a:lnTo>
                  <a:lnTo>
                    <a:pt x="29811" y="23731"/>
                  </a:lnTo>
                  <a:lnTo>
                    <a:pt x="35738" y="20388"/>
                  </a:lnTo>
                  <a:lnTo>
                    <a:pt x="52369" y="13502"/>
                  </a:lnTo>
                  <a:lnTo>
                    <a:pt x="70886" y="2338"/>
                  </a:lnTo>
                  <a:lnTo>
                    <a:pt x="92384" y="182"/>
                  </a:lnTo>
                  <a:lnTo>
                    <a:pt x="99929" y="0"/>
                  </a:lnTo>
                  <a:lnTo>
                    <a:pt x="106590" y="2566"/>
                  </a:lnTo>
                  <a:lnTo>
                    <a:pt x="127958" y="20850"/>
                  </a:lnTo>
                  <a:lnTo>
                    <a:pt x="131284" y="29361"/>
                  </a:lnTo>
                  <a:lnTo>
                    <a:pt x="138739" y="56767"/>
                  </a:lnTo>
                  <a:lnTo>
                    <a:pt x="133505" y="98297"/>
                  </a:lnTo>
                  <a:lnTo>
                    <a:pt x="118762" y="142671"/>
                  </a:lnTo>
                  <a:lnTo>
                    <a:pt x="109051" y="162667"/>
                  </a:lnTo>
                  <a:lnTo>
                    <a:pt x="80913" y="205185"/>
                  </a:lnTo>
                  <a:lnTo>
                    <a:pt x="59563" y="246907"/>
                  </a:lnTo>
                  <a:lnTo>
                    <a:pt x="41674" y="270199"/>
                  </a:lnTo>
                  <a:lnTo>
                    <a:pt x="35720" y="273797"/>
                  </a:lnTo>
                  <a:lnTo>
                    <a:pt x="32743" y="274757"/>
                  </a:lnTo>
                  <a:lnTo>
                    <a:pt x="30758" y="276389"/>
                  </a:lnTo>
                  <a:lnTo>
                    <a:pt x="27311" y="284195"/>
                  </a:lnTo>
                  <a:lnTo>
                    <a:pt x="28130" y="284665"/>
                  </a:lnTo>
                  <a:lnTo>
                    <a:pt x="31684" y="285187"/>
                  </a:lnTo>
                  <a:lnTo>
                    <a:pt x="33028" y="286319"/>
                  </a:lnTo>
                  <a:lnTo>
                    <a:pt x="34523" y="290222"/>
                  </a:lnTo>
                  <a:lnTo>
                    <a:pt x="36906" y="291659"/>
                  </a:lnTo>
                  <a:lnTo>
                    <a:pt x="48748" y="294675"/>
                  </a:lnTo>
                  <a:lnTo>
                    <a:pt x="59974" y="300419"/>
                  </a:lnTo>
                  <a:lnTo>
                    <a:pt x="98711" y="310326"/>
                  </a:lnTo>
                  <a:lnTo>
                    <a:pt x="142729" y="330307"/>
                  </a:lnTo>
                  <a:lnTo>
                    <a:pt x="184539" y="351093"/>
                  </a:lnTo>
                  <a:lnTo>
                    <a:pt x="193803" y="359690"/>
                  </a:lnTo>
                  <a:lnTo>
                    <a:pt x="217134" y="391181"/>
                  </a:lnTo>
                  <a:lnTo>
                    <a:pt x="221432" y="403318"/>
                  </a:lnTo>
                  <a:lnTo>
                    <a:pt x="223194" y="447672"/>
                  </a:lnTo>
                  <a:lnTo>
                    <a:pt x="223241" y="490805"/>
                  </a:lnTo>
                  <a:lnTo>
                    <a:pt x="223241" y="493843"/>
                  </a:lnTo>
                  <a:lnTo>
                    <a:pt x="222250" y="495868"/>
                  </a:lnTo>
                  <a:lnTo>
                    <a:pt x="220595" y="497218"/>
                  </a:lnTo>
                  <a:lnTo>
                    <a:pt x="214312" y="499918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SMARTInkShape-23"/>
            <p:cNvSpPr/>
            <p:nvPr/>
          </p:nvSpPr>
          <p:spPr>
            <a:xfrm>
              <a:off x="7518797" y="4500563"/>
              <a:ext cx="26717" cy="454880"/>
            </a:xfrm>
            <a:custGeom>
              <a:avLst/>
              <a:gdLst/>
              <a:ahLst/>
              <a:cxnLst/>
              <a:rect l="0" t="0" r="0" b="0"/>
              <a:pathLst>
                <a:path w="26717" h="454880">
                  <a:moveTo>
                    <a:pt x="17859" y="0"/>
                  </a:moveTo>
                  <a:lnTo>
                    <a:pt x="22600" y="4740"/>
                  </a:lnTo>
                  <a:lnTo>
                    <a:pt x="24927" y="9713"/>
                  </a:lnTo>
                  <a:lnTo>
                    <a:pt x="26716" y="48996"/>
                  </a:lnTo>
                  <a:lnTo>
                    <a:pt x="25775" y="71733"/>
                  </a:lnTo>
                  <a:lnTo>
                    <a:pt x="19098" y="108567"/>
                  </a:lnTo>
                  <a:lnTo>
                    <a:pt x="18104" y="144145"/>
                  </a:lnTo>
                  <a:lnTo>
                    <a:pt x="15262" y="188362"/>
                  </a:lnTo>
                  <a:lnTo>
                    <a:pt x="10806" y="223490"/>
                  </a:lnTo>
                  <a:lnTo>
                    <a:pt x="9300" y="266176"/>
                  </a:lnTo>
                  <a:lnTo>
                    <a:pt x="2866" y="309407"/>
                  </a:lnTo>
                  <a:lnTo>
                    <a:pt x="566" y="347639"/>
                  </a:lnTo>
                  <a:lnTo>
                    <a:pt x="74" y="390840"/>
                  </a:lnTo>
                  <a:lnTo>
                    <a:pt x="1" y="433542"/>
                  </a:lnTo>
                  <a:lnTo>
                    <a:pt x="0" y="454879"/>
                  </a:lnTo>
                  <a:lnTo>
                    <a:pt x="0" y="437554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SMARTInkShape-24"/>
            <p:cNvSpPr/>
            <p:nvPr/>
          </p:nvSpPr>
          <p:spPr>
            <a:xfrm>
              <a:off x="7527727" y="4473773"/>
              <a:ext cx="125016" cy="53580"/>
            </a:xfrm>
            <a:custGeom>
              <a:avLst/>
              <a:gdLst/>
              <a:ahLst/>
              <a:cxnLst/>
              <a:rect l="0" t="0" r="0" b="0"/>
              <a:pathLst>
                <a:path w="125016" h="53580">
                  <a:moveTo>
                    <a:pt x="0" y="53579"/>
                  </a:moveTo>
                  <a:lnTo>
                    <a:pt x="7067" y="36797"/>
                  </a:lnTo>
                  <a:lnTo>
                    <a:pt x="7688" y="33461"/>
                  </a:lnTo>
                  <a:lnTo>
                    <a:pt x="9094" y="31237"/>
                  </a:lnTo>
                  <a:lnTo>
                    <a:pt x="11024" y="29755"/>
                  </a:lnTo>
                  <a:lnTo>
                    <a:pt x="15813" y="27115"/>
                  </a:lnTo>
                  <a:lnTo>
                    <a:pt x="32824" y="12666"/>
                  </a:lnTo>
                  <a:lnTo>
                    <a:pt x="41696" y="10037"/>
                  </a:lnTo>
                  <a:lnTo>
                    <a:pt x="51600" y="8266"/>
                  </a:lnTo>
                  <a:lnTo>
                    <a:pt x="73173" y="1285"/>
                  </a:lnTo>
                  <a:lnTo>
                    <a:pt x="115907" y="16"/>
                  </a:lnTo>
                  <a:lnTo>
                    <a:pt x="125015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SMARTInkShape-25"/>
            <p:cNvSpPr/>
            <p:nvPr/>
          </p:nvSpPr>
          <p:spPr>
            <a:xfrm>
              <a:off x="7536656" y="4679156"/>
              <a:ext cx="169665" cy="8931"/>
            </a:xfrm>
            <a:custGeom>
              <a:avLst/>
              <a:gdLst/>
              <a:ahLst/>
              <a:cxnLst/>
              <a:rect l="0" t="0" r="0" b="0"/>
              <a:pathLst>
                <a:path w="169665" h="8931">
                  <a:moveTo>
                    <a:pt x="0" y="8930"/>
                  </a:moveTo>
                  <a:lnTo>
                    <a:pt x="42241" y="8930"/>
                  </a:lnTo>
                  <a:lnTo>
                    <a:pt x="86673" y="8930"/>
                  </a:lnTo>
                  <a:lnTo>
                    <a:pt x="128238" y="7938"/>
                  </a:lnTo>
                  <a:lnTo>
                    <a:pt x="169664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SMARTInkShape-26"/>
            <p:cNvSpPr/>
            <p:nvPr/>
          </p:nvSpPr>
          <p:spPr>
            <a:xfrm>
              <a:off x="7563445" y="4911328"/>
              <a:ext cx="71439" cy="8931"/>
            </a:xfrm>
            <a:custGeom>
              <a:avLst/>
              <a:gdLst/>
              <a:ahLst/>
              <a:cxnLst/>
              <a:rect l="0" t="0" r="0" b="0"/>
              <a:pathLst>
                <a:path w="71439" h="8931">
                  <a:moveTo>
                    <a:pt x="0" y="0"/>
                  </a:moveTo>
                  <a:lnTo>
                    <a:pt x="12429" y="0"/>
                  </a:lnTo>
                  <a:lnTo>
                    <a:pt x="18091" y="2646"/>
                  </a:lnTo>
                  <a:lnTo>
                    <a:pt x="23916" y="6137"/>
                  </a:lnTo>
                  <a:lnTo>
                    <a:pt x="33765" y="8103"/>
                  </a:lnTo>
                  <a:lnTo>
                    <a:pt x="71438" y="893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SMARTInkShape-27"/>
            <p:cNvSpPr/>
            <p:nvPr/>
          </p:nvSpPr>
          <p:spPr>
            <a:xfrm>
              <a:off x="2464594" y="5009576"/>
              <a:ext cx="5393532" cy="133925"/>
            </a:xfrm>
            <a:custGeom>
              <a:avLst/>
              <a:gdLst/>
              <a:ahLst/>
              <a:cxnLst/>
              <a:rect l="0" t="0" r="0" b="0"/>
              <a:pathLst>
                <a:path w="5393532" h="133925">
                  <a:moveTo>
                    <a:pt x="5393531" y="26768"/>
                  </a:moveTo>
                  <a:lnTo>
                    <a:pt x="5385842" y="26768"/>
                  </a:lnTo>
                  <a:lnTo>
                    <a:pt x="5377717" y="20631"/>
                  </a:lnTo>
                  <a:lnTo>
                    <a:pt x="5368383" y="18206"/>
                  </a:lnTo>
                  <a:lnTo>
                    <a:pt x="5336943" y="17841"/>
                  </a:lnTo>
                  <a:lnTo>
                    <a:pt x="5331008" y="15193"/>
                  </a:lnTo>
                  <a:lnTo>
                    <a:pt x="5328037" y="13098"/>
                  </a:lnTo>
                  <a:lnTo>
                    <a:pt x="5314374" y="10150"/>
                  </a:lnTo>
                  <a:lnTo>
                    <a:pt x="5274365" y="8981"/>
                  </a:lnTo>
                  <a:lnTo>
                    <a:pt x="5232790" y="8913"/>
                  </a:lnTo>
                  <a:lnTo>
                    <a:pt x="5194432" y="8909"/>
                  </a:lnTo>
                  <a:lnTo>
                    <a:pt x="5150335" y="8908"/>
                  </a:lnTo>
                  <a:lnTo>
                    <a:pt x="5108497" y="8908"/>
                  </a:lnTo>
                  <a:lnTo>
                    <a:pt x="5070785" y="8908"/>
                  </a:lnTo>
                  <a:lnTo>
                    <a:pt x="5027246" y="8908"/>
                  </a:lnTo>
                  <a:lnTo>
                    <a:pt x="4982744" y="8908"/>
                  </a:lnTo>
                  <a:lnTo>
                    <a:pt x="4938114" y="8908"/>
                  </a:lnTo>
                  <a:lnTo>
                    <a:pt x="4901405" y="2772"/>
                  </a:lnTo>
                  <a:lnTo>
                    <a:pt x="4859612" y="531"/>
                  </a:lnTo>
                  <a:lnTo>
                    <a:pt x="4822399" y="87"/>
                  </a:lnTo>
                  <a:lnTo>
                    <a:pt x="4780248" y="0"/>
                  </a:lnTo>
                  <a:lnTo>
                    <a:pt x="4739583" y="2629"/>
                  </a:lnTo>
                  <a:lnTo>
                    <a:pt x="4717920" y="5126"/>
                  </a:lnTo>
                  <a:lnTo>
                    <a:pt x="4677111" y="3935"/>
                  </a:lnTo>
                  <a:lnTo>
                    <a:pt x="4642831" y="7435"/>
                  </a:lnTo>
                  <a:lnTo>
                    <a:pt x="4610185" y="5826"/>
                  </a:lnTo>
                  <a:lnTo>
                    <a:pt x="4589963" y="3570"/>
                  </a:lnTo>
                  <a:lnTo>
                    <a:pt x="4556266" y="6886"/>
                  </a:lnTo>
                  <a:lnTo>
                    <a:pt x="4521145" y="8309"/>
                  </a:lnTo>
                  <a:lnTo>
                    <a:pt x="4485604" y="8730"/>
                  </a:lnTo>
                  <a:lnTo>
                    <a:pt x="4449939" y="8856"/>
                  </a:lnTo>
                  <a:lnTo>
                    <a:pt x="4414236" y="8893"/>
                  </a:lnTo>
                  <a:lnTo>
                    <a:pt x="4379513" y="8904"/>
                  </a:lnTo>
                  <a:lnTo>
                    <a:pt x="4335320" y="8907"/>
                  </a:lnTo>
                  <a:lnTo>
                    <a:pt x="4296489" y="8908"/>
                  </a:lnTo>
                  <a:lnTo>
                    <a:pt x="4259849" y="11554"/>
                  </a:lnTo>
                  <a:lnTo>
                    <a:pt x="4221211" y="15977"/>
                  </a:lnTo>
                  <a:lnTo>
                    <a:pt x="4180990" y="17286"/>
                  </a:lnTo>
                  <a:lnTo>
                    <a:pt x="4143936" y="17675"/>
                  </a:lnTo>
                  <a:lnTo>
                    <a:pt x="4105176" y="20436"/>
                  </a:lnTo>
                  <a:lnTo>
                    <a:pt x="4064919" y="24891"/>
                  </a:lnTo>
                  <a:lnTo>
                    <a:pt x="4027855" y="26211"/>
                  </a:lnTo>
                  <a:lnTo>
                    <a:pt x="3989092" y="26603"/>
                  </a:lnTo>
                  <a:lnTo>
                    <a:pt x="3948833" y="26719"/>
                  </a:lnTo>
                  <a:lnTo>
                    <a:pt x="3909123" y="26753"/>
                  </a:lnTo>
                  <a:lnTo>
                    <a:pt x="3868585" y="29409"/>
                  </a:lnTo>
                  <a:lnTo>
                    <a:pt x="3828791" y="33834"/>
                  </a:lnTo>
                  <a:lnTo>
                    <a:pt x="3788227" y="35145"/>
                  </a:lnTo>
                  <a:lnTo>
                    <a:pt x="3748427" y="35533"/>
                  </a:lnTo>
                  <a:lnTo>
                    <a:pt x="3705215" y="35649"/>
                  </a:lnTo>
                  <a:lnTo>
                    <a:pt x="3663638" y="38329"/>
                  </a:lnTo>
                  <a:lnTo>
                    <a:pt x="3623538" y="42761"/>
                  </a:lnTo>
                  <a:lnTo>
                    <a:pt x="3580237" y="44074"/>
                  </a:lnTo>
                  <a:lnTo>
                    <a:pt x="3535988" y="44463"/>
                  </a:lnTo>
                  <a:lnTo>
                    <a:pt x="3494104" y="47225"/>
                  </a:lnTo>
                  <a:lnTo>
                    <a:pt x="3453912" y="51680"/>
                  </a:lnTo>
                  <a:lnTo>
                    <a:pt x="3410584" y="53000"/>
                  </a:lnTo>
                  <a:lnTo>
                    <a:pt x="3366328" y="53392"/>
                  </a:lnTo>
                  <a:lnTo>
                    <a:pt x="3321795" y="53508"/>
                  </a:lnTo>
                  <a:lnTo>
                    <a:pt x="3277180" y="56188"/>
                  </a:lnTo>
                  <a:lnTo>
                    <a:pt x="3235188" y="60620"/>
                  </a:lnTo>
                  <a:lnTo>
                    <a:pt x="3194964" y="61934"/>
                  </a:lnTo>
                  <a:lnTo>
                    <a:pt x="3151627" y="62323"/>
                  </a:lnTo>
                  <a:lnTo>
                    <a:pt x="3107367" y="65084"/>
                  </a:lnTo>
                  <a:lnTo>
                    <a:pt x="3062835" y="69540"/>
                  </a:lnTo>
                  <a:lnTo>
                    <a:pt x="3018219" y="70860"/>
                  </a:lnTo>
                  <a:lnTo>
                    <a:pt x="2973581" y="71252"/>
                  </a:lnTo>
                  <a:lnTo>
                    <a:pt x="2928936" y="71367"/>
                  </a:lnTo>
                  <a:lnTo>
                    <a:pt x="2884288" y="74047"/>
                  </a:lnTo>
                  <a:lnTo>
                    <a:pt x="2842286" y="78480"/>
                  </a:lnTo>
                  <a:lnTo>
                    <a:pt x="2802060" y="79793"/>
                  </a:lnTo>
                  <a:lnTo>
                    <a:pt x="2758721" y="80182"/>
                  </a:lnTo>
                  <a:lnTo>
                    <a:pt x="2714461" y="80298"/>
                  </a:lnTo>
                  <a:lnTo>
                    <a:pt x="2672574" y="80331"/>
                  </a:lnTo>
                  <a:lnTo>
                    <a:pt x="2632381" y="80341"/>
                  </a:lnTo>
                  <a:lnTo>
                    <a:pt x="2602666" y="80344"/>
                  </a:lnTo>
                  <a:lnTo>
                    <a:pt x="2569615" y="80345"/>
                  </a:lnTo>
                  <a:lnTo>
                    <a:pt x="2527020" y="80345"/>
                  </a:lnTo>
                  <a:lnTo>
                    <a:pt x="2496307" y="80346"/>
                  </a:lnTo>
                  <a:lnTo>
                    <a:pt x="2463806" y="81338"/>
                  </a:lnTo>
                  <a:lnTo>
                    <a:pt x="2432824" y="85086"/>
                  </a:lnTo>
                  <a:lnTo>
                    <a:pt x="2402518" y="87414"/>
                  </a:lnTo>
                  <a:lnTo>
                    <a:pt x="2372512" y="87456"/>
                  </a:lnTo>
                  <a:lnTo>
                    <a:pt x="2342640" y="84167"/>
                  </a:lnTo>
                  <a:lnTo>
                    <a:pt x="2312827" y="84690"/>
                  </a:lnTo>
                  <a:lnTo>
                    <a:pt x="2282048" y="87237"/>
                  </a:lnTo>
                  <a:lnTo>
                    <a:pt x="2248525" y="88370"/>
                  </a:lnTo>
                  <a:lnTo>
                    <a:pt x="2216428" y="88873"/>
                  </a:lnTo>
                  <a:lnTo>
                    <a:pt x="2184633" y="89097"/>
                  </a:lnTo>
                  <a:lnTo>
                    <a:pt x="2150659" y="89196"/>
                  </a:lnTo>
                  <a:lnTo>
                    <a:pt x="2118361" y="89240"/>
                  </a:lnTo>
                  <a:lnTo>
                    <a:pt x="2086478" y="89260"/>
                  </a:lnTo>
                  <a:lnTo>
                    <a:pt x="2052464" y="89269"/>
                  </a:lnTo>
                  <a:lnTo>
                    <a:pt x="2020149" y="89272"/>
                  </a:lnTo>
                  <a:lnTo>
                    <a:pt x="1989250" y="89274"/>
                  </a:lnTo>
                  <a:lnTo>
                    <a:pt x="1958981" y="89275"/>
                  </a:lnTo>
                  <a:lnTo>
                    <a:pt x="1926345" y="89275"/>
                  </a:lnTo>
                  <a:lnTo>
                    <a:pt x="1892989" y="89276"/>
                  </a:lnTo>
                  <a:lnTo>
                    <a:pt x="1861628" y="89276"/>
                  </a:lnTo>
                  <a:lnTo>
                    <a:pt x="1828508" y="89276"/>
                  </a:lnTo>
                  <a:lnTo>
                    <a:pt x="1794936" y="89276"/>
                  </a:lnTo>
                  <a:lnTo>
                    <a:pt x="1763478" y="89276"/>
                  </a:lnTo>
                  <a:lnTo>
                    <a:pt x="1730315" y="89276"/>
                  </a:lnTo>
                  <a:lnTo>
                    <a:pt x="1695732" y="89276"/>
                  </a:lnTo>
                  <a:lnTo>
                    <a:pt x="1660518" y="89276"/>
                  </a:lnTo>
                  <a:lnTo>
                    <a:pt x="1625023" y="89276"/>
                  </a:lnTo>
                  <a:lnTo>
                    <a:pt x="1590396" y="89276"/>
                  </a:lnTo>
                  <a:lnTo>
                    <a:pt x="1558471" y="89276"/>
                  </a:lnTo>
                  <a:lnTo>
                    <a:pt x="1525099" y="89276"/>
                  </a:lnTo>
                  <a:lnTo>
                    <a:pt x="1490423" y="89276"/>
                  </a:lnTo>
                  <a:lnTo>
                    <a:pt x="1455168" y="89276"/>
                  </a:lnTo>
                  <a:lnTo>
                    <a:pt x="1422301" y="89276"/>
                  </a:lnTo>
                  <a:lnTo>
                    <a:pt x="1390165" y="89276"/>
                  </a:lnTo>
                  <a:lnTo>
                    <a:pt x="1356039" y="89276"/>
                  </a:lnTo>
                  <a:lnTo>
                    <a:pt x="1323673" y="89276"/>
                  </a:lnTo>
                  <a:lnTo>
                    <a:pt x="1291760" y="89276"/>
                  </a:lnTo>
                  <a:lnTo>
                    <a:pt x="1257733" y="89276"/>
                  </a:lnTo>
                  <a:lnTo>
                    <a:pt x="1225411" y="89276"/>
                  </a:lnTo>
                  <a:lnTo>
                    <a:pt x="1193518" y="89276"/>
                  </a:lnTo>
                  <a:lnTo>
                    <a:pt x="1159499" y="89276"/>
                  </a:lnTo>
                  <a:lnTo>
                    <a:pt x="1124536" y="89276"/>
                  </a:lnTo>
                  <a:lnTo>
                    <a:pt x="1090145" y="89276"/>
                  </a:lnTo>
                  <a:lnTo>
                    <a:pt x="1058324" y="89276"/>
                  </a:lnTo>
                  <a:lnTo>
                    <a:pt x="1024999" y="89276"/>
                  </a:lnTo>
                  <a:lnTo>
                    <a:pt x="991336" y="89276"/>
                  </a:lnTo>
                  <a:lnTo>
                    <a:pt x="959838" y="89276"/>
                  </a:lnTo>
                  <a:lnTo>
                    <a:pt x="926658" y="89276"/>
                  </a:lnTo>
                  <a:lnTo>
                    <a:pt x="892066" y="89276"/>
                  </a:lnTo>
                  <a:lnTo>
                    <a:pt x="856849" y="89276"/>
                  </a:lnTo>
                  <a:lnTo>
                    <a:pt x="823999" y="91921"/>
                  </a:lnTo>
                  <a:lnTo>
                    <a:pt x="791870" y="95412"/>
                  </a:lnTo>
                  <a:lnTo>
                    <a:pt x="757747" y="96964"/>
                  </a:lnTo>
                  <a:lnTo>
                    <a:pt x="725383" y="97653"/>
                  </a:lnTo>
                  <a:lnTo>
                    <a:pt x="694463" y="97960"/>
                  </a:lnTo>
                  <a:lnTo>
                    <a:pt x="664184" y="98097"/>
                  </a:lnTo>
                  <a:lnTo>
                    <a:pt x="634190" y="98157"/>
                  </a:lnTo>
                  <a:lnTo>
                    <a:pt x="603331" y="98184"/>
                  </a:lnTo>
                  <a:lnTo>
                    <a:pt x="569772" y="98195"/>
                  </a:lnTo>
                  <a:lnTo>
                    <a:pt x="537659" y="98201"/>
                  </a:lnTo>
                  <a:lnTo>
                    <a:pt x="506850" y="99195"/>
                  </a:lnTo>
                  <a:lnTo>
                    <a:pt x="462606" y="104341"/>
                  </a:lnTo>
                  <a:lnTo>
                    <a:pt x="422929" y="106307"/>
                  </a:lnTo>
                  <a:lnTo>
                    <a:pt x="381186" y="106890"/>
                  </a:lnTo>
                  <a:lnTo>
                    <a:pt x="343242" y="107062"/>
                  </a:lnTo>
                  <a:lnTo>
                    <a:pt x="306863" y="107113"/>
                  </a:lnTo>
                  <a:lnTo>
                    <a:pt x="271941" y="108121"/>
                  </a:lnTo>
                  <a:lnTo>
                    <a:pt x="232972" y="114201"/>
                  </a:lnTo>
                  <a:lnTo>
                    <a:pt x="196611" y="115696"/>
                  </a:lnTo>
                  <a:lnTo>
                    <a:pt x="154471" y="116017"/>
                  </a:lnTo>
                  <a:lnTo>
                    <a:pt x="132089" y="118696"/>
                  </a:lnTo>
                  <a:lnTo>
                    <a:pt x="88498" y="124626"/>
                  </a:lnTo>
                  <a:lnTo>
                    <a:pt x="44837" y="124990"/>
                  </a:lnTo>
                  <a:lnTo>
                    <a:pt x="8929" y="124994"/>
                  </a:lnTo>
                  <a:lnTo>
                    <a:pt x="8929" y="129735"/>
                  </a:lnTo>
                  <a:lnTo>
                    <a:pt x="7937" y="131131"/>
                  </a:lnTo>
                  <a:lnTo>
                    <a:pt x="6284" y="132062"/>
                  </a:lnTo>
                  <a:lnTo>
                    <a:pt x="0" y="133924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SMARTInkShape-28"/>
            <p:cNvSpPr/>
            <p:nvPr/>
          </p:nvSpPr>
          <p:spPr>
            <a:xfrm>
              <a:off x="2527102" y="5420320"/>
              <a:ext cx="35719" cy="241103"/>
            </a:xfrm>
            <a:custGeom>
              <a:avLst/>
              <a:gdLst/>
              <a:ahLst/>
              <a:cxnLst/>
              <a:rect l="0" t="0" r="0" b="0"/>
              <a:pathLst>
                <a:path w="35719" h="241103">
                  <a:moveTo>
                    <a:pt x="35718" y="0"/>
                  </a:moveTo>
                  <a:lnTo>
                    <a:pt x="35718" y="4741"/>
                  </a:lnTo>
                  <a:lnTo>
                    <a:pt x="34726" y="6137"/>
                  </a:lnTo>
                  <a:lnTo>
                    <a:pt x="33073" y="7068"/>
                  </a:lnTo>
                  <a:lnTo>
                    <a:pt x="30978" y="7689"/>
                  </a:lnTo>
                  <a:lnTo>
                    <a:pt x="29581" y="9094"/>
                  </a:lnTo>
                  <a:lnTo>
                    <a:pt x="28030" y="13303"/>
                  </a:lnTo>
                  <a:lnTo>
                    <a:pt x="26795" y="56746"/>
                  </a:lnTo>
                  <a:lnTo>
                    <a:pt x="25796" y="95343"/>
                  </a:lnTo>
                  <a:lnTo>
                    <a:pt x="19100" y="122443"/>
                  </a:lnTo>
                  <a:lnTo>
                    <a:pt x="16940" y="157598"/>
                  </a:lnTo>
                  <a:lnTo>
                    <a:pt x="9763" y="183619"/>
                  </a:lnTo>
                  <a:lnTo>
                    <a:pt x="8939" y="217279"/>
                  </a:lnTo>
                  <a:lnTo>
                    <a:pt x="6288" y="223238"/>
                  </a:lnTo>
                  <a:lnTo>
                    <a:pt x="2794" y="229193"/>
                  </a:lnTo>
                  <a:lnTo>
                    <a:pt x="0" y="241102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4" name="SMARTInkShape-29"/>
            <p:cNvSpPr/>
            <p:nvPr/>
          </p:nvSpPr>
          <p:spPr>
            <a:xfrm>
              <a:off x="2661047" y="5607844"/>
              <a:ext cx="8931" cy="17860"/>
            </a:xfrm>
            <a:custGeom>
              <a:avLst/>
              <a:gdLst/>
              <a:ahLst/>
              <a:cxnLst/>
              <a:rect l="0" t="0" r="0" b="0"/>
              <a:pathLst>
                <a:path w="8931" h="17860">
                  <a:moveTo>
                    <a:pt x="8930" y="0"/>
                  </a:moveTo>
                  <a:lnTo>
                    <a:pt x="8930" y="12428"/>
                  </a:lnTo>
                  <a:lnTo>
                    <a:pt x="7937" y="14239"/>
                  </a:lnTo>
                  <a:lnTo>
                    <a:pt x="6284" y="15445"/>
                  </a:lnTo>
                  <a:lnTo>
                    <a:pt x="0" y="17859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31" name="SMARTInkShape-Group6"/>
          <p:cNvGrpSpPr/>
          <p:nvPr/>
        </p:nvGrpSpPr>
        <p:grpSpPr>
          <a:xfrm>
            <a:off x="3963047" y="5894980"/>
            <a:ext cx="364877" cy="811216"/>
            <a:chOff x="2439046" y="5894980"/>
            <a:chExt cx="364877" cy="811216"/>
          </a:xfrm>
        </p:grpSpPr>
        <p:sp>
          <p:nvSpPr>
            <p:cNvPr id="1027" name="SMARTInkShape-30"/>
            <p:cNvSpPr/>
            <p:nvPr/>
          </p:nvSpPr>
          <p:spPr>
            <a:xfrm>
              <a:off x="2439046" y="5894980"/>
              <a:ext cx="177353" cy="275434"/>
            </a:xfrm>
            <a:custGeom>
              <a:avLst/>
              <a:gdLst/>
              <a:ahLst/>
              <a:cxnLst/>
              <a:rect l="0" t="0" r="0" b="0"/>
              <a:pathLst>
                <a:path w="177353" h="275434">
                  <a:moveTo>
                    <a:pt x="7688" y="87911"/>
                  </a:moveTo>
                  <a:lnTo>
                    <a:pt x="2948" y="83170"/>
                  </a:lnTo>
                  <a:lnTo>
                    <a:pt x="621" y="78197"/>
                  </a:lnTo>
                  <a:lnTo>
                    <a:pt x="0" y="75482"/>
                  </a:lnTo>
                  <a:lnTo>
                    <a:pt x="578" y="72680"/>
                  </a:lnTo>
                  <a:lnTo>
                    <a:pt x="6933" y="61274"/>
                  </a:lnTo>
                  <a:lnTo>
                    <a:pt x="7353" y="56890"/>
                  </a:lnTo>
                  <a:lnTo>
                    <a:pt x="10185" y="51635"/>
                  </a:lnTo>
                  <a:lnTo>
                    <a:pt x="28935" y="30978"/>
                  </a:lnTo>
                  <a:lnTo>
                    <a:pt x="34660" y="27881"/>
                  </a:lnTo>
                  <a:lnTo>
                    <a:pt x="40512" y="25512"/>
                  </a:lnTo>
                  <a:lnTo>
                    <a:pt x="64434" y="11261"/>
                  </a:lnTo>
                  <a:lnTo>
                    <a:pt x="98612" y="0"/>
                  </a:lnTo>
                  <a:lnTo>
                    <a:pt x="102038" y="530"/>
                  </a:lnTo>
                  <a:lnTo>
                    <a:pt x="123722" y="9691"/>
                  </a:lnTo>
                  <a:lnTo>
                    <a:pt x="135670" y="19874"/>
                  </a:lnTo>
                  <a:lnTo>
                    <a:pt x="138983" y="25591"/>
                  </a:lnTo>
                  <a:lnTo>
                    <a:pt x="141110" y="37346"/>
                  </a:lnTo>
                  <a:lnTo>
                    <a:pt x="141627" y="79765"/>
                  </a:lnTo>
                  <a:lnTo>
                    <a:pt x="140639" y="90244"/>
                  </a:lnTo>
                  <a:lnTo>
                    <a:pt x="126188" y="124201"/>
                  </a:lnTo>
                  <a:lnTo>
                    <a:pt x="121844" y="141659"/>
                  </a:lnTo>
                  <a:lnTo>
                    <a:pt x="114273" y="156752"/>
                  </a:lnTo>
                  <a:lnTo>
                    <a:pt x="88041" y="197093"/>
                  </a:lnTo>
                  <a:lnTo>
                    <a:pt x="81768" y="210881"/>
                  </a:lnTo>
                  <a:lnTo>
                    <a:pt x="79308" y="217970"/>
                  </a:lnTo>
                  <a:lnTo>
                    <a:pt x="73337" y="227540"/>
                  </a:lnTo>
                  <a:lnTo>
                    <a:pt x="71127" y="236659"/>
                  </a:lnTo>
                  <a:lnTo>
                    <a:pt x="70319" y="246871"/>
                  </a:lnTo>
                  <a:lnTo>
                    <a:pt x="77280" y="258125"/>
                  </a:lnTo>
                  <a:lnTo>
                    <a:pt x="78761" y="264849"/>
                  </a:lnTo>
                  <a:lnTo>
                    <a:pt x="79875" y="265401"/>
                  </a:lnTo>
                  <a:lnTo>
                    <a:pt x="94336" y="267400"/>
                  </a:lnTo>
                  <a:lnTo>
                    <a:pt x="105979" y="273553"/>
                  </a:lnTo>
                  <a:lnTo>
                    <a:pt x="150564" y="275429"/>
                  </a:lnTo>
                  <a:lnTo>
                    <a:pt x="171399" y="275433"/>
                  </a:lnTo>
                  <a:lnTo>
                    <a:pt x="173384" y="274442"/>
                  </a:lnTo>
                  <a:lnTo>
                    <a:pt x="174707" y="272788"/>
                  </a:lnTo>
                  <a:lnTo>
                    <a:pt x="177352" y="266504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8" name="SMARTInkShape-31"/>
            <p:cNvSpPr/>
            <p:nvPr/>
          </p:nvSpPr>
          <p:spPr>
            <a:xfrm>
              <a:off x="2768203" y="6116836"/>
              <a:ext cx="7690" cy="17860"/>
            </a:xfrm>
            <a:custGeom>
              <a:avLst/>
              <a:gdLst/>
              <a:ahLst/>
              <a:cxnLst/>
              <a:rect l="0" t="0" r="0" b="0"/>
              <a:pathLst>
                <a:path w="7690" h="17860">
                  <a:moveTo>
                    <a:pt x="0" y="0"/>
                  </a:moveTo>
                  <a:lnTo>
                    <a:pt x="7689" y="7689"/>
                  </a:lnTo>
                  <a:lnTo>
                    <a:pt x="7110" y="9094"/>
                  </a:lnTo>
                  <a:lnTo>
                    <a:pt x="0" y="17859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9" name="SMARTInkShape-32"/>
            <p:cNvSpPr/>
            <p:nvPr/>
          </p:nvSpPr>
          <p:spPr>
            <a:xfrm>
              <a:off x="2446734" y="6429378"/>
              <a:ext cx="125016" cy="276818"/>
            </a:xfrm>
            <a:custGeom>
              <a:avLst/>
              <a:gdLst/>
              <a:ahLst/>
              <a:cxnLst/>
              <a:rect l="0" t="0" r="0" b="0"/>
              <a:pathLst>
                <a:path w="125016" h="276818">
                  <a:moveTo>
                    <a:pt x="0" y="26786"/>
                  </a:moveTo>
                  <a:lnTo>
                    <a:pt x="0" y="19097"/>
                  </a:lnTo>
                  <a:lnTo>
                    <a:pt x="4741" y="13483"/>
                  </a:lnTo>
                  <a:lnTo>
                    <a:pt x="9714" y="10951"/>
                  </a:lnTo>
                  <a:lnTo>
                    <a:pt x="16251" y="9327"/>
                  </a:lnTo>
                  <a:lnTo>
                    <a:pt x="24671" y="2869"/>
                  </a:lnTo>
                  <a:lnTo>
                    <a:pt x="32997" y="848"/>
                  </a:lnTo>
                  <a:lnTo>
                    <a:pt x="77148" y="3"/>
                  </a:lnTo>
                  <a:lnTo>
                    <a:pt x="83236" y="0"/>
                  </a:lnTo>
                  <a:lnTo>
                    <a:pt x="89249" y="2644"/>
                  </a:lnTo>
                  <a:lnTo>
                    <a:pt x="95229" y="6135"/>
                  </a:lnTo>
                  <a:lnTo>
                    <a:pt x="104174" y="9092"/>
                  </a:lnTo>
                  <a:lnTo>
                    <a:pt x="119062" y="21247"/>
                  </a:lnTo>
                  <a:lnTo>
                    <a:pt x="122370" y="26971"/>
                  </a:lnTo>
                  <a:lnTo>
                    <a:pt x="124493" y="38729"/>
                  </a:lnTo>
                  <a:lnTo>
                    <a:pt x="125015" y="83341"/>
                  </a:lnTo>
                  <a:lnTo>
                    <a:pt x="120275" y="97011"/>
                  </a:lnTo>
                  <a:lnTo>
                    <a:pt x="109570" y="115531"/>
                  </a:lnTo>
                  <a:lnTo>
                    <a:pt x="108766" y="118691"/>
                  </a:lnTo>
                  <a:lnTo>
                    <a:pt x="91046" y="141840"/>
                  </a:lnTo>
                  <a:lnTo>
                    <a:pt x="88823" y="149401"/>
                  </a:lnTo>
                  <a:lnTo>
                    <a:pt x="81677" y="159044"/>
                  </a:lnTo>
                  <a:lnTo>
                    <a:pt x="80483" y="168272"/>
                  </a:lnTo>
                  <a:lnTo>
                    <a:pt x="80371" y="178187"/>
                  </a:lnTo>
                  <a:lnTo>
                    <a:pt x="85109" y="178471"/>
                  </a:lnTo>
                  <a:lnTo>
                    <a:pt x="86505" y="179503"/>
                  </a:lnTo>
                  <a:lnTo>
                    <a:pt x="89265" y="187410"/>
                  </a:lnTo>
                  <a:lnTo>
                    <a:pt x="89297" y="208769"/>
                  </a:lnTo>
                  <a:lnTo>
                    <a:pt x="88305" y="210616"/>
                  </a:lnTo>
                  <a:lnTo>
                    <a:pt x="86651" y="211847"/>
                  </a:lnTo>
                  <a:lnTo>
                    <a:pt x="84557" y="212668"/>
                  </a:lnTo>
                  <a:lnTo>
                    <a:pt x="83160" y="214207"/>
                  </a:lnTo>
                  <a:lnTo>
                    <a:pt x="78274" y="223807"/>
                  </a:lnTo>
                  <a:lnTo>
                    <a:pt x="74476" y="229445"/>
                  </a:lnTo>
                  <a:lnTo>
                    <a:pt x="71346" y="238197"/>
                  </a:lnTo>
                  <a:lnTo>
                    <a:pt x="56045" y="258963"/>
                  </a:lnTo>
                  <a:lnTo>
                    <a:pt x="55223" y="261938"/>
                  </a:lnTo>
                  <a:lnTo>
                    <a:pt x="53682" y="263921"/>
                  </a:lnTo>
                  <a:lnTo>
                    <a:pt x="47766" y="267705"/>
                  </a:lnTo>
                  <a:lnTo>
                    <a:pt x="46034" y="272106"/>
                  </a:lnTo>
                  <a:lnTo>
                    <a:pt x="44580" y="273676"/>
                  </a:lnTo>
                  <a:lnTo>
                    <a:pt x="37082" y="276403"/>
                  </a:lnTo>
                  <a:lnTo>
                    <a:pt x="26800" y="276817"/>
                  </a:lnTo>
                  <a:lnTo>
                    <a:pt x="35719" y="276817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0" name="SMARTInkShape-33"/>
            <p:cNvSpPr/>
            <p:nvPr/>
          </p:nvSpPr>
          <p:spPr>
            <a:xfrm>
              <a:off x="2794992" y="6581180"/>
              <a:ext cx="8931" cy="1"/>
            </a:xfrm>
            <a:custGeom>
              <a:avLst/>
              <a:gdLst/>
              <a:ahLst/>
              <a:cxnLst/>
              <a:rect l="0" t="0" r="0" b="0"/>
              <a:pathLst>
                <a:path w="8931" h="1">
                  <a:moveTo>
                    <a:pt x="8930" y="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5226117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… working in a four your must all completely agree with the order of your cards.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Hint: you will need to discuss or explain your reasons behind your choices!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0" b="88664" l="1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194" y="4505326"/>
            <a:ext cx="30480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5272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Next…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Write the top three reasons why RE is important in your log book.</a:t>
            </a:r>
          </a:p>
        </p:txBody>
      </p:sp>
    </p:spTree>
    <p:extLst>
      <p:ext uri="{BB962C8B-B14F-4D97-AF65-F5344CB8AC3E}">
        <p14:creationId xmlns:p14="http://schemas.microsoft.com/office/powerpoint/2010/main" val="22329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You need to ask the questions below at home.</a:t>
            </a:r>
          </a:p>
          <a:p>
            <a:pPr marL="0" indent="0">
              <a:buNone/>
            </a:pPr>
            <a:endParaRPr lang="en-GB" dirty="0"/>
          </a:p>
          <a:p>
            <a:pPr marL="514350" indent="-514350">
              <a:buAutoNum type="arabicPeriod"/>
            </a:pPr>
            <a:r>
              <a:rPr lang="en-GB" dirty="0"/>
              <a:t>What is Re all about?</a:t>
            </a:r>
          </a:p>
          <a:p>
            <a:pPr marL="514350" indent="-514350">
              <a:buAutoNum type="arabicPeriod"/>
            </a:pPr>
            <a:r>
              <a:rPr lang="en-GB" dirty="0"/>
              <a:t>Why is RE important?</a:t>
            </a:r>
          </a:p>
          <a:p>
            <a:pPr marL="514350" indent="-514350">
              <a:buAutoNum type="arabicPeriod"/>
            </a:pPr>
            <a:endParaRPr lang="en-GB" dirty="0"/>
          </a:p>
          <a:p>
            <a:pPr marL="0" indent="0">
              <a:buNone/>
            </a:pPr>
            <a:r>
              <a:rPr lang="en-GB" dirty="0"/>
              <a:t>Write the responses in your log books</a:t>
            </a:r>
          </a:p>
        </p:txBody>
      </p:sp>
    </p:spTree>
    <p:extLst>
      <p:ext uri="{BB962C8B-B14F-4D97-AF65-F5344CB8AC3E}">
        <p14:creationId xmlns:p14="http://schemas.microsoft.com/office/powerpoint/2010/main" val="427274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mic sans all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mic sans all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mic sans all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1077</Words>
  <Application>Microsoft Office PowerPoint</Application>
  <PresentationFormat>Widescreen</PresentationFormat>
  <Paragraphs>149</Paragraphs>
  <Slides>42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42</vt:i4>
      </vt:variant>
    </vt:vector>
  </HeadingPairs>
  <TitlesOfParts>
    <vt:vector size="66" baseType="lpstr">
      <vt:lpstr>Arial</vt:lpstr>
      <vt:lpstr>Arial Black</vt:lpstr>
      <vt:lpstr>Calibri</vt:lpstr>
      <vt:lpstr>Calibri Light</vt:lpstr>
      <vt:lpstr>Comic Sans MS</vt:lpstr>
      <vt:lpstr>Curlz MT</vt:lpstr>
      <vt:lpstr>Eras Bold ITC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Default Design</vt:lpstr>
      <vt:lpstr>14_Office Theme</vt:lpstr>
      <vt:lpstr>15_Office Theme</vt:lpstr>
      <vt:lpstr>PowerPoint Presentation</vt:lpstr>
      <vt:lpstr>Welcome to RE!</vt:lpstr>
      <vt:lpstr>PowerPoint Presentation</vt:lpstr>
      <vt:lpstr>PowerPoint Presentation</vt:lpstr>
      <vt:lpstr>PowerPoint Presentation</vt:lpstr>
      <vt:lpstr>Pair</vt:lpstr>
      <vt:lpstr>Share</vt:lpstr>
      <vt:lpstr>Next…</vt:lpstr>
      <vt:lpstr>Homework</vt:lpstr>
      <vt:lpstr>“Is God RE people about or?”</vt:lpstr>
      <vt:lpstr>PowerPoint Presentation</vt:lpstr>
      <vt:lpstr>Your Task</vt:lpstr>
      <vt:lpstr>PowerPoint Presentation</vt:lpstr>
      <vt:lpstr>Ultimate Questions</vt:lpstr>
      <vt:lpstr>Can you think of any of life’s mysteries</vt:lpstr>
      <vt:lpstr>It’s a Mystery</vt:lpstr>
      <vt:lpstr>PowerPoint Presentation</vt:lpstr>
      <vt:lpstr>PowerPoint Presentation</vt:lpstr>
      <vt:lpstr>PowerPoint Presentation</vt:lpstr>
      <vt:lpstr>PowerPoint Presentation</vt:lpstr>
      <vt:lpstr>Homework</vt:lpstr>
      <vt:lpstr>Ultimate Answers</vt:lpstr>
      <vt:lpstr>Answering Questions</vt:lpstr>
      <vt:lpstr>Task 1</vt:lpstr>
      <vt:lpstr>Paired task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Task</vt:lpstr>
      <vt:lpstr>The soul</vt:lpstr>
      <vt:lpstr>Hypothesis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Macaulay</dc:creator>
  <cp:lastModifiedBy>Matthew Macaulay</cp:lastModifiedBy>
  <cp:revision>13</cp:revision>
  <dcterms:created xsi:type="dcterms:W3CDTF">2020-06-23T09:24:53Z</dcterms:created>
  <dcterms:modified xsi:type="dcterms:W3CDTF">2022-07-12T11:52:26Z</dcterms:modified>
</cp:coreProperties>
</file>