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96" r:id="rId3"/>
    <p:sldId id="298" r:id="rId4"/>
    <p:sldId id="297" r:id="rId5"/>
    <p:sldId id="299" r:id="rId6"/>
    <p:sldId id="300" r:id="rId7"/>
    <p:sldId id="301" r:id="rId8"/>
    <p:sldId id="293" r:id="rId9"/>
    <p:sldId id="302" r:id="rId10"/>
    <p:sldId id="305" r:id="rId11"/>
    <p:sldId id="303" r:id="rId12"/>
    <p:sldId id="304" r:id="rId13"/>
    <p:sldId id="306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1" autoAdjust="0"/>
  </p:normalViewPr>
  <p:slideViewPr>
    <p:cSldViewPr>
      <p:cViewPr varScale="1">
        <p:scale>
          <a:sx n="64" d="100"/>
          <a:sy n="64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4F9DC-F56F-4DB0-8C34-603FCC8D8266}" type="datetimeFigureOut">
              <a:rPr lang="en-GB" smtClean="0"/>
              <a:t>6/8/2022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439C-13F2-4D19-B7EC-0C8E4A919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9439C-13F2-4D19-B7EC-0C8E4A919D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9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1yv_MXNYbA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5" y="457200"/>
            <a:ext cx="8382000" cy="2057400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b="1" u="sng" dirty="0"/>
              <a:t>Starter</a:t>
            </a:r>
            <a:r>
              <a:rPr lang="en-GB" sz="2400" dirty="0"/>
              <a:t> – </a:t>
            </a:r>
            <a:r>
              <a:rPr lang="en-GB" sz="2400" dirty="0" smtClean="0"/>
              <a:t>This is the oldest collection of religious texts and it comes from around 2400BCE.</a:t>
            </a:r>
            <a:br>
              <a:rPr lang="en-GB" sz="2400" dirty="0" smtClean="0"/>
            </a:br>
            <a:r>
              <a:rPr lang="en-GB" sz="2400" dirty="0" smtClean="0"/>
              <a:t>Where is it from?</a:t>
            </a:r>
            <a:br>
              <a:rPr lang="en-GB" sz="2400" dirty="0" smtClean="0"/>
            </a:br>
            <a:r>
              <a:rPr lang="en-GB" sz="2400" dirty="0" smtClean="0"/>
              <a:t>What do you think the purpose of the artefact was?</a:t>
            </a:r>
            <a:br>
              <a:rPr lang="en-GB" sz="2400" dirty="0" smtClean="0"/>
            </a:br>
            <a:endParaRPr lang="en-GB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5979450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58"/>
            <a:ext cx="8229600" cy="1196041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u="sng" dirty="0" smtClean="0"/>
              <a:t>Plenary</a:t>
            </a:r>
            <a:br>
              <a:rPr lang="en-GB" sz="3200" b="1" u="sng" dirty="0" smtClean="0"/>
            </a:br>
            <a:r>
              <a:rPr lang="en-GB" sz="3200" b="1" u="sng" dirty="0" smtClean="0"/>
              <a:t>What is this?</a:t>
            </a:r>
            <a:endParaRPr lang="en-GB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1336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Apep</a:t>
            </a:r>
            <a:r>
              <a:rPr lang="en-GB" sz="2800" dirty="0" smtClean="0"/>
              <a:t>: ‘The Eater of Souls’ a great roaring serpent who tried to swallow the Sun god Ra each night to prevent him from rising again, plunging the world into darkness.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92342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58"/>
            <a:ext cx="8229600" cy="1196041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u="sng" dirty="0" smtClean="0"/>
              <a:t>Plenary</a:t>
            </a:r>
            <a:br>
              <a:rPr lang="en-GB" sz="3200" b="1" u="sng" dirty="0" smtClean="0"/>
            </a:br>
            <a:r>
              <a:rPr lang="en-GB" sz="3200" b="1" u="sng" dirty="0" smtClean="0"/>
              <a:t>What is this?</a:t>
            </a:r>
            <a:endParaRPr lang="en-GB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6" y="2895600"/>
            <a:ext cx="3547642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2438400"/>
            <a:ext cx="3124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Heart Scarab on a amulet. Used to protect the heart from speaking against you at the final judgement.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58"/>
            <a:ext cx="8229600" cy="1196041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u="sng" dirty="0" smtClean="0"/>
              <a:t>Plenary</a:t>
            </a:r>
            <a:br>
              <a:rPr lang="en-GB" sz="3200" b="1" u="sng" dirty="0" smtClean="0"/>
            </a:br>
            <a:r>
              <a:rPr lang="en-GB" sz="3200" b="1" u="sng" dirty="0" smtClean="0"/>
              <a:t>What is this?</a:t>
            </a:r>
            <a:endParaRPr lang="en-GB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2667000" cy="3390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22860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Shezmu</a:t>
            </a:r>
            <a:r>
              <a:rPr lang="en-GB" sz="2800" dirty="0" smtClean="0"/>
              <a:t>: ‘The Lord of Blood’</a:t>
            </a:r>
          </a:p>
          <a:p>
            <a:r>
              <a:rPr lang="en-GB" sz="2800" dirty="0" smtClean="0"/>
              <a:t>Hunted sinners for slaughter he was also known as ‘the One that dismembers bodies’</a:t>
            </a:r>
          </a:p>
          <a:p>
            <a:r>
              <a:rPr lang="en-GB" sz="2800" dirty="0" smtClean="0"/>
              <a:t>and used a wine press to crush human heads instead of grapes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24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58"/>
            <a:ext cx="8229600" cy="1196041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u="sng" dirty="0" smtClean="0"/>
              <a:t>Plenary</a:t>
            </a:r>
            <a:br>
              <a:rPr lang="en-GB" sz="3200" b="1" u="sng" dirty="0" smtClean="0"/>
            </a:br>
            <a:r>
              <a:rPr lang="en-GB" sz="3200" b="1" u="sng" dirty="0" smtClean="0"/>
              <a:t>What is this?</a:t>
            </a:r>
            <a:endParaRPr lang="en-GB" sz="32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7" y="2590800"/>
            <a:ext cx="4283653" cy="2309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6002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Book of the Dead</a:t>
            </a:r>
          </a:p>
          <a:p>
            <a:endParaRPr lang="en-GB" sz="2800" dirty="0"/>
          </a:p>
          <a:p>
            <a:r>
              <a:rPr lang="en-GB" sz="2800" dirty="0"/>
              <a:t>A Handy Guide to help your spirit in the afterlife.</a:t>
            </a:r>
          </a:p>
          <a:p>
            <a:r>
              <a:rPr lang="en-GB" sz="2800" dirty="0"/>
              <a:t>The world’s oldest collection of religious texts are the hundreds of spells written inside some of Egypt’s smaller pyramids.  </a:t>
            </a:r>
          </a:p>
          <a:p>
            <a:endParaRPr lang="en-GB" sz="2800" dirty="0" smtClean="0"/>
          </a:p>
          <a:p>
            <a:r>
              <a:rPr lang="en-GB" sz="2800" dirty="0" smtClean="0"/>
              <a:t>Written around </a:t>
            </a:r>
            <a:r>
              <a:rPr lang="en-GB" sz="2800" dirty="0"/>
              <a:t>1550 BCE</a:t>
            </a:r>
          </a:p>
        </p:txBody>
      </p:sp>
    </p:spTree>
    <p:extLst>
      <p:ext uri="{BB962C8B-B14F-4D97-AF65-F5344CB8AC3E}">
        <p14:creationId xmlns:p14="http://schemas.microsoft.com/office/powerpoint/2010/main" val="20921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58"/>
            <a:ext cx="8229600" cy="1196041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u="sng" dirty="0" smtClean="0"/>
              <a:t>Plenary</a:t>
            </a:r>
            <a:br>
              <a:rPr lang="en-GB" sz="3200" b="1" u="sng" dirty="0" smtClean="0"/>
            </a:br>
            <a:r>
              <a:rPr lang="en-GB" sz="3200" b="1" u="sng" dirty="0" smtClean="0"/>
              <a:t>What is this?</a:t>
            </a:r>
            <a:endParaRPr lang="en-GB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3179748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837997"/>
            <a:ext cx="48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 </a:t>
            </a:r>
            <a:r>
              <a:rPr lang="en-GB" sz="2800" b="1" dirty="0"/>
              <a:t>Rosetta Stone</a:t>
            </a:r>
            <a:r>
              <a:rPr lang="en-GB" sz="2800" dirty="0"/>
              <a:t> is a </a:t>
            </a:r>
            <a:r>
              <a:rPr lang="en-GB" sz="2800" b="1" dirty="0"/>
              <a:t>stone</a:t>
            </a:r>
            <a:r>
              <a:rPr lang="en-GB" sz="2800" dirty="0"/>
              <a:t> with writing carved into it. French soldiers found it in Egypt in 1799. It helped people get a better understanding of the Ancient Egyptian writing system called hieroglyphics. ... It had three pieces of writing on it that said the same thing in three different </a:t>
            </a:r>
            <a:r>
              <a:rPr lang="en-GB" sz="2800" dirty="0" smtClean="0"/>
              <a:t>languages.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14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5" y="457200"/>
            <a:ext cx="8382000" cy="2057400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b="1" u="sng" dirty="0"/>
              <a:t>Lesson 15: The Oldest Religious Text</a:t>
            </a:r>
            <a:br>
              <a:rPr lang="en-GB" sz="2400" b="1" u="sng" dirty="0"/>
            </a:br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u="sng" dirty="0"/>
              <a:t>The Book of the Dead</a:t>
            </a:r>
            <a:r>
              <a:rPr lang="en-GB" sz="2400" b="1" u="sng" dirty="0" smtClean="0"/>
              <a:t/>
            </a:r>
            <a:br>
              <a:rPr lang="en-GB" sz="2400" b="1" u="sng" dirty="0" smtClean="0"/>
            </a:br>
            <a:r>
              <a:rPr lang="en-GB" sz="2400" b="1" i="1" dirty="0" smtClean="0"/>
              <a:t>A handy guide to make it to the afterlife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475125" y="2667000"/>
            <a:ext cx="8287875" cy="376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world’s oldest collection of religious texts are the hundreds of spells written inside some of Egypt’s smaller pyramids. 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spells included spells to protect the mummified body. The spells or ‘coffin texts’ gave advice to the dead: such as ‘how to not die a second time’, ‘how not to rot’ and ‘how to avoid working’ in the land of the dead.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also had maps showing routes to the next world. Eventually these spells were written on rolls of papyrus and they are known as ‘The Book of the Dead’.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also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terrifying creatures waiting for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Egyptian soul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land of the dead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Book of the Dead also had tricks and spells to get past these creatures unharmed.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5" y="228600"/>
            <a:ext cx="8382000" cy="1905000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b="1" u="sng" dirty="0" smtClean="0"/>
              <a:t>Lesson 15 the oldest religious text</a:t>
            </a:r>
            <a:br>
              <a:rPr lang="en-GB" sz="2400" b="1" u="sng" dirty="0" smtClean="0"/>
            </a:br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u="sng" dirty="0" smtClean="0"/>
              <a:t>The Book of the Dead</a:t>
            </a:r>
            <a:br>
              <a:rPr lang="en-GB" sz="2400" b="1" u="sng" dirty="0" smtClean="0"/>
            </a:br>
            <a:endParaRPr lang="en-GB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475125" y="2667000"/>
            <a:ext cx="8287875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 The Book of the Dead was not deciphered until 1900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was this?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2514600" cy="2289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4495800"/>
            <a:ext cx="4249275" cy="7509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Rosetta Stone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5" y="457200"/>
            <a:ext cx="8382000" cy="2057400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b="1" u="sng" dirty="0" smtClean="0"/>
              <a:t>Lesson 15: </a:t>
            </a:r>
            <a:r>
              <a:rPr lang="en-GB" sz="2400" b="1" u="sng" dirty="0"/>
              <a:t>T</a:t>
            </a:r>
            <a:r>
              <a:rPr lang="en-GB" sz="2400" b="1" u="sng" dirty="0" smtClean="0"/>
              <a:t>he </a:t>
            </a:r>
            <a:r>
              <a:rPr lang="en-GB" sz="2400" b="1" u="sng" dirty="0"/>
              <a:t>O</a:t>
            </a:r>
            <a:r>
              <a:rPr lang="en-GB" sz="2400" b="1" u="sng" dirty="0" smtClean="0"/>
              <a:t>ldest </a:t>
            </a:r>
            <a:r>
              <a:rPr lang="en-GB" sz="2400" b="1" u="sng" dirty="0"/>
              <a:t>R</a:t>
            </a:r>
            <a:r>
              <a:rPr lang="en-GB" sz="2400" b="1" u="sng" dirty="0" smtClean="0"/>
              <a:t>eligious </a:t>
            </a:r>
            <a:r>
              <a:rPr lang="en-GB" sz="2400" b="1" u="sng" dirty="0"/>
              <a:t>T</a:t>
            </a:r>
            <a:r>
              <a:rPr lang="en-GB" sz="2400" b="1" u="sng" dirty="0" smtClean="0"/>
              <a:t>ext</a:t>
            </a:r>
            <a:br>
              <a:rPr lang="en-GB" sz="2400" b="1" u="sng" dirty="0" smtClean="0"/>
            </a:br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u="sng" dirty="0" smtClean="0"/>
              <a:t>The Book of the Dead</a:t>
            </a:r>
            <a:br>
              <a:rPr lang="en-GB" sz="2400" b="1" u="sng" dirty="0" smtClean="0"/>
            </a:br>
            <a:r>
              <a:rPr lang="en-GB" sz="2400" b="1" i="1" dirty="0" smtClean="0"/>
              <a:t>Watch this </a:t>
            </a:r>
            <a:r>
              <a:rPr lang="en-GB" sz="2400" b="1" i="1" dirty="0" smtClean="0">
                <a:hlinkClick r:id="rId2"/>
              </a:rPr>
              <a:t>video </a:t>
            </a:r>
            <a:r>
              <a:rPr lang="en-GB" sz="2400" b="1" i="1" dirty="0" smtClean="0"/>
              <a:t>to answer the following questions</a:t>
            </a:r>
            <a:r>
              <a:rPr lang="en-GB" sz="2400" dirty="0" smtClean="0"/>
              <a:t>:</a:t>
            </a:r>
            <a:endParaRPr lang="en-GB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475125" y="2667000"/>
            <a:ext cx="82878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/>
              <a:t>What was your heart weighed against?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/>
              <a:t>If your heart was found heavier </a:t>
            </a:r>
            <a:r>
              <a:rPr lang="en-GB" sz="2800" dirty="0" smtClean="0"/>
              <a:t>when weighed, </a:t>
            </a:r>
            <a:r>
              <a:rPr lang="en-GB" sz="2800" dirty="0"/>
              <a:t>what animal </a:t>
            </a:r>
            <a:r>
              <a:rPr lang="en-GB" sz="2800" dirty="0" smtClean="0"/>
              <a:t>would </a:t>
            </a:r>
            <a:r>
              <a:rPr lang="en-GB" sz="2800" dirty="0"/>
              <a:t>you be fed to?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/>
              <a:t> What did the heart scarab protect you from?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/>
              <a:t>What was the Field of Reeds?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1" y="5181600"/>
            <a:ext cx="2124075" cy="13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5" y="457200"/>
            <a:ext cx="8382000" cy="1066800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b="1" u="sng" dirty="0" smtClean="0"/>
              <a:t>Lesson 15: </a:t>
            </a:r>
            <a:r>
              <a:rPr lang="en-GB" sz="2400" b="1" u="sng" dirty="0"/>
              <a:t>T</a:t>
            </a:r>
            <a:r>
              <a:rPr lang="en-GB" sz="2400" b="1" u="sng" dirty="0" smtClean="0"/>
              <a:t>he </a:t>
            </a:r>
            <a:r>
              <a:rPr lang="en-GB" sz="2400" b="1" u="sng" dirty="0"/>
              <a:t>O</a:t>
            </a:r>
            <a:r>
              <a:rPr lang="en-GB" sz="2400" b="1" u="sng" dirty="0" smtClean="0"/>
              <a:t>ldest </a:t>
            </a:r>
            <a:r>
              <a:rPr lang="en-GB" sz="2400" b="1" u="sng" dirty="0"/>
              <a:t>R</a:t>
            </a:r>
            <a:r>
              <a:rPr lang="en-GB" sz="2400" b="1" u="sng" dirty="0" smtClean="0"/>
              <a:t>eligious </a:t>
            </a:r>
            <a:r>
              <a:rPr lang="en-GB" sz="2400" b="1" u="sng" dirty="0"/>
              <a:t>T</a:t>
            </a:r>
            <a:r>
              <a:rPr lang="en-GB" sz="2400" b="1" u="sng" dirty="0" smtClean="0"/>
              <a:t>ext</a:t>
            </a:r>
            <a:br>
              <a:rPr lang="en-GB" sz="2400" b="1" u="sng" dirty="0" smtClean="0"/>
            </a:br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u="sng" dirty="0" smtClean="0"/>
              <a:t>The Book of the Dead</a:t>
            </a:r>
            <a:endParaRPr lang="en-GB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475125" y="2057400"/>
            <a:ext cx="8287875" cy="350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information from the History Revealed article and the video you just watched to create a list of all the artefacts that the ancient Egyptians were buried with to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 navigate the land of the dead?  You must explain their purpose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2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information from the History Revealed article and the video you just watched to create a list of all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terrors that could stop the ancient Egyptian from safely reaching the Field of Reeds.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Extension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Draw the objects you are describing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74573"/>
            <a:ext cx="2533650" cy="21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5" y="457200"/>
            <a:ext cx="8382000" cy="2057400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b="1" u="sng" dirty="0" smtClean="0"/>
              <a:t>Lesson 15: Homework</a:t>
            </a:r>
            <a:br>
              <a:rPr lang="en-GB" sz="2400" b="1" u="sng" dirty="0" smtClean="0"/>
            </a:br>
            <a:r>
              <a:rPr lang="en-GB" sz="2400" b="1" u="sng" dirty="0"/>
              <a:t/>
            </a:r>
            <a:br>
              <a:rPr lang="en-GB" sz="2400" b="1" u="sng" dirty="0"/>
            </a:br>
            <a:r>
              <a:rPr lang="en-GB" sz="2400" b="1" u="sng" dirty="0" smtClean="0"/>
              <a:t>The Book of the Dead</a:t>
            </a:r>
            <a:endParaRPr lang="en-GB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475125" y="2971800"/>
            <a:ext cx="8287875" cy="343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Use your knowledge to create a snakes and ladders board game. You must draw </a:t>
            </a:r>
            <a:r>
              <a:rPr lang="en-GB" dirty="0" smtClean="0"/>
              <a:t>on to the template </a:t>
            </a:r>
            <a:r>
              <a:rPr lang="en-GB" dirty="0"/>
              <a:t>at least three snakes and three </a:t>
            </a:r>
            <a:r>
              <a:rPr lang="en-GB" dirty="0" smtClean="0"/>
              <a:t>ladders.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Remember to write on the snakes head something bad that would stop the ancient Egyptian from getting to paradise with the Gods.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Remember to write at the bottom of the ladders something good that would help the ancient Egyptian to get to paradise</a:t>
            </a:r>
            <a:r>
              <a:rPr lang="en-GB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It would be great if you could decorate </a:t>
            </a:r>
            <a:r>
              <a:rPr lang="en-GB" dirty="0"/>
              <a:t>your boards maybe include some pictures of ancient hieroglyphics or artefacts?</a:t>
            </a:r>
          </a:p>
          <a:p>
            <a:r>
              <a:rPr lang="en-GB" dirty="0" smtClean="0"/>
              <a:t>If they are good we </a:t>
            </a:r>
            <a:r>
              <a:rPr lang="en-GB" dirty="0"/>
              <a:t>will play the board games in class towards the end of term.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0650" y="-742950"/>
            <a:ext cx="6515100" cy="8686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5141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58"/>
            <a:ext cx="8229600" cy="1196041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u="sng" dirty="0" smtClean="0"/>
              <a:t>Plenary</a:t>
            </a:r>
            <a:br>
              <a:rPr lang="en-GB" sz="3200" b="1" u="sng" dirty="0" smtClean="0"/>
            </a:br>
            <a:r>
              <a:rPr lang="en-GB" sz="3200" b="1" u="sng" dirty="0" smtClean="0"/>
              <a:t>What is this?</a:t>
            </a:r>
            <a:endParaRPr lang="en-GB" sz="3200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2238375" cy="2047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1828800"/>
            <a:ext cx="312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Ammut</a:t>
            </a:r>
            <a:r>
              <a:rPr lang="en-GB" sz="2800" dirty="0" smtClean="0"/>
              <a:t>: devourer of the dead a terrifying goddess with a crocodiles head, lions body and back legs of a hippopotamus. Who waited at the scales of judgement to eat the hearts of the sinners.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91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558"/>
            <a:ext cx="8229600" cy="1196041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u="sng" dirty="0" smtClean="0"/>
              <a:t>Plenary</a:t>
            </a:r>
            <a:br>
              <a:rPr lang="en-GB" sz="3200" b="1" u="sng" dirty="0" smtClean="0"/>
            </a:br>
            <a:r>
              <a:rPr lang="en-GB" sz="3200" b="1" u="sng" dirty="0" smtClean="0"/>
              <a:t>What is this?</a:t>
            </a:r>
            <a:endParaRPr lang="en-GB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2305050" cy="1990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20574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Shabits</a:t>
            </a:r>
            <a:r>
              <a:rPr lang="en-GB" sz="2800" dirty="0" smtClean="0"/>
              <a:t>: No one wanted to work for eternity the Book of the Dead said that if you were buried with a </a:t>
            </a:r>
            <a:r>
              <a:rPr lang="en-GB" sz="2800" dirty="0" err="1" smtClean="0"/>
              <a:t>Shabit</a:t>
            </a:r>
            <a:r>
              <a:rPr lang="en-GB" sz="2800" dirty="0" smtClean="0"/>
              <a:t> and the correct spell to bring they would work for their owner in the land of the dead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0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843</Words>
  <Application>Microsoft Office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Starter – This is the oldest collection of religious texts and it comes from around 2400BCE. Where is it from? What do you think the purpose of the artefact was? </vt:lpstr>
      <vt:lpstr>Lesson 15: The Oldest Religious Text  The Book of the Dead A handy guide to make it to the afterlife </vt:lpstr>
      <vt:lpstr>Lesson 15 the oldest religious text  The Book of the Dead </vt:lpstr>
      <vt:lpstr>Lesson 15: The Oldest Religious Text  The Book of the Dead Watch this video to answer the following questions:</vt:lpstr>
      <vt:lpstr>Lesson 15: The Oldest Religious Text  The Book of the Dead</vt:lpstr>
      <vt:lpstr>Lesson 15: Homework  The Book of the Dead</vt:lpstr>
      <vt:lpstr>Example</vt:lpstr>
      <vt:lpstr>Plenary What is this?</vt:lpstr>
      <vt:lpstr>Plenary What is this?</vt:lpstr>
      <vt:lpstr>Plenary What is this?</vt:lpstr>
      <vt:lpstr>Plenary What is this?</vt:lpstr>
      <vt:lpstr>Plenary What is this?</vt:lpstr>
      <vt:lpstr>Plenary What is this?</vt:lpstr>
      <vt:lpstr>Plenary What is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and Tension, 1918-1945</dc:title>
  <dc:creator>Katie Couchman</dc:creator>
  <cp:lastModifiedBy>Danielle Acock</cp:lastModifiedBy>
  <cp:revision>145</cp:revision>
  <dcterms:created xsi:type="dcterms:W3CDTF">2006-08-16T00:00:00Z</dcterms:created>
  <dcterms:modified xsi:type="dcterms:W3CDTF">2022-06-09T07:16:54Z</dcterms:modified>
</cp:coreProperties>
</file>