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5" r:id="rId20"/>
    <p:sldId id="286" r:id="rId21"/>
    <p:sldId id="287" r:id="rId22"/>
    <p:sldId id="269" r:id="rId23"/>
    <p:sldId id="270" r:id="rId24"/>
    <p:sldId id="271" r:id="rId25"/>
    <p:sldId id="272" r:id="rId26"/>
    <p:sldId id="273" r:id="rId27"/>
    <p:sldId id="288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BFED6"/>
    <a:srgbClr val="96FC8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3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2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0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5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8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9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1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2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7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6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8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32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41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5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60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5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31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77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89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A402-1C9D-41C7-95E7-76AF33E3111C}" type="datetime1">
              <a:rPr lang="en-GB" smtClean="0"/>
              <a:t>04/01/21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43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DC03-499A-4DBC-AADE-F23A6EE754BD}" type="datetime1">
              <a:rPr lang="en-GB" smtClean="0"/>
              <a:t>04/01/21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8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0854-BA67-4770-88C9-7DACD9DEDA7D}" type="datetime1">
              <a:rPr lang="en-GB" smtClean="0"/>
              <a:t>04/01/21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7C9-36C0-487F-B073-282B66E1259A}" type="datetime1">
              <a:rPr lang="en-GB" smtClean="0"/>
              <a:t>04/01/21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3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169C-E30F-4D92-A350-C8147183F62C}" type="datetime1">
              <a:rPr lang="en-GB" smtClean="0"/>
              <a:t>04/01/21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982E-6830-4A21-A042-F635AE90A8A6}" type="datetime1">
              <a:rPr lang="en-GB" smtClean="0"/>
              <a:t>04/01/21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4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0DC9-5C23-467C-A076-B90039E1E167}" type="datetime1">
              <a:rPr lang="en-GB" smtClean="0"/>
              <a:t>04/01/21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9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1B14-2095-46DB-B694-F4EC897739A6}" type="datetime1">
              <a:rPr lang="en-GB" smtClean="0"/>
              <a:t>04/01/21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8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98D-F664-4FCD-BAEA-CC8A93A7EAED}" type="datetime1">
              <a:rPr lang="en-GB" smtClean="0"/>
              <a:t>04/01/21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0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3C6A-D895-410E-B4DD-3F1698E432FA}" type="datetime1">
              <a:rPr lang="en-GB" smtClean="0"/>
              <a:t>04/01/21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1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4D6A-74B3-441D-A2A1-EA31E8E07FD7}" type="datetime1">
              <a:rPr lang="en-GB" smtClean="0"/>
              <a:t>04/01/21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6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22E2E-C461-4D4F-9CF5-7D65A195F5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121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452F-FD2B-4515-BAC9-DD3834455A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910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8E8B-38B6-464E-B7DC-93E9AF7989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847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B2658-2542-44A1-92DA-47C9B5024F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66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91060-D55F-472F-AF56-86247BF8CD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987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4C033-CB66-4556-B272-49228BAD81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888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8EFE-AFA8-4FFA-ABA8-66458322B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457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8025-1882-4B59-AB7B-FFD6736D6B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876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AE95-83F8-4ACB-97A5-8CC6FCBAE2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2995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DBC2-24C9-40A3-BD96-FB6EB51EC6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298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CBE8D-806B-4882-B8C6-26670BAB7B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02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BFED6"/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DBFED6"/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66DC-AB67-4F4B-971B-2104C2A59165}" type="datetimeFigureOut">
              <a:rPr lang="en-US" smtClean="0"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251A-281E-4E7A-B1A5-1812CEB8ED9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63930" cy="1143000"/>
          </a:xfrm>
          <a:prstGeom prst="rect">
            <a:avLst/>
          </a:prstGeom>
          <a:solidFill>
            <a:srgbClr val="9FFE6A">
              <a:alpha val="64000"/>
            </a:srgbClr>
          </a:solidFill>
          <a:effectLst>
            <a:softEdge rad="63500"/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vert="horz" lIns="91440" tIns="45720" rIns="91440" bIns="45720" rtlCol="0"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49" y="1611290"/>
            <a:ext cx="8043890" cy="4525963"/>
          </a:xfrm>
          <a:prstGeom prst="rect">
            <a:avLst/>
          </a:prstGeom>
          <a:solidFill>
            <a:srgbClr val="9FFE6A">
              <a:alpha val="64000"/>
            </a:srgbClr>
          </a:solidFill>
          <a:effectLst>
            <a:softEdge rad="63500"/>
          </a:effectLst>
          <a:scene3d>
            <a:camera prst="orthographicFront"/>
            <a:lightRig rig="threePt" dir="t"/>
          </a:scene3d>
          <a:sp3d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0D80-1C02-4CBE-9EFB-3A732325FB8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6985-81A7-4CDA-885F-39095B572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00206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CC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CC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B4F-9586-4A1C-B5F3-61690C47CFA3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CD26-87A4-4AFF-A49A-440AFA3FDAE7}" type="datetimeFigureOut">
              <a:rPr lang="en-US" smtClean="0"/>
              <a:pPr/>
              <a:t>1/4/2021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FCDD-4C0A-455D-83F3-788BF91E56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CC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CC">
              <a:alpha val="60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fld id="{3096985C-19DB-4815-B2AC-A351B4305100}" type="datetime1">
              <a:rPr lang="en-GB" smtClean="0"/>
              <a:t>04/01/21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CEA3-E131-4430-9CC9-DF1D780C3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E5DF02-9C93-425F-9250-2E4CCA6E8E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5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know the story of the life of the </a:t>
            </a:r>
            <a:r>
              <a:rPr lang="en-US" dirty="0"/>
              <a:t>B</a:t>
            </a:r>
            <a:r>
              <a:rPr lang="en-US" dirty="0" smtClean="0"/>
              <a:t>uddha.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understand why the prince acted as he did.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think about the middle path and what it means.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5" name="Group 177"/>
          <p:cNvGraphicFramePr>
            <a:graphicFrameLocks noGrp="1"/>
          </p:cNvGraphicFramePr>
          <p:nvPr/>
        </p:nvGraphicFramePr>
        <p:xfrm>
          <a:off x="179388" y="404813"/>
          <a:ext cx="8713787" cy="6217920"/>
        </p:xfrm>
        <a:graphic>
          <a:graphicData uri="http://schemas.openxmlformats.org/drawingml/2006/table">
            <a:tbl>
              <a:tblPr/>
              <a:tblGrid>
                <a:gridCol w="96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due 24/1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370100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Try </a:t>
            </a:r>
            <a:r>
              <a:rPr lang="en-GB" sz="2800" dirty="0"/>
              <a:t>to spend a day following the teaching of the middle path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US" sz="2800" dirty="0" smtClean="0"/>
              <a:t>Keep a diary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r>
              <a:rPr lang="en-GB" sz="2800" dirty="0"/>
              <a:t>Be prepared to feedback to the rest of the group explaining how it went</a:t>
            </a:r>
            <a:r>
              <a:rPr lang="en-GB" sz="2800" dirty="0" smtClean="0"/>
              <a:t>.</a:t>
            </a:r>
          </a:p>
          <a:p>
            <a:endParaRPr lang="en-GB" dirty="0" smtClean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1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middle path and the Four Noble 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think about Buddhist teachings.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know what is meant by the middle way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through the </a:t>
            </a:r>
            <a:r>
              <a:rPr lang="en-US" dirty="0"/>
              <a:t>chapter putting together five questions to ask </a:t>
            </a:r>
            <a:r>
              <a:rPr lang="en-US" dirty="0" smtClean="0"/>
              <a:t>me. </a:t>
            </a:r>
          </a:p>
          <a:p>
            <a:r>
              <a:rPr lang="en-US" dirty="0"/>
              <a:t>Q</a:t>
            </a:r>
            <a:r>
              <a:rPr lang="en-US" dirty="0" smtClean="0"/>
              <a:t>uestions </a:t>
            </a:r>
            <a:r>
              <a:rPr lang="en-US" dirty="0"/>
              <a:t>must be sensible</a:t>
            </a:r>
            <a:r>
              <a:rPr lang="en-US" dirty="0" smtClean="0"/>
              <a:t>,</a:t>
            </a:r>
          </a:p>
          <a:p>
            <a:r>
              <a:rPr lang="en-US" dirty="0" smtClean="0"/>
              <a:t>Questions must be from the correct </a:t>
            </a:r>
            <a:r>
              <a:rPr lang="en-US" dirty="0"/>
              <a:t>chapter and based on the correct topics.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answers to the questions must be clear and definitive and </a:t>
            </a:r>
            <a:r>
              <a:rPr lang="en-US" dirty="0" smtClean="0"/>
              <a:t>you must </a:t>
            </a:r>
            <a:r>
              <a:rPr lang="en-US" dirty="0"/>
              <a:t>write down </a:t>
            </a:r>
            <a:r>
              <a:rPr lang="en-US" dirty="0" smtClean="0"/>
              <a:t>your </a:t>
            </a:r>
            <a:r>
              <a:rPr lang="en-US" dirty="0"/>
              <a:t>answers below the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736" y="-1233264"/>
            <a:ext cx="6858000" cy="93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/>
          <a:lstStyle/>
          <a:p>
            <a:r>
              <a:rPr lang="en-GB" dirty="0" smtClean="0"/>
              <a:t>Write a paragraph explaining what you have learnt about Buddhist teachings.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an essay about duty and Buddhism.</a:t>
            </a:r>
          </a:p>
          <a:p>
            <a:endParaRPr lang="en-GB" dirty="0"/>
          </a:p>
          <a:p>
            <a:r>
              <a:rPr lang="en-GB" dirty="0" smtClean="0"/>
              <a:t>You should compare Chinese Buddhism to Tibetan Buddhism and discuss the political influence Buddhist monks have had on Tibetan politics over the last 40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757362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Today’s Aim:</a:t>
            </a:r>
          </a:p>
          <a:p>
            <a:pPr>
              <a:buNone/>
            </a:pPr>
            <a:r>
              <a:rPr lang="en-GB" dirty="0" smtClean="0"/>
              <a:t>To understand the concepts of the Eightfold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en-GB" dirty="0" smtClean="0"/>
              <a:t>Write down any words you think of when you think of ‘Buddhism’.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smtClean="0"/>
              <a:t>Starter Activity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8596" y="1285860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Mindfulness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607220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Concentration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35782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Speech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464344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Understanding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Intention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321468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2571744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Livelihood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1928802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Effort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285860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killing or two-timing!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928802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swearing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2571744"/>
            <a:ext cx="4143404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Not having a job that harmed others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214686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Understanding Buddhist teachings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786190"/>
            <a:ext cx="4071966" cy="64294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Holding the mind in the right state until Nirvana is reached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4643446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Not thinking bad thoughts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5357826"/>
            <a:ext cx="4214842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Doing good things for good reasons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6072206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Keeping calm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smtClean="0"/>
              <a:t>Starter Activity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8596" y="1285860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Mindfulness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607220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Concentration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35782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Speech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464344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Understanding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906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Intention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3214686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2571744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Livelihood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1928802"/>
            <a:ext cx="2928958" cy="3571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Effort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5671" y="3217196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killing or two-timing!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4809" y="5272529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swearing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04233" y="2525051"/>
            <a:ext cx="4143404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Not having a job that harmed others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04233" y="4566315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Understanding Buddhist teachings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5880263"/>
            <a:ext cx="4071966" cy="64294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Holding the mind in the right state until Nirvana is reached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7944" y="1276744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Not thinking bad thoughts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5671" y="3874170"/>
            <a:ext cx="4214842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Doing good things for good reasons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55378" y="1868077"/>
            <a:ext cx="40719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Keeping calm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288" y="-1449288"/>
            <a:ext cx="6858000" cy="9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en-GB" dirty="0" smtClean="0"/>
              <a:t>Write a paragraph explain what the Eightfold path is.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</a:t>
            </a:r>
            <a:endParaRPr lang="en-GB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7224" y="1571612"/>
            <a:ext cx="8001056" cy="2492990"/>
          </a:xfrm>
          <a:prstGeom prst="rect">
            <a:avLst/>
          </a:prstGeom>
          <a:solidFill>
            <a:srgbClr val="FFCCFF"/>
          </a:solidFill>
          <a:ln w="38100">
            <a:solidFill>
              <a:srgbClr val="04FC5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All _________ beings ___________.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___________ is caused by ____________.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It is possible to __________ suffering.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There is a __________ to ___________ from suffering.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Cordia New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282" y="4572008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Suffering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71736" y="4643446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Escape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57752" y="4643446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Living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86314" y="5500702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Haddock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1736" y="5572140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Freedom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72330" y="5500702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Suffer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72330" y="4572008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Craving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5720" y="5572140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</a:t>
            </a:r>
            <a:endParaRPr lang="en-GB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7224" y="1571612"/>
            <a:ext cx="8001056" cy="2492990"/>
          </a:xfrm>
          <a:prstGeom prst="rect">
            <a:avLst/>
          </a:prstGeom>
          <a:solidFill>
            <a:srgbClr val="FFCCFF"/>
          </a:solidFill>
          <a:ln w="38100">
            <a:solidFill>
              <a:srgbClr val="04FC5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All _________ beings ___________.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___________ is caused by ____________.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It is possible to __________ suffering.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Cordia New" pitchFamily="34" charset="-34"/>
              </a:rPr>
              <a:t>There is a __________ to ___________ from suffering.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Cordia New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32750" y="2064067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Suffering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43306" y="2596330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Escape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17615" y="1530549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Living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51720" y="4977984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Haddock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51529" y="3035298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Freedom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57752" y="1556809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Suffer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64088" y="2045504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Craving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5285" y="3131922"/>
            <a:ext cx="1857388" cy="57150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C5FFE3"/>
              </a:gs>
              <a:gs pos="66000">
                <a:srgbClr val="04FC5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 a guide about the Four Noble Truths or the Eight Fold Path.</a:t>
            </a:r>
          </a:p>
          <a:p>
            <a:pPr marL="0" indent="0">
              <a:buNone/>
            </a:pPr>
            <a:r>
              <a:rPr lang="en-US" dirty="0" smtClean="0"/>
              <a:t>Think about…</a:t>
            </a:r>
            <a:endParaRPr lang="en-GB" dirty="0"/>
          </a:p>
          <a:p>
            <a:r>
              <a:rPr lang="en-US" dirty="0" smtClean="0"/>
              <a:t> How to follow it?</a:t>
            </a:r>
          </a:p>
          <a:p>
            <a:r>
              <a:rPr lang="en-US" dirty="0" smtClean="0"/>
              <a:t>What to do/not do</a:t>
            </a:r>
          </a:p>
          <a:p>
            <a:r>
              <a:rPr lang="en-US" dirty="0" smtClean="0"/>
              <a:t>Use pictures</a:t>
            </a:r>
          </a:p>
        </p:txBody>
      </p:sp>
    </p:spTree>
    <p:extLst>
      <p:ext uri="{BB962C8B-B14F-4D97-AF65-F5344CB8AC3E}">
        <p14:creationId xmlns:p14="http://schemas.microsoft.com/office/powerpoint/2010/main" val="34652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Scenarios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During break your group of friends were calling others names.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would a Buddhist advise you to do.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Write your response in full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00166" y="21429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3306" y="450057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6446" y="450057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58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0166" y="450057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100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0166" y="235743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3306" y="235743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86446" y="235743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100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446" y="21429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3306" y="214290"/>
            <a:ext cx="214314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60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0166" y="214290"/>
            <a:ext cx="2143140" cy="214314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Explain Right Livelihood.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3306" y="214290"/>
            <a:ext cx="2143140" cy="21431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Name one thing a Buddhist shouldn’t do.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446" y="214290"/>
            <a:ext cx="2143140" cy="21431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How many points are in the Eightfold Path?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00166" y="2357430"/>
            <a:ext cx="2143140" cy="21431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religion are we studying?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3306" y="2357430"/>
            <a:ext cx="2143140" cy="21431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Right ____ is not harming others.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6446" y="2357430"/>
            <a:ext cx="2143140" cy="214314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Explain what Buddhists believe about the Eightfold Path.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0166" y="4500570"/>
            <a:ext cx="2143140" cy="214314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Name one of the Four Noble Truths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86446" y="4500570"/>
            <a:ext cx="2143140" cy="21431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Name one thing a Buddhist should 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43306" y="4500570"/>
            <a:ext cx="2143140" cy="2143140"/>
          </a:xfrm>
          <a:prstGeom prst="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did the Buddha give up to find peace?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groups, create a presentation that includes:</a:t>
            </a:r>
          </a:p>
          <a:p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One role play</a:t>
            </a:r>
          </a:p>
          <a:p>
            <a:pPr lvl="1"/>
            <a:r>
              <a:rPr lang="en-US" dirty="0" smtClean="0"/>
              <a:t>One poster</a:t>
            </a:r>
          </a:p>
          <a:p>
            <a:pPr lvl="1"/>
            <a:r>
              <a:rPr lang="en-US" dirty="0" smtClean="0"/>
              <a:t>Three pieces of written work (to be read out).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7A07-6DFE-48A2-91A7-91E7B6C0042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Mime it!!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9"/>
            <a:ext cx="8229600" cy="1214446"/>
          </a:xfrm>
        </p:spPr>
        <p:txBody>
          <a:bodyPr/>
          <a:lstStyle/>
          <a:p>
            <a:r>
              <a:rPr lang="en-GB" dirty="0" smtClean="0"/>
              <a:t>Create a mime that shows the main points of the story of the Buddha’s life.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It should show that all members of your group know and understand all the Buddhist teachings.</a:t>
            </a:r>
          </a:p>
          <a:p>
            <a:pPr lvl="0"/>
            <a:r>
              <a:rPr lang="en-US" dirty="0" smtClean="0"/>
              <a:t>It should </a:t>
            </a:r>
            <a:r>
              <a:rPr lang="en-US" b="1" dirty="0" smtClean="0"/>
              <a:t>evaluate</a:t>
            </a:r>
            <a:r>
              <a:rPr lang="en-US" dirty="0" smtClean="0"/>
              <a:t> the teachings, in other words – how good are the teachings? How easy are they for year seven students to follow in today’s world?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7BA31-EF5A-4B6F-B522-9AFBDC12E50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511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Split the work fairly out amongst your group. Keep a record of who does what.</a:t>
            </a:r>
          </a:p>
          <a:p>
            <a:r>
              <a:rPr lang="en-US" dirty="0" smtClean="0"/>
              <a:t>2. The poster must be larger than A4. It cannot have any writing/words/titles on it. The people who work on the poster must explain it to the rest of the class as part of your presentation.</a:t>
            </a:r>
          </a:p>
          <a:p>
            <a:r>
              <a:rPr lang="en-US" dirty="0" smtClean="0"/>
              <a:t>3. Split the written work up between three people.</a:t>
            </a:r>
          </a:p>
          <a:p>
            <a:r>
              <a:rPr lang="en-US" dirty="0" smtClean="0"/>
              <a:t>4. No fight scenes are permitted in the role play.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26F29-BA46-4A2A-A45D-F56F8AB3C64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357166"/>
          <a:ext cx="9144000" cy="63093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4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/>
                        <a:t>Level 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 can describe some of the Buddha’s teachings.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 can compare different views on the teachings including my own.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/>
                        <a:t>Level 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I can explain the meanings of the teachings.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I can imagine how different people would react to the teachings.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 can raise questions about the Buddha’s teachings and suggest appropriate answers - with reference to </a:t>
                      </a:r>
                      <a:r>
                        <a:rPr lang="en-US" sz="2400" dirty="0" smtClean="0"/>
                        <a:t>Buddhism.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/>
                        <a:t>Level 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I can give a range of responses to the question of the effectiveness of the teachings.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I can show how the teachings of the Buddha make a difference to people’s lives.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070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 can relate the teachings to my life and explain their relevance to me.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5" marR="415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5ACFA-02AD-45FD-B9F3-A7DA43E67749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239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ASSESSMENT TASK: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THOUGHTS ON THE NOBLE EIGHTFOLD PATH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short essay looking at the eightfold path, explaining what it is and how it might help somebody to be happy. In particular, it will explain how a year nine student today might use the points of the path to achieve happiness.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best work will: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Correctly identify and explain all the “spokes” of the eightfold path. Apply them to real life today – how would they work? Include basic for and against arguments about how effective they would be.  Include some personal thoughts and ideas.</a:t>
            </a:r>
          </a:p>
        </p:txBody>
      </p:sp>
    </p:spTree>
    <p:extLst>
      <p:ext uri="{BB962C8B-B14F-4D97-AF65-F5344CB8AC3E}">
        <p14:creationId xmlns:p14="http://schemas.microsoft.com/office/powerpoint/2010/main" val="26525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Middle Way?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en-US" dirty="0" smtClean="0"/>
              <a:t>Copy and </a:t>
            </a:r>
            <a:r>
              <a:rPr lang="en-US" dirty="0"/>
              <a:t>complete this sentence:</a:t>
            </a:r>
            <a:endParaRPr lang="en-GB" dirty="0"/>
          </a:p>
          <a:p>
            <a:pPr>
              <a:buNone/>
            </a:pPr>
            <a:r>
              <a:rPr lang="en-US" dirty="0" smtClean="0"/>
              <a:t>	Taking </a:t>
            </a:r>
            <a:r>
              <a:rPr lang="en-US" dirty="0"/>
              <a:t>the “middle path” means…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/>
          <a:lstStyle/>
          <a:p>
            <a:r>
              <a:rPr lang="en-GB" dirty="0" smtClean="0"/>
              <a:t>Try </a:t>
            </a:r>
            <a:r>
              <a:rPr lang="en-GB" dirty="0"/>
              <a:t>to spend a day following the teaching of the middle path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Be prepared to feedback to the rest of the group explaining how it went.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Teachings of the Buddha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know some </a:t>
            </a:r>
            <a:r>
              <a:rPr lang="en-US" dirty="0"/>
              <a:t>B</a:t>
            </a:r>
            <a:r>
              <a:rPr lang="en-US" dirty="0" smtClean="0"/>
              <a:t>uddhist teachings.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understand how the teachings relate to life.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will think about the way </a:t>
            </a:r>
            <a:r>
              <a:rPr lang="en-US" dirty="0"/>
              <a:t>I</a:t>
            </a:r>
            <a:r>
              <a:rPr lang="en-US" dirty="0" smtClean="0"/>
              <a:t> live my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comment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50" y="1556792"/>
            <a:ext cx="804389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Hypothosis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“</a:t>
            </a:r>
            <a:r>
              <a:rPr lang="en-US" b="1" i="1" dirty="0"/>
              <a:t>It is easy to put the needs of others before our own.”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5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pairs, discuss and then write down the teachings given by the Buddha. </a:t>
            </a:r>
          </a:p>
          <a:p>
            <a:r>
              <a:rPr lang="en-US" dirty="0" smtClean="0"/>
              <a:t>What stories did he use to illustrate his messages?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Extension</a:t>
            </a:r>
          </a:p>
          <a:p>
            <a:pPr marL="0" indent="0">
              <a:buNone/>
            </a:pPr>
            <a:r>
              <a:rPr lang="en-US" dirty="0" smtClean="0"/>
              <a:t>Are they relevant today? Explain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3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Vaguely Impossible Information Grid!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u="sng" dirty="0" smtClean="0"/>
              <a:t>Rules </a:t>
            </a:r>
          </a:p>
          <a:p>
            <a:pPr>
              <a:buNone/>
            </a:pPr>
            <a:endParaRPr lang="en-GB" u="sng" dirty="0"/>
          </a:p>
          <a:p>
            <a:pPr marL="514350" indent="-514350">
              <a:buAutoNum type="arabicPeriod"/>
            </a:pPr>
            <a:r>
              <a:rPr lang="en-GB" dirty="0" smtClean="0"/>
              <a:t>Only 1 person must speak at a time.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first word you say will be counted.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aim of the game is to include 5 facts.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1135</Words>
  <Application>Microsoft Office PowerPoint</Application>
  <PresentationFormat>On-screen Show (4:3)</PresentationFormat>
  <Paragraphs>194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Comic Sans MS</vt:lpstr>
      <vt:lpstr>Cordia New</vt:lpstr>
      <vt:lpstr>Times New Roman</vt:lpstr>
      <vt:lpstr>Office Theme</vt:lpstr>
      <vt:lpstr>1_Office Theme</vt:lpstr>
      <vt:lpstr>2_Office Theme</vt:lpstr>
      <vt:lpstr>3_Office Theme</vt:lpstr>
      <vt:lpstr>4_Office Theme</vt:lpstr>
      <vt:lpstr>Default Design</vt:lpstr>
      <vt:lpstr>Buddhism</vt:lpstr>
      <vt:lpstr>Starter</vt:lpstr>
      <vt:lpstr>Mime it!!</vt:lpstr>
      <vt:lpstr>The Middle Way?</vt:lpstr>
      <vt:lpstr>Homework</vt:lpstr>
      <vt:lpstr>The Teachings of the Buddha</vt:lpstr>
      <vt:lpstr>Copy and comment</vt:lpstr>
      <vt:lpstr>The teachings</vt:lpstr>
      <vt:lpstr>The Vaguely Impossible Information Grid! </vt:lpstr>
      <vt:lpstr>PowerPoint Presentation</vt:lpstr>
      <vt:lpstr>Homework due 24/1</vt:lpstr>
      <vt:lpstr>The middle path and the Four Noble Truths</vt:lpstr>
      <vt:lpstr>The Rules</vt:lpstr>
      <vt:lpstr>PowerPoint Presentation</vt:lpstr>
      <vt:lpstr>PowerPoint Presentation</vt:lpstr>
      <vt:lpstr>PowerPoint Presentation</vt:lpstr>
      <vt:lpstr>Homework </vt:lpstr>
      <vt:lpstr>Homework </vt:lpstr>
      <vt:lpstr>The Eightfold Path</vt:lpstr>
      <vt:lpstr>Starter Activity</vt:lpstr>
      <vt:lpstr>Starter Activity</vt:lpstr>
      <vt:lpstr>PowerPoint Presentation</vt:lpstr>
      <vt:lpstr>Homework</vt:lpstr>
      <vt:lpstr>Task 1</vt:lpstr>
      <vt:lpstr>Task 1</vt:lpstr>
      <vt:lpstr>Your Task</vt:lpstr>
      <vt:lpstr>Scenarios</vt:lpstr>
      <vt:lpstr>PowerPoint Presentation</vt:lpstr>
      <vt:lpstr>Assessment Task</vt:lpstr>
      <vt:lpstr>PowerPoint Presentation</vt:lpstr>
      <vt:lpstr>General Rules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giles.stocker</dc:creator>
  <cp:lastModifiedBy>Matthew Macaulay</cp:lastModifiedBy>
  <cp:revision>7</cp:revision>
  <dcterms:created xsi:type="dcterms:W3CDTF">2012-03-04T13:27:54Z</dcterms:created>
  <dcterms:modified xsi:type="dcterms:W3CDTF">2021-01-04T09:59:52Z</dcterms:modified>
</cp:coreProperties>
</file>