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3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1CD6-577C-4B1A-A142-788D9D38428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A606-07B4-4CE9-BE1F-2578C1502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23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1CD6-577C-4B1A-A142-788D9D38428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A606-07B4-4CE9-BE1F-2578C1502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1CD6-577C-4B1A-A142-788D9D38428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A606-07B4-4CE9-BE1F-2578C1502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82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1CD6-577C-4B1A-A142-788D9D38428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A606-07B4-4CE9-BE1F-2578C1502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86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1CD6-577C-4B1A-A142-788D9D38428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A606-07B4-4CE9-BE1F-2578C1502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95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1CD6-577C-4B1A-A142-788D9D38428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A606-07B4-4CE9-BE1F-2578C1502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46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1CD6-577C-4B1A-A142-788D9D38428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A606-07B4-4CE9-BE1F-2578C1502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21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1CD6-577C-4B1A-A142-788D9D38428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A606-07B4-4CE9-BE1F-2578C1502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62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1CD6-577C-4B1A-A142-788D9D38428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A606-07B4-4CE9-BE1F-2578C1502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44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1CD6-577C-4B1A-A142-788D9D38428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A606-07B4-4CE9-BE1F-2578C1502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29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1CD6-577C-4B1A-A142-788D9D38428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A606-07B4-4CE9-BE1F-2578C1502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7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01CD6-577C-4B1A-A142-788D9D38428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5A606-07B4-4CE9-BE1F-2578C15026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835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6A996-C523-49DC-974D-BC23F630A8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2023 Photography Exam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6D89B8-BE8C-4F56-97EA-18352D5340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Breakdown of lessons &amp; HW’s</a:t>
            </a:r>
          </a:p>
        </p:txBody>
      </p:sp>
    </p:spTree>
    <p:extLst>
      <p:ext uri="{BB962C8B-B14F-4D97-AF65-F5344CB8AC3E}">
        <p14:creationId xmlns:p14="http://schemas.microsoft.com/office/powerpoint/2010/main" val="63745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28598" y="418624"/>
          <a:ext cx="9207502" cy="635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8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9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Check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Mon 16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Launch exam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Wed 18th 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Mood board / Design Brief / mind Map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Mon 23rd Jan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200" b="1" u="sng" dirty="0"/>
                        <a:t>Research 2 </a:t>
                      </a:r>
                      <a:r>
                        <a:rPr lang="en-GB" sz="1200" dirty="0"/>
                        <a:t>inspiration artists / Shoot plan x2 / thumbnail sketches</a:t>
                      </a:r>
                    </a:p>
                    <a:p>
                      <a:pPr algn="ctr"/>
                      <a:r>
                        <a:rPr lang="en-GB" sz="1200" dirty="0"/>
                        <a:t>Do not stick your second inspiration artist in book until you have completed all of shoot 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Wed 25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Jan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highlight>
                            <a:srgbClr val="FF00FF"/>
                          </a:highlight>
                        </a:rPr>
                        <a:t>HW </a:t>
                      </a:r>
                      <a:r>
                        <a:rPr lang="en-GB" sz="1600" dirty="0">
                          <a:highlight>
                            <a:srgbClr val="FF00FF"/>
                          </a:highlight>
                        </a:rPr>
                        <a:t>Due in for Mon 30</a:t>
                      </a:r>
                      <a:r>
                        <a:rPr lang="en-GB" sz="1600" baseline="30000" dirty="0">
                          <a:highlight>
                            <a:srgbClr val="FF00FF"/>
                          </a:highlight>
                        </a:rPr>
                        <a:t>th</a:t>
                      </a:r>
                      <a:r>
                        <a:rPr lang="en-GB" sz="1600" dirty="0">
                          <a:highlight>
                            <a:srgbClr val="FF00FF"/>
                          </a:highlight>
                        </a:rPr>
                        <a:t> Jan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highlight>
                            <a:srgbClr val="00FF00"/>
                          </a:highlight>
                        </a:rPr>
                        <a:t>1</a:t>
                      </a:r>
                      <a:r>
                        <a:rPr lang="en-GB" sz="1800" baseline="30000" dirty="0">
                          <a:highlight>
                            <a:srgbClr val="00FF00"/>
                          </a:highlight>
                        </a:rPr>
                        <a:t>ST</a:t>
                      </a:r>
                      <a:r>
                        <a:rPr lang="en-GB" sz="1800" dirty="0">
                          <a:highlight>
                            <a:srgbClr val="00FF00"/>
                          </a:highlight>
                        </a:rPr>
                        <a:t> Photo shoot to be completed outside of lesson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12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Mon 30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Print contact sheet of HW, annotate and identify 9 best images.</a:t>
                      </a:r>
                    </a:p>
                    <a:p>
                      <a:r>
                        <a:rPr lang="en-GB" sz="1200" dirty="0"/>
                        <a:t>Take your 9 best images into Lightroom and edit where necessary.</a:t>
                      </a:r>
                    </a:p>
                    <a:p>
                      <a:r>
                        <a:rPr lang="en-GB" sz="1200" dirty="0"/>
                        <a:t>Research a  full  manipulation technique ready for Wednesdays lesson.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/>
                        <a:t>Include at least 2 illustrations on what your final outcomes might look like.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Wed 1</a:t>
                      </a:r>
                      <a:r>
                        <a:rPr lang="en-GB" baseline="30000" dirty="0"/>
                        <a:t>st</a:t>
                      </a:r>
                      <a:r>
                        <a:rPr lang="en-GB" dirty="0"/>
                        <a:t> 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Select an images from your 9 best and practice manipulation technique as per your research. </a:t>
                      </a:r>
                      <a:r>
                        <a:rPr lang="en-GB" sz="1200" dirty="0">
                          <a:highlight>
                            <a:srgbClr val="FFFF00"/>
                          </a:highlight>
                        </a:rPr>
                        <a:t>Keep 3-4 other images for all day exam.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highlight>
                            <a:srgbClr val="FF00FF"/>
                          </a:highlight>
                        </a:rPr>
                        <a:t>HW due in for Mon 6</a:t>
                      </a:r>
                      <a:r>
                        <a:rPr lang="en-GB" baseline="30000" dirty="0">
                          <a:highlight>
                            <a:srgbClr val="FF00FF"/>
                          </a:highlight>
                        </a:rPr>
                        <a:t>th</a:t>
                      </a:r>
                      <a:r>
                        <a:rPr lang="en-GB" dirty="0">
                          <a:highlight>
                            <a:srgbClr val="FF00FF"/>
                          </a:highlight>
                        </a:rPr>
                        <a:t> 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Make sure you have items to photograph in Mondays lesson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6312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Mon 6th 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highlight>
                            <a:srgbClr val="00FF00"/>
                          </a:highlight>
                        </a:rPr>
                        <a:t>2</a:t>
                      </a:r>
                      <a:r>
                        <a:rPr lang="en-GB" sz="1800" baseline="30000" dirty="0">
                          <a:highlight>
                            <a:srgbClr val="00FF00"/>
                          </a:highlight>
                        </a:rPr>
                        <a:t>nd</a:t>
                      </a:r>
                      <a:r>
                        <a:rPr lang="en-GB" sz="1800" dirty="0">
                          <a:highlight>
                            <a:srgbClr val="00FF00"/>
                          </a:highlight>
                        </a:rPr>
                        <a:t> Photo shoot to be done in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Wed 8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Print contact sheet of 2</a:t>
                      </a:r>
                      <a:r>
                        <a:rPr lang="en-GB" sz="1200" baseline="30000" dirty="0"/>
                        <a:t>nd</a:t>
                      </a:r>
                      <a:r>
                        <a:rPr lang="en-GB" sz="1200" dirty="0"/>
                        <a:t> photo shoot, annotate and identify 9 best images.</a:t>
                      </a:r>
                    </a:p>
                    <a:p>
                      <a:r>
                        <a:rPr lang="en-GB" sz="1200" dirty="0"/>
                        <a:t>Take your 9 best images into Lightroom and edit where necessary.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Mon 13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Feb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Research a  full manipulation technique during  lesson 5 in order to apply to one image from your 9 best during lesson 6. Remember to </a:t>
                      </a:r>
                      <a:r>
                        <a:rPr lang="en-GB" sz="1200" baseline="0" dirty="0"/>
                        <a:t>Include at least 2 illustrations on what your final outcomes might look like.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>
                          <a:highlight>
                            <a:srgbClr val="FFFF00"/>
                          </a:highlight>
                        </a:rPr>
                        <a:t>Keep 3-4 other images for all day exam.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Wed 15</a:t>
                      </a:r>
                      <a:r>
                        <a:rPr lang="en-GB" sz="1800" baseline="30000" dirty="0"/>
                        <a:t>th</a:t>
                      </a:r>
                      <a:r>
                        <a:rPr lang="en-GB" sz="1800" dirty="0"/>
                        <a:t> 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Research inspiration artist / Shoot plan  / thumbnail sketches in readiness for photoshoot 3 over February break.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247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highlight>
                            <a:srgbClr val="FF00FF"/>
                          </a:highlight>
                        </a:rPr>
                        <a:t>HW due in for Mon 27</a:t>
                      </a:r>
                      <a:r>
                        <a:rPr lang="en-GB" sz="1800" baseline="30000" dirty="0">
                          <a:highlight>
                            <a:srgbClr val="FF00FF"/>
                          </a:highlight>
                        </a:rPr>
                        <a:t>th</a:t>
                      </a:r>
                      <a:r>
                        <a:rPr lang="en-GB" sz="1800" dirty="0">
                          <a:highlight>
                            <a:srgbClr val="FF00FF"/>
                          </a:highlight>
                        </a:rPr>
                        <a:t> Feb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800" dirty="0">
                          <a:highlight>
                            <a:srgbClr val="00FF00"/>
                          </a:highlight>
                        </a:rPr>
                        <a:t>3</a:t>
                      </a:r>
                      <a:r>
                        <a:rPr lang="en-GB" sz="1800" baseline="30000" dirty="0">
                          <a:highlight>
                            <a:srgbClr val="00FF00"/>
                          </a:highlight>
                        </a:rPr>
                        <a:t>rd</a:t>
                      </a:r>
                      <a:r>
                        <a:rPr lang="en-GB" sz="1800" dirty="0">
                          <a:highlight>
                            <a:srgbClr val="00FF00"/>
                          </a:highlight>
                        </a:rPr>
                        <a:t> Photo shoot to be completed over February break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67669" y="89376"/>
            <a:ext cx="462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Name……………………………………..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9249" y="30480"/>
            <a:ext cx="448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2023 Photography Exam</a:t>
            </a:r>
          </a:p>
        </p:txBody>
      </p:sp>
    </p:spTree>
    <p:extLst>
      <p:ext uri="{BB962C8B-B14F-4D97-AF65-F5344CB8AC3E}">
        <p14:creationId xmlns:p14="http://schemas.microsoft.com/office/powerpoint/2010/main" val="1762627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03200" y="886460"/>
          <a:ext cx="9499599" cy="542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1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Check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Mon 27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Print contact sheet of HW completed over February break, annotate and identify 9 best images.</a:t>
                      </a:r>
                    </a:p>
                    <a:p>
                      <a:r>
                        <a:rPr lang="en-GB" sz="1200" dirty="0"/>
                        <a:t>Take your 9 best images into Lightroom and edit where necessary.</a:t>
                      </a:r>
                    </a:p>
                    <a:p>
                      <a:r>
                        <a:rPr lang="en-GB" sz="1200" dirty="0"/>
                        <a:t>Research a  full  manipulation technique ready for Wednesdays lesson.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/>
                        <a:t>Include at least 2 illustrations on what your final outcomes might look like.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Wed 1</a:t>
                      </a:r>
                      <a:r>
                        <a:rPr lang="en-GB" baseline="30000" dirty="0"/>
                        <a:t>st</a:t>
                      </a:r>
                      <a:r>
                        <a:rPr lang="en-GB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Select an image from your 9 best and practice manipulation technique as per your research. </a:t>
                      </a:r>
                      <a:r>
                        <a:rPr lang="en-GB" sz="1200" dirty="0">
                          <a:highlight>
                            <a:srgbClr val="FFFF00"/>
                          </a:highlight>
                        </a:rPr>
                        <a:t>Keep 3-4 other images for all day exam.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Mon 6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March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200" dirty="0"/>
                        <a:t>Research inspiration artist / Shoot plan  / thumbnail sketches in readiness for 4</a:t>
                      </a:r>
                      <a:r>
                        <a:rPr lang="en-GB" sz="1200" baseline="30000" dirty="0"/>
                        <a:t>th</a:t>
                      </a:r>
                      <a:r>
                        <a:rPr lang="en-GB" sz="1200" dirty="0"/>
                        <a:t>  photoshoot in school on Mon 13</a:t>
                      </a:r>
                      <a:r>
                        <a:rPr lang="en-GB" sz="1200" baseline="30000" dirty="0"/>
                        <a:t>th</a:t>
                      </a:r>
                      <a:r>
                        <a:rPr lang="en-GB" sz="1200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Wed 8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March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highlight>
                            <a:srgbClr val="FF00FF"/>
                          </a:highlight>
                        </a:rPr>
                        <a:t>HW </a:t>
                      </a:r>
                      <a:r>
                        <a:rPr lang="en-GB" sz="1800" dirty="0">
                          <a:highlight>
                            <a:srgbClr val="FF00FF"/>
                          </a:highlight>
                        </a:rPr>
                        <a:t>Due in for Mon 13</a:t>
                      </a:r>
                      <a:r>
                        <a:rPr lang="en-GB" sz="1800" baseline="30000" dirty="0">
                          <a:highlight>
                            <a:srgbClr val="FF00FF"/>
                          </a:highlight>
                        </a:rPr>
                        <a:t>th</a:t>
                      </a:r>
                      <a:r>
                        <a:rPr lang="en-GB" sz="1800" dirty="0">
                          <a:highlight>
                            <a:srgbClr val="FF00FF"/>
                          </a:highlight>
                        </a:rPr>
                        <a:t> 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Make sure you have items to photograph in Mondays lesson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12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Mon 13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highlight>
                            <a:srgbClr val="00FF00"/>
                          </a:highlight>
                        </a:rPr>
                        <a:t>4</a:t>
                      </a:r>
                      <a:r>
                        <a:rPr lang="en-GB" sz="1800" baseline="30000" dirty="0">
                          <a:highlight>
                            <a:srgbClr val="00FF00"/>
                          </a:highlight>
                        </a:rPr>
                        <a:t>th</a:t>
                      </a:r>
                      <a:r>
                        <a:rPr lang="en-GB" sz="1800" dirty="0">
                          <a:highlight>
                            <a:srgbClr val="00FF00"/>
                          </a:highlight>
                        </a:rPr>
                        <a:t> Photo shoot to be done in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Wed 15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Print contact sheet of 4</a:t>
                      </a:r>
                      <a:r>
                        <a:rPr lang="en-GB" sz="1200" baseline="30000" dirty="0"/>
                        <a:t>th</a:t>
                      </a:r>
                      <a:r>
                        <a:rPr lang="en-GB" sz="1200" dirty="0"/>
                        <a:t> photo shoot, annotate and identify 9 best images.</a:t>
                      </a:r>
                    </a:p>
                    <a:p>
                      <a:r>
                        <a:rPr lang="en-GB" sz="1200" dirty="0"/>
                        <a:t>Take your 9 best images into Lightroom and edit where necessary.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Mon 20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Research a  full manipulation technique during  lesson 5 in order to apply to one image from your 9 best during lesson 6. Remember to </a:t>
                      </a:r>
                      <a:r>
                        <a:rPr lang="en-GB" sz="1200" baseline="0" dirty="0"/>
                        <a:t>Include at least 2 illustrations on what your final outcomes might look like.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>
                          <a:highlight>
                            <a:srgbClr val="FFFF00"/>
                          </a:highlight>
                        </a:rPr>
                        <a:t>Keep 3-4 other images for all day exam.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Wed 22</a:t>
                      </a:r>
                      <a:r>
                        <a:rPr lang="en-GB" baseline="30000" dirty="0"/>
                        <a:t>nd</a:t>
                      </a:r>
                      <a:r>
                        <a:rPr lang="en-GB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Complete an exam timetable where you identify and plan what you will achieve in the all day exam next </a:t>
                      </a:r>
                      <a:r>
                        <a:rPr lang="en-GB" sz="1200" dirty="0">
                          <a:highlight>
                            <a:srgbClr val="FFFF00"/>
                          </a:highlight>
                        </a:rPr>
                        <a:t>Monday 27</a:t>
                      </a:r>
                      <a:r>
                        <a:rPr lang="en-GB" sz="1200" baseline="30000" dirty="0">
                          <a:highlight>
                            <a:srgbClr val="FFFF00"/>
                          </a:highlight>
                        </a:rPr>
                        <a:t>th</a:t>
                      </a:r>
                      <a:r>
                        <a:rPr lang="en-GB" sz="1200" dirty="0">
                          <a:highlight>
                            <a:srgbClr val="FFFF00"/>
                          </a:highlight>
                        </a:rPr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43869" y="291068"/>
            <a:ext cx="462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Name……………………………………..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9900" y="182880"/>
            <a:ext cx="448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2023 Photography Exam</a:t>
            </a:r>
          </a:p>
        </p:txBody>
      </p:sp>
    </p:spTree>
    <p:extLst>
      <p:ext uri="{BB962C8B-B14F-4D97-AF65-F5344CB8AC3E}">
        <p14:creationId xmlns:p14="http://schemas.microsoft.com/office/powerpoint/2010/main" val="242165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03200" y="975360"/>
          <a:ext cx="9499600" cy="464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6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Check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Mon 27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March</a:t>
                      </a:r>
                      <a:endParaRPr lang="en-GB" sz="1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ALL DAY EXAM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Wed 29</a:t>
                      </a:r>
                      <a:r>
                        <a:rPr lang="en-GB" sz="1800" baseline="30000" dirty="0"/>
                        <a:t>th</a:t>
                      </a:r>
                      <a:r>
                        <a:rPr lang="en-GB" sz="1800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Opportunity for feedback from teacher.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247991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highlight>
                            <a:srgbClr val="FF00FF"/>
                          </a:highlight>
                        </a:rPr>
                        <a:t>HW </a:t>
                      </a:r>
                      <a:r>
                        <a:rPr lang="en-GB" sz="1800" dirty="0">
                          <a:highlight>
                            <a:srgbClr val="FF00FF"/>
                          </a:highlight>
                        </a:rPr>
                        <a:t>Due in for Mon17th April</a:t>
                      </a:r>
                      <a:endParaRPr lang="en-GB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/>
                        <a:t>Complete a photoshoot, this may be a re shoot, or an additional shoot, </a:t>
                      </a:r>
                    </a:p>
                    <a:p>
                      <a:r>
                        <a:rPr lang="en-GB" sz="1400" dirty="0"/>
                        <a:t>depending on feedback from teacher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Mon 17</a:t>
                      </a:r>
                      <a:r>
                        <a:rPr lang="en-GB" sz="1800" baseline="30000" dirty="0"/>
                        <a:t>th</a:t>
                      </a:r>
                      <a:r>
                        <a:rPr lang="en-GB" sz="1800" dirty="0"/>
                        <a:t>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Print contact sheet of HW completed over Easter break, annotate and identify 9 best images.</a:t>
                      </a:r>
                    </a:p>
                    <a:p>
                      <a:r>
                        <a:rPr lang="en-GB" sz="1200" dirty="0"/>
                        <a:t>Take your 9 best images into Lightroom and edit where necessary.</a:t>
                      </a:r>
                    </a:p>
                    <a:p>
                      <a:r>
                        <a:rPr lang="en-GB" sz="1200" dirty="0"/>
                        <a:t>Research a  full  manipulation technique ready for Wednesdays lesson.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/>
                        <a:t>Include at least 2 illustrations on what your final outcomes might look like.</a:t>
                      </a:r>
                      <a:endParaRPr lang="en-GB" sz="1200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204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Wed 19</a:t>
                      </a:r>
                      <a:r>
                        <a:rPr lang="en-GB" sz="1800" baseline="30000" dirty="0"/>
                        <a:t>th</a:t>
                      </a:r>
                      <a:r>
                        <a:rPr lang="en-GB" sz="1800" dirty="0"/>
                        <a:t>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Select an image from your 9 best and practice manipulation technique as per your research. </a:t>
                      </a:r>
                      <a:r>
                        <a:rPr lang="en-GB" sz="1200" dirty="0">
                          <a:highlight>
                            <a:srgbClr val="FFFF00"/>
                          </a:highlight>
                        </a:rPr>
                        <a:t>Keep 3-4 other images for all day exam.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Complete an exam timetable where you identify and plan what you will achieve in the all day exam next </a:t>
                      </a:r>
                      <a:r>
                        <a:rPr lang="en-GB" sz="1200" dirty="0">
                          <a:highlight>
                            <a:srgbClr val="FFFF00"/>
                          </a:highlight>
                        </a:rPr>
                        <a:t>Monday 24</a:t>
                      </a:r>
                      <a:r>
                        <a:rPr lang="en-GB" sz="1200" baseline="30000" dirty="0">
                          <a:highlight>
                            <a:srgbClr val="FFFF00"/>
                          </a:highlight>
                        </a:rPr>
                        <a:t>th</a:t>
                      </a:r>
                      <a:r>
                        <a:rPr lang="en-GB" sz="1200" dirty="0">
                          <a:highlight>
                            <a:srgbClr val="FFFF00"/>
                          </a:highlight>
                        </a:rPr>
                        <a:t> April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606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Mon 24</a:t>
                      </a:r>
                      <a:r>
                        <a:rPr lang="en-GB" sz="1800" baseline="30000" dirty="0"/>
                        <a:t>th</a:t>
                      </a:r>
                      <a:r>
                        <a:rPr lang="en-GB" sz="1800" dirty="0"/>
                        <a:t> April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ALL DAY EXAM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13522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43869" y="291068"/>
            <a:ext cx="462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Name……………………………………..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3200" y="418068"/>
            <a:ext cx="448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2023 Photography Exam</a:t>
            </a:r>
          </a:p>
        </p:txBody>
      </p:sp>
    </p:spTree>
    <p:extLst>
      <p:ext uri="{BB962C8B-B14F-4D97-AF65-F5344CB8AC3E}">
        <p14:creationId xmlns:p14="http://schemas.microsoft.com/office/powerpoint/2010/main" val="121096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723</Words>
  <Application>Microsoft Office PowerPoint</Application>
  <PresentationFormat>A4 Paper (210x297 mm)</PresentationFormat>
  <Paragraphs>86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2023 Photography Exam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Photography Exam</dc:title>
  <dc:creator>Victoria Richards</dc:creator>
  <cp:lastModifiedBy>Victoria Richards</cp:lastModifiedBy>
  <cp:revision>2</cp:revision>
  <cp:lastPrinted>2023-01-17T13:18:36Z</cp:lastPrinted>
  <dcterms:created xsi:type="dcterms:W3CDTF">2023-01-17T13:11:15Z</dcterms:created>
  <dcterms:modified xsi:type="dcterms:W3CDTF">2023-01-17T13:20:23Z</dcterms:modified>
</cp:coreProperties>
</file>