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4" y="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1AC-B94B-4EA8-84A6-7C4EC8AC1669}" type="datetimeFigureOut">
              <a:rPr lang="en-GB" smtClean="0"/>
              <a:t>18/06/21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CA1D3-AF04-432C-AAC9-D520851C4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74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1AC-B94B-4EA8-84A6-7C4EC8AC1669}" type="datetimeFigureOut">
              <a:rPr lang="en-GB" smtClean="0"/>
              <a:t>18/06/21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CA1D3-AF04-432C-AAC9-D520851C4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11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1AC-B94B-4EA8-84A6-7C4EC8AC1669}" type="datetimeFigureOut">
              <a:rPr lang="en-GB" smtClean="0"/>
              <a:t>18/06/21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CA1D3-AF04-432C-AAC9-D520851C4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467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1AC-B94B-4EA8-84A6-7C4EC8AC1669}" type="datetimeFigureOut">
              <a:rPr lang="en-GB" smtClean="0"/>
              <a:t>18/06/21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CA1D3-AF04-432C-AAC9-D520851C4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2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1AC-B94B-4EA8-84A6-7C4EC8AC1669}" type="datetimeFigureOut">
              <a:rPr lang="en-GB" smtClean="0"/>
              <a:t>18/06/21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CA1D3-AF04-432C-AAC9-D520851C4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15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1AC-B94B-4EA8-84A6-7C4EC8AC1669}" type="datetimeFigureOut">
              <a:rPr lang="en-GB" smtClean="0"/>
              <a:t>18/06/21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CA1D3-AF04-432C-AAC9-D520851C4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1AC-B94B-4EA8-84A6-7C4EC8AC1669}" type="datetimeFigureOut">
              <a:rPr lang="en-GB" smtClean="0"/>
              <a:t>18/06/21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CA1D3-AF04-432C-AAC9-D520851C4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884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1AC-B94B-4EA8-84A6-7C4EC8AC1669}" type="datetimeFigureOut">
              <a:rPr lang="en-GB" smtClean="0"/>
              <a:t>18/06/21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CA1D3-AF04-432C-AAC9-D520851C4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1AC-B94B-4EA8-84A6-7C4EC8AC1669}" type="datetimeFigureOut">
              <a:rPr lang="en-GB" smtClean="0"/>
              <a:t>18/06/21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CA1D3-AF04-432C-AAC9-D520851C4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186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1AC-B94B-4EA8-84A6-7C4EC8AC1669}" type="datetimeFigureOut">
              <a:rPr lang="en-GB" smtClean="0"/>
              <a:t>18/06/21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CA1D3-AF04-432C-AAC9-D520851C4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666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1AC-B94B-4EA8-84A6-7C4EC8AC1669}" type="datetimeFigureOut">
              <a:rPr lang="en-GB" smtClean="0"/>
              <a:t>18/06/21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CA1D3-AF04-432C-AAC9-D520851C4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31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7B1AC-B94B-4EA8-84A6-7C4EC8AC1669}" type="datetimeFigureOut">
              <a:rPr lang="en-GB" smtClean="0"/>
              <a:t>18/06/21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CA1D3-AF04-432C-AAC9-D520851C4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98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Shadow Curriculum brief: Sugar &amp; Spice and all things nice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352282"/>
            <a:ext cx="9224963" cy="48246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Where possible resource the following;</a:t>
            </a:r>
          </a:p>
          <a:p>
            <a:pPr lvl="1"/>
            <a:r>
              <a:rPr lang="en-GB" dirty="0" smtClean="0"/>
              <a:t>Interesting spoons (wooden/ metal/ china)</a:t>
            </a:r>
          </a:p>
          <a:p>
            <a:pPr lvl="1"/>
            <a:r>
              <a:rPr lang="en-GB" dirty="0" smtClean="0"/>
              <a:t>Herbs and spices ( any old ones from the cupboard which are unlikely to be used again)</a:t>
            </a:r>
          </a:p>
          <a:p>
            <a:pPr lvl="1"/>
            <a:r>
              <a:rPr lang="en-GB" dirty="0" smtClean="0"/>
              <a:t>Background </a:t>
            </a:r>
            <a:r>
              <a:rPr lang="en-GB" dirty="0" err="1" smtClean="0"/>
              <a:t>e.g</a:t>
            </a:r>
            <a:r>
              <a:rPr lang="en-GB" dirty="0" smtClean="0"/>
              <a:t> wooden chopping board / marble slab / slate </a:t>
            </a:r>
            <a:r>
              <a:rPr lang="en-GB" dirty="0" smtClean="0"/>
              <a:t>etc.</a:t>
            </a:r>
            <a:endParaRPr lang="en-GB" dirty="0"/>
          </a:p>
          <a:p>
            <a:pPr marL="457200" lvl="1" indent="0">
              <a:buNone/>
            </a:pPr>
            <a:r>
              <a:rPr lang="en-GB" dirty="0" smtClean="0"/>
              <a:t>Photograph the spices in the spoons as shown in the images on the next slide. Try lots of different compositions and backgrounds.</a:t>
            </a:r>
          </a:p>
          <a:p>
            <a:pPr lvl="1"/>
            <a:r>
              <a:rPr lang="en-GB" dirty="0" smtClean="0"/>
              <a:t>Take approximately 35 photographs. Bring to school on your memory card or memory stick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Research the food photographer “Her Dark materials”. Produce a research slide about her work.</a:t>
            </a:r>
          </a:p>
        </p:txBody>
      </p:sp>
    </p:spTree>
    <p:extLst>
      <p:ext uri="{BB962C8B-B14F-4D97-AF65-F5344CB8AC3E}">
        <p14:creationId xmlns:p14="http://schemas.microsoft.com/office/powerpoint/2010/main" val="3546738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06" y="-13115"/>
            <a:ext cx="2910385" cy="29103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576" y="351819"/>
            <a:ext cx="3714482" cy="21805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8243" y="357968"/>
            <a:ext cx="1743075" cy="2619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2315"/>
          <a:stretch/>
        </p:blipFill>
        <p:spPr>
          <a:xfrm>
            <a:off x="404792" y="2805858"/>
            <a:ext cx="2550812" cy="19358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8243" y="3959243"/>
            <a:ext cx="1743075" cy="2619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5390" y="2821762"/>
            <a:ext cx="2466975" cy="184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006" y="4970202"/>
            <a:ext cx="2809875" cy="1628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6267" y="4959040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89554" y="2819832"/>
            <a:ext cx="1458902" cy="197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69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" y="-98512"/>
            <a:ext cx="8543925" cy="1325563"/>
          </a:xfrm>
        </p:spPr>
        <p:txBody>
          <a:bodyPr/>
          <a:lstStyle/>
          <a:p>
            <a:r>
              <a:rPr lang="en-GB" dirty="0" smtClean="0"/>
              <a:t>Her Dark Materials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027908"/>
            <a:ext cx="4762500" cy="552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062" y="837408"/>
            <a:ext cx="457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37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115</Words>
  <Application>Microsoft Office PowerPoint</Application>
  <PresentationFormat>A4 Paper (210x297 mm)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Shadow Curriculum brief: Sugar &amp; Spice and all things nice </vt:lpstr>
      <vt:lpstr>PowerPoint Presentation</vt:lpstr>
      <vt:lpstr>Her Dark Materials</vt:lpstr>
    </vt:vector>
  </TitlesOfParts>
  <Company>osi.local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HW</dc:title>
  <dc:creator>Victoria Richards</dc:creator>
  <cp:lastModifiedBy>Ruth Vine</cp:lastModifiedBy>
  <cp:revision>5</cp:revision>
  <cp:lastPrinted>2021-06-15T09:56:14Z</cp:lastPrinted>
  <dcterms:created xsi:type="dcterms:W3CDTF">2021-06-15T09:52:53Z</dcterms:created>
  <dcterms:modified xsi:type="dcterms:W3CDTF">2021-06-18T12:55:54Z</dcterms:modified>
</cp:coreProperties>
</file>