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8" r:id="rId4"/>
    <p:sldId id="269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5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3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5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6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6E1D-A02D-489F-938C-A2AA72369D06}" type="datetimeFigureOut">
              <a:rPr lang="en-GB" smtClean="0"/>
              <a:t>13/01/21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1720-4134-4F6B-B706-8CCD3490F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h607-fwUM&amp;safe=true" TargetMode="External"/><Relationship Id="rId2" Type="http://schemas.openxmlformats.org/officeDocument/2006/relationships/hyperlink" Target="https://www.youtube.com/watch?v=P49ISh6uY6k&amp;safe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6Ckd__z_T0&amp;safe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WFH week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Please email me your 6 best portrait photographs,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Even if you are able to print them at home I need to know that you have completed the task, just say in your email that you do not require the work to be printed and posted.</a:t>
            </a:r>
          </a:p>
          <a:p>
            <a:r>
              <a:rPr lang="en-GB" dirty="0" smtClean="0"/>
              <a:t>You should have completed research on 3 different collage artists from the </a:t>
            </a:r>
            <a:r>
              <a:rPr lang="en-GB" dirty="0" err="1" smtClean="0"/>
              <a:t>youtube</a:t>
            </a:r>
            <a:r>
              <a:rPr lang="en-GB" dirty="0" smtClean="0"/>
              <a:t> clip shown last week.</a:t>
            </a:r>
          </a:p>
          <a:p>
            <a:r>
              <a:rPr lang="en-GB" dirty="0" smtClean="0"/>
              <a:t>Please email your </a:t>
            </a:r>
            <a:r>
              <a:rPr lang="en-GB" dirty="0" err="1" smtClean="0"/>
              <a:t>ppt</a:t>
            </a:r>
            <a:r>
              <a:rPr lang="en-GB" dirty="0" smtClean="0"/>
              <a:t> 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When using </a:t>
            </a:r>
            <a:r>
              <a:rPr lang="en-GB" b="1" dirty="0" err="1" smtClean="0"/>
              <a:t>ppt</a:t>
            </a:r>
            <a:r>
              <a:rPr lang="en-GB" b="1" dirty="0" smtClean="0"/>
              <a:t> please remember to switch from widescreen to A4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394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WFH week </a:t>
            </a:r>
            <a:r>
              <a:rPr lang="en-GB" i="1" smtClean="0">
                <a:latin typeface="+mn-lt"/>
              </a:rPr>
              <a:t>2: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27" y="902295"/>
            <a:ext cx="8220332" cy="4351338"/>
          </a:xfrm>
        </p:spPr>
        <p:txBody>
          <a:bodyPr>
            <a:normAutofit/>
          </a:bodyPr>
          <a:lstStyle/>
          <a:p>
            <a:endParaRPr lang="en-GB" dirty="0">
              <a:latin typeface="Bernard MT Condensed" panose="02050806060905020404" pitchFamily="18" charset="0"/>
            </a:endParaRPr>
          </a:p>
          <a:p>
            <a:r>
              <a:rPr lang="en-GB" dirty="0" smtClean="0"/>
              <a:t>Watch the attached </a:t>
            </a:r>
            <a:r>
              <a:rPr lang="en-GB" dirty="0" err="1" smtClean="0"/>
              <a:t>youtube</a:t>
            </a:r>
            <a:r>
              <a:rPr lang="en-GB" dirty="0" smtClean="0"/>
              <a:t> tutorials in readiness for tomorrows lesson. You will need to be collecting appropriate papers in readiness for creating collages.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www.youtube.com/watch?v=P49ISh6uY6k&amp;safe=true</a:t>
            </a:r>
            <a:endParaRPr lang="en-GB" dirty="0" smtClean="0"/>
          </a:p>
          <a:p>
            <a:endParaRPr lang="en-GB" dirty="0" smtClean="0"/>
          </a:p>
          <a:p>
            <a:pPr marL="457200" lvl="1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sz="2800" dirty="0" smtClean="0">
                <a:hlinkClick r:id="rId3"/>
              </a:rPr>
              <a:t>www.youtube.com/watch?v=rzh607-fwUM&amp;safe=true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2327" y="5499730"/>
            <a:ext cx="7389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hlinkClick r:id="rId4"/>
              </a:rPr>
              <a:t>https://www.youtube.com/watch?v=X6Ckd__z_T0&amp;safe=true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56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17" y="0"/>
            <a:ext cx="2806832" cy="1325563"/>
          </a:xfrm>
        </p:spPr>
        <p:txBody>
          <a:bodyPr/>
          <a:lstStyle/>
          <a:p>
            <a:r>
              <a:rPr lang="en-GB" dirty="0" smtClean="0"/>
              <a:t>Jacob </a:t>
            </a:r>
            <a:r>
              <a:rPr lang="en-GB" dirty="0" err="1" smtClean="0"/>
              <a:t>Intile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" y="1325563"/>
            <a:ext cx="4314423" cy="538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13" y="0"/>
            <a:ext cx="2867059" cy="3580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02" y="3757478"/>
            <a:ext cx="4184107" cy="23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246"/>
            <a:ext cx="9169422" cy="52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</TotalTime>
  <Words>127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Bernard MT Condensed</vt:lpstr>
      <vt:lpstr>Calibri</vt:lpstr>
      <vt:lpstr>Calibri Light</vt:lpstr>
      <vt:lpstr>Office Theme</vt:lpstr>
      <vt:lpstr>WFH week 2</vt:lpstr>
      <vt:lpstr>WFH week 2:</vt:lpstr>
      <vt:lpstr>Jacob Intile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Photography</dc:title>
  <dc:creator>Ruth Vine</dc:creator>
  <cp:lastModifiedBy>Ruth Vine</cp:lastModifiedBy>
  <cp:revision>21</cp:revision>
  <cp:lastPrinted>2021-01-13T14:16:43Z</cp:lastPrinted>
  <dcterms:created xsi:type="dcterms:W3CDTF">2021-01-04T12:52:39Z</dcterms:created>
  <dcterms:modified xsi:type="dcterms:W3CDTF">2021-01-14T13:22:48Z</dcterms:modified>
</cp:coreProperties>
</file>