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256" r:id="rId3"/>
    <p:sldId id="258" r:id="rId4"/>
    <p:sldId id="259" r:id="rId5"/>
    <p:sldId id="261" r:id="rId6"/>
    <p:sldId id="263" r:id="rId7"/>
    <p:sldId id="264" r:id="rId8"/>
    <p:sldId id="265" r:id="rId9"/>
    <p:sldId id="266" r:id="rId10"/>
    <p:sldId id="267"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6" r:id="rId27"/>
    <p:sldId id="284" r:id="rId28"/>
    <p:sldId id="28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8094862-9467-4B44-A959-2063F8810C23}">
          <p14:sldIdLst>
            <p14:sldId id="257"/>
            <p14:sldId id="256"/>
            <p14:sldId id="258"/>
            <p14:sldId id="259"/>
            <p14:sldId id="261"/>
            <p14:sldId id="263"/>
            <p14:sldId id="264"/>
            <p14:sldId id="265"/>
            <p14:sldId id="266"/>
            <p14:sldId id="267"/>
            <p14:sldId id="269"/>
            <p14:sldId id="270"/>
            <p14:sldId id="271"/>
            <p14:sldId id="272"/>
            <p14:sldId id="273"/>
            <p14:sldId id="274"/>
            <p14:sldId id="275"/>
            <p14:sldId id="276"/>
            <p14:sldId id="277"/>
            <p14:sldId id="278"/>
            <p14:sldId id="279"/>
            <p14:sldId id="280"/>
            <p14:sldId id="281"/>
            <p14:sldId id="282"/>
            <p14:sldId id="283"/>
            <p14:sldId id="286"/>
            <p14:sldId id="284"/>
            <p14:sldId id="285"/>
          </p14:sldIdLst>
        </p14:section>
        <p14:section name="Untitled Section" id="{244273BF-29E5-4643-A28E-E70E37645CE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108" y="3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0E6F1F-6E7F-4C0C-A158-3C61908D6C60}" type="datetimeFigureOut">
              <a:rPr lang="en-GB" smtClean="0"/>
              <a:t>12/05/2020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9FA63F-8A39-4086-8F88-C3FA6A0C2914}" type="slidenum">
              <a:rPr lang="en-GB" smtClean="0"/>
              <a:t>‹#›</a:t>
            </a:fld>
            <a:endParaRPr lang="en-GB"/>
          </a:p>
        </p:txBody>
      </p:sp>
    </p:spTree>
    <p:extLst>
      <p:ext uri="{BB962C8B-B14F-4D97-AF65-F5344CB8AC3E}">
        <p14:creationId xmlns:p14="http://schemas.microsoft.com/office/powerpoint/2010/main" val="2110060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E8DE70A-3735-4561-B656-67E30AC32C89}" type="slidenum">
              <a:rPr lang="en-GB" altLang="en-US" smtClean="0">
                <a:latin typeface="Arial" panose="020B0604020202020204" pitchFamily="34" charset="0"/>
              </a:rPr>
              <a:pPr>
                <a:spcBef>
                  <a:spcPct val="0"/>
                </a:spcBef>
              </a:pPr>
              <a:t>5</a:t>
            </a:fld>
            <a:endParaRPr lang="en-GB" altLang="en-US" smtClean="0">
              <a:latin typeface="Arial" panose="020B0604020202020204" pitchFamily="34" charset="0"/>
            </a:endParaRPr>
          </a:p>
        </p:txBody>
      </p:sp>
    </p:spTree>
    <p:extLst>
      <p:ext uri="{BB962C8B-B14F-4D97-AF65-F5344CB8AC3E}">
        <p14:creationId xmlns:p14="http://schemas.microsoft.com/office/powerpoint/2010/main" val="767619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9376439-E3D0-4E0F-BE17-C26A72E297A2}" type="slidenum">
              <a:rPr lang="en-GB" altLang="en-US" smtClean="0">
                <a:latin typeface="Arial" panose="020B0604020202020204" pitchFamily="34" charset="0"/>
              </a:rPr>
              <a:pPr>
                <a:spcBef>
                  <a:spcPct val="0"/>
                </a:spcBef>
              </a:pPr>
              <a:t>16</a:t>
            </a:fld>
            <a:endParaRPr lang="en-GB" altLang="en-US" smtClean="0">
              <a:latin typeface="Arial" panose="020B0604020202020204" pitchFamily="34" charset="0"/>
            </a:endParaRPr>
          </a:p>
        </p:txBody>
      </p:sp>
    </p:spTree>
    <p:extLst>
      <p:ext uri="{BB962C8B-B14F-4D97-AF65-F5344CB8AC3E}">
        <p14:creationId xmlns:p14="http://schemas.microsoft.com/office/powerpoint/2010/main" val="3437769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37F418E-3C4F-47C4-B35B-3134A629142F}" type="slidenum">
              <a:rPr lang="en-GB" altLang="en-US" smtClean="0">
                <a:latin typeface="Arial" panose="020B0604020202020204" pitchFamily="34" charset="0"/>
              </a:rPr>
              <a:pPr>
                <a:spcBef>
                  <a:spcPct val="0"/>
                </a:spcBef>
              </a:pPr>
              <a:t>18</a:t>
            </a:fld>
            <a:endParaRPr lang="en-GB" altLang="en-US" smtClean="0">
              <a:latin typeface="Arial" panose="020B0604020202020204" pitchFamily="34" charset="0"/>
            </a:endParaRPr>
          </a:p>
        </p:txBody>
      </p:sp>
    </p:spTree>
    <p:extLst>
      <p:ext uri="{BB962C8B-B14F-4D97-AF65-F5344CB8AC3E}">
        <p14:creationId xmlns:p14="http://schemas.microsoft.com/office/powerpoint/2010/main" val="874440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C324B63-15D3-46C8-83F6-DF71BF4595A8}" type="slidenum">
              <a:rPr lang="en-GB" altLang="en-US" smtClean="0">
                <a:latin typeface="Arial" panose="020B0604020202020204" pitchFamily="34" charset="0"/>
              </a:rPr>
              <a:pPr>
                <a:spcBef>
                  <a:spcPct val="0"/>
                </a:spcBef>
              </a:pPr>
              <a:t>19</a:t>
            </a:fld>
            <a:endParaRPr lang="en-GB" altLang="en-US" smtClean="0">
              <a:latin typeface="Arial" panose="020B0604020202020204" pitchFamily="34" charset="0"/>
            </a:endParaRPr>
          </a:p>
        </p:txBody>
      </p:sp>
    </p:spTree>
    <p:extLst>
      <p:ext uri="{BB962C8B-B14F-4D97-AF65-F5344CB8AC3E}">
        <p14:creationId xmlns:p14="http://schemas.microsoft.com/office/powerpoint/2010/main" val="831872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8B9BB94-47CB-4E24-885C-1CF82FC5A6C0}" type="slidenum">
              <a:rPr lang="en-GB" altLang="en-US" smtClean="0">
                <a:latin typeface="Arial" panose="020B0604020202020204" pitchFamily="34" charset="0"/>
              </a:rPr>
              <a:pPr>
                <a:spcBef>
                  <a:spcPct val="0"/>
                </a:spcBef>
              </a:pPr>
              <a:t>21</a:t>
            </a:fld>
            <a:endParaRPr lang="en-GB" altLang="en-US" smtClean="0">
              <a:latin typeface="Arial" panose="020B0604020202020204" pitchFamily="34" charset="0"/>
            </a:endParaRPr>
          </a:p>
        </p:txBody>
      </p:sp>
    </p:spTree>
    <p:extLst>
      <p:ext uri="{BB962C8B-B14F-4D97-AF65-F5344CB8AC3E}">
        <p14:creationId xmlns:p14="http://schemas.microsoft.com/office/powerpoint/2010/main" val="1444078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ECF478B-D87C-4647-98D4-EAE1BE8A5B61}" type="slidenum">
              <a:rPr lang="en-GB" altLang="en-US" smtClean="0">
                <a:latin typeface="Arial" panose="020B0604020202020204" pitchFamily="34" charset="0"/>
              </a:rPr>
              <a:pPr>
                <a:spcBef>
                  <a:spcPct val="0"/>
                </a:spcBef>
              </a:pPr>
              <a:t>22</a:t>
            </a:fld>
            <a:endParaRPr lang="en-GB" altLang="en-US" smtClean="0">
              <a:latin typeface="Arial" panose="020B0604020202020204" pitchFamily="34" charset="0"/>
            </a:endParaRPr>
          </a:p>
        </p:txBody>
      </p:sp>
    </p:spTree>
    <p:extLst>
      <p:ext uri="{BB962C8B-B14F-4D97-AF65-F5344CB8AC3E}">
        <p14:creationId xmlns:p14="http://schemas.microsoft.com/office/powerpoint/2010/main" val="23686417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B1E8F8E-59B5-40F0-B8A8-3310C64B0947}" type="slidenum">
              <a:rPr lang="en-GB" altLang="en-US" smtClean="0">
                <a:latin typeface="Arial" panose="020B0604020202020204" pitchFamily="34" charset="0"/>
              </a:rPr>
              <a:pPr>
                <a:spcBef>
                  <a:spcPct val="0"/>
                </a:spcBef>
              </a:pPr>
              <a:t>25</a:t>
            </a:fld>
            <a:endParaRPr lang="en-GB" altLang="en-US" smtClean="0">
              <a:latin typeface="Arial" panose="020B0604020202020204" pitchFamily="34" charset="0"/>
            </a:endParaRPr>
          </a:p>
        </p:txBody>
      </p:sp>
    </p:spTree>
    <p:extLst>
      <p:ext uri="{BB962C8B-B14F-4D97-AF65-F5344CB8AC3E}">
        <p14:creationId xmlns:p14="http://schemas.microsoft.com/office/powerpoint/2010/main" val="3326609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C9D2BF-B80E-4623-B313-1AA1379E4A7C}" type="slidenum">
              <a:rPr lang="en-GB" altLang="en-US" smtClean="0">
                <a:latin typeface="Arial" panose="020B0604020202020204" pitchFamily="34" charset="0"/>
              </a:rPr>
              <a:pPr>
                <a:spcBef>
                  <a:spcPct val="0"/>
                </a:spcBef>
              </a:pPr>
              <a:t>27</a:t>
            </a:fld>
            <a:endParaRPr lang="en-GB" altLang="en-US" smtClean="0">
              <a:latin typeface="Arial" panose="020B0604020202020204" pitchFamily="34" charset="0"/>
            </a:endParaRPr>
          </a:p>
        </p:txBody>
      </p:sp>
    </p:spTree>
    <p:extLst>
      <p:ext uri="{BB962C8B-B14F-4D97-AF65-F5344CB8AC3E}">
        <p14:creationId xmlns:p14="http://schemas.microsoft.com/office/powerpoint/2010/main" val="15253625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4A4C0DE-C390-40F4-817A-9C8997EF1C6D}" type="slidenum">
              <a:rPr lang="en-GB" altLang="en-US" smtClean="0">
                <a:latin typeface="Arial" panose="020B0604020202020204" pitchFamily="34" charset="0"/>
              </a:rPr>
              <a:pPr>
                <a:spcBef>
                  <a:spcPct val="0"/>
                </a:spcBef>
              </a:pPr>
              <a:t>28</a:t>
            </a:fld>
            <a:endParaRPr lang="en-GB" altLang="en-US" smtClean="0">
              <a:latin typeface="Arial" panose="020B0604020202020204" pitchFamily="34" charset="0"/>
            </a:endParaRPr>
          </a:p>
        </p:txBody>
      </p:sp>
    </p:spTree>
    <p:extLst>
      <p:ext uri="{BB962C8B-B14F-4D97-AF65-F5344CB8AC3E}">
        <p14:creationId xmlns:p14="http://schemas.microsoft.com/office/powerpoint/2010/main" val="642290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C6E48F5-B2A6-4155-8E3B-749367A94A69}" type="slidenum">
              <a:rPr lang="en-GB" altLang="en-US" smtClean="0">
                <a:latin typeface="Arial" panose="020B0604020202020204" pitchFamily="34" charset="0"/>
              </a:rPr>
              <a:pPr>
                <a:spcBef>
                  <a:spcPct val="0"/>
                </a:spcBef>
              </a:pPr>
              <a:t>6</a:t>
            </a:fld>
            <a:endParaRPr lang="en-GB" altLang="en-US" smtClean="0">
              <a:latin typeface="Arial" panose="020B0604020202020204" pitchFamily="34" charset="0"/>
            </a:endParaRPr>
          </a:p>
        </p:txBody>
      </p:sp>
    </p:spTree>
    <p:extLst>
      <p:ext uri="{BB962C8B-B14F-4D97-AF65-F5344CB8AC3E}">
        <p14:creationId xmlns:p14="http://schemas.microsoft.com/office/powerpoint/2010/main" val="1679133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683AA97-B8CF-45FA-A0EC-217BBBE3831A}" type="slidenum">
              <a:rPr lang="en-GB" altLang="en-US" smtClean="0">
                <a:latin typeface="Arial" panose="020B0604020202020204" pitchFamily="34" charset="0"/>
              </a:rPr>
              <a:pPr>
                <a:spcBef>
                  <a:spcPct val="0"/>
                </a:spcBef>
              </a:pPr>
              <a:t>7</a:t>
            </a:fld>
            <a:endParaRPr lang="en-GB" altLang="en-US" smtClean="0">
              <a:latin typeface="Arial" panose="020B0604020202020204" pitchFamily="34" charset="0"/>
            </a:endParaRPr>
          </a:p>
        </p:txBody>
      </p:sp>
    </p:spTree>
    <p:extLst>
      <p:ext uri="{BB962C8B-B14F-4D97-AF65-F5344CB8AC3E}">
        <p14:creationId xmlns:p14="http://schemas.microsoft.com/office/powerpoint/2010/main" val="329339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FD6202D-09EC-48F3-A37B-27FAFFBEEDAE}" type="slidenum">
              <a:rPr lang="en-GB" altLang="en-US" smtClean="0">
                <a:latin typeface="Arial" panose="020B0604020202020204" pitchFamily="34" charset="0"/>
              </a:rPr>
              <a:pPr>
                <a:spcBef>
                  <a:spcPct val="0"/>
                </a:spcBef>
              </a:pPr>
              <a:t>8</a:t>
            </a:fld>
            <a:endParaRPr lang="en-GB" altLang="en-US" smtClean="0">
              <a:latin typeface="Arial" panose="020B0604020202020204" pitchFamily="34" charset="0"/>
            </a:endParaRPr>
          </a:p>
        </p:txBody>
      </p:sp>
    </p:spTree>
    <p:extLst>
      <p:ext uri="{BB962C8B-B14F-4D97-AF65-F5344CB8AC3E}">
        <p14:creationId xmlns:p14="http://schemas.microsoft.com/office/powerpoint/2010/main" val="1660830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9516741-3539-44FD-B581-245147900CFA}" type="slidenum">
              <a:rPr lang="en-GB" altLang="en-US" smtClean="0">
                <a:latin typeface="Arial" panose="020B0604020202020204" pitchFamily="34" charset="0"/>
              </a:rPr>
              <a:pPr>
                <a:spcBef>
                  <a:spcPct val="0"/>
                </a:spcBef>
              </a:pPr>
              <a:t>9</a:t>
            </a:fld>
            <a:endParaRPr lang="en-GB" altLang="en-US" smtClean="0">
              <a:latin typeface="Arial" panose="020B0604020202020204" pitchFamily="34" charset="0"/>
            </a:endParaRPr>
          </a:p>
        </p:txBody>
      </p:sp>
    </p:spTree>
    <p:extLst>
      <p:ext uri="{BB962C8B-B14F-4D97-AF65-F5344CB8AC3E}">
        <p14:creationId xmlns:p14="http://schemas.microsoft.com/office/powerpoint/2010/main" val="2896580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7DBC534-9112-43EC-BE25-5614AAAE303F}" type="slidenum">
              <a:rPr lang="en-GB" altLang="en-US" smtClean="0">
                <a:latin typeface="Arial" panose="020B0604020202020204" pitchFamily="34" charset="0"/>
              </a:rPr>
              <a:pPr>
                <a:spcBef>
                  <a:spcPct val="0"/>
                </a:spcBef>
              </a:pPr>
              <a:t>11</a:t>
            </a:fld>
            <a:endParaRPr lang="en-GB" altLang="en-US" smtClean="0">
              <a:latin typeface="Arial" panose="020B0604020202020204" pitchFamily="34" charset="0"/>
            </a:endParaRPr>
          </a:p>
        </p:txBody>
      </p:sp>
    </p:spTree>
    <p:extLst>
      <p:ext uri="{BB962C8B-B14F-4D97-AF65-F5344CB8AC3E}">
        <p14:creationId xmlns:p14="http://schemas.microsoft.com/office/powerpoint/2010/main" val="808731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229FFEA-7BE3-4262-ACE7-50454B1E5473}" type="slidenum">
              <a:rPr lang="en-GB" altLang="en-US" smtClean="0">
                <a:latin typeface="Arial" panose="020B0604020202020204" pitchFamily="34" charset="0"/>
              </a:rPr>
              <a:pPr>
                <a:spcBef>
                  <a:spcPct val="0"/>
                </a:spcBef>
              </a:pPr>
              <a:t>12</a:t>
            </a:fld>
            <a:endParaRPr lang="en-GB" altLang="en-US" smtClean="0">
              <a:latin typeface="Arial" panose="020B0604020202020204" pitchFamily="34" charset="0"/>
            </a:endParaRPr>
          </a:p>
        </p:txBody>
      </p:sp>
    </p:spTree>
    <p:extLst>
      <p:ext uri="{BB962C8B-B14F-4D97-AF65-F5344CB8AC3E}">
        <p14:creationId xmlns:p14="http://schemas.microsoft.com/office/powerpoint/2010/main" val="715518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03E5392-D278-457F-8B6E-8F7C045C6CCD}" type="slidenum">
              <a:rPr lang="en-GB" altLang="en-US" smtClean="0">
                <a:latin typeface="Arial" panose="020B0604020202020204" pitchFamily="34" charset="0"/>
              </a:rPr>
              <a:pPr>
                <a:spcBef>
                  <a:spcPct val="0"/>
                </a:spcBef>
              </a:pPr>
              <a:t>13</a:t>
            </a:fld>
            <a:endParaRPr lang="en-GB" altLang="en-US" smtClean="0">
              <a:latin typeface="Arial" panose="020B0604020202020204" pitchFamily="34" charset="0"/>
            </a:endParaRPr>
          </a:p>
        </p:txBody>
      </p:sp>
    </p:spTree>
    <p:extLst>
      <p:ext uri="{BB962C8B-B14F-4D97-AF65-F5344CB8AC3E}">
        <p14:creationId xmlns:p14="http://schemas.microsoft.com/office/powerpoint/2010/main" val="3629898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8F43271-9737-4A38-88EC-D3E69C751A95}" type="slidenum">
              <a:rPr lang="en-GB" altLang="en-US" smtClean="0">
                <a:latin typeface="Arial" panose="020B0604020202020204" pitchFamily="34" charset="0"/>
              </a:rPr>
              <a:pPr>
                <a:spcBef>
                  <a:spcPct val="0"/>
                </a:spcBef>
              </a:pPr>
              <a:t>14</a:t>
            </a:fld>
            <a:endParaRPr lang="en-GB" altLang="en-US" smtClean="0">
              <a:latin typeface="Arial" panose="020B0604020202020204" pitchFamily="34" charset="0"/>
            </a:endParaRPr>
          </a:p>
        </p:txBody>
      </p:sp>
    </p:spTree>
    <p:extLst>
      <p:ext uri="{BB962C8B-B14F-4D97-AF65-F5344CB8AC3E}">
        <p14:creationId xmlns:p14="http://schemas.microsoft.com/office/powerpoint/2010/main" val="1581500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233558E-E10E-4A8A-ACD6-512D5CBD6E56}" type="datetimeFigureOut">
              <a:rPr lang="en-GB" smtClean="0"/>
              <a:t>12/05/2020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A366F7-6E75-453E-A9C1-DE830DD7CEE2}" type="slidenum">
              <a:rPr lang="en-GB" smtClean="0"/>
              <a:t>‹#›</a:t>
            </a:fld>
            <a:endParaRPr lang="en-GB"/>
          </a:p>
        </p:txBody>
      </p:sp>
    </p:spTree>
    <p:extLst>
      <p:ext uri="{BB962C8B-B14F-4D97-AF65-F5344CB8AC3E}">
        <p14:creationId xmlns:p14="http://schemas.microsoft.com/office/powerpoint/2010/main" val="2710511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233558E-E10E-4A8A-ACD6-512D5CBD6E56}" type="datetimeFigureOut">
              <a:rPr lang="en-GB" smtClean="0"/>
              <a:t>12/05/2020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A366F7-6E75-453E-A9C1-DE830DD7CEE2}" type="slidenum">
              <a:rPr lang="en-GB" smtClean="0"/>
              <a:t>‹#›</a:t>
            </a:fld>
            <a:endParaRPr lang="en-GB"/>
          </a:p>
        </p:txBody>
      </p:sp>
    </p:spTree>
    <p:extLst>
      <p:ext uri="{BB962C8B-B14F-4D97-AF65-F5344CB8AC3E}">
        <p14:creationId xmlns:p14="http://schemas.microsoft.com/office/powerpoint/2010/main" val="2084433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233558E-E10E-4A8A-ACD6-512D5CBD6E56}" type="datetimeFigureOut">
              <a:rPr lang="en-GB" smtClean="0"/>
              <a:t>12/05/2020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A366F7-6E75-453E-A9C1-DE830DD7CEE2}" type="slidenum">
              <a:rPr lang="en-GB" smtClean="0"/>
              <a:t>‹#›</a:t>
            </a:fld>
            <a:endParaRPr lang="en-GB"/>
          </a:p>
        </p:txBody>
      </p:sp>
    </p:spTree>
    <p:extLst>
      <p:ext uri="{BB962C8B-B14F-4D97-AF65-F5344CB8AC3E}">
        <p14:creationId xmlns:p14="http://schemas.microsoft.com/office/powerpoint/2010/main" val="2706732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233558E-E10E-4A8A-ACD6-512D5CBD6E56}" type="datetimeFigureOut">
              <a:rPr lang="en-GB" smtClean="0"/>
              <a:t>12/05/2020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A366F7-6E75-453E-A9C1-DE830DD7CEE2}" type="slidenum">
              <a:rPr lang="en-GB" smtClean="0"/>
              <a:t>‹#›</a:t>
            </a:fld>
            <a:endParaRPr lang="en-GB"/>
          </a:p>
        </p:txBody>
      </p:sp>
    </p:spTree>
    <p:extLst>
      <p:ext uri="{BB962C8B-B14F-4D97-AF65-F5344CB8AC3E}">
        <p14:creationId xmlns:p14="http://schemas.microsoft.com/office/powerpoint/2010/main" val="1812725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33558E-E10E-4A8A-ACD6-512D5CBD6E56}" type="datetimeFigureOut">
              <a:rPr lang="en-GB" smtClean="0"/>
              <a:t>12/05/2020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A366F7-6E75-453E-A9C1-DE830DD7CEE2}" type="slidenum">
              <a:rPr lang="en-GB" smtClean="0"/>
              <a:t>‹#›</a:t>
            </a:fld>
            <a:endParaRPr lang="en-GB"/>
          </a:p>
        </p:txBody>
      </p:sp>
    </p:spTree>
    <p:extLst>
      <p:ext uri="{BB962C8B-B14F-4D97-AF65-F5344CB8AC3E}">
        <p14:creationId xmlns:p14="http://schemas.microsoft.com/office/powerpoint/2010/main" val="2239807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233558E-E10E-4A8A-ACD6-512D5CBD6E56}" type="datetimeFigureOut">
              <a:rPr lang="en-GB" smtClean="0"/>
              <a:t>12/05/2020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A366F7-6E75-453E-A9C1-DE830DD7CEE2}" type="slidenum">
              <a:rPr lang="en-GB" smtClean="0"/>
              <a:t>‹#›</a:t>
            </a:fld>
            <a:endParaRPr lang="en-GB"/>
          </a:p>
        </p:txBody>
      </p:sp>
    </p:spTree>
    <p:extLst>
      <p:ext uri="{BB962C8B-B14F-4D97-AF65-F5344CB8AC3E}">
        <p14:creationId xmlns:p14="http://schemas.microsoft.com/office/powerpoint/2010/main" val="2069644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233558E-E10E-4A8A-ACD6-512D5CBD6E56}" type="datetimeFigureOut">
              <a:rPr lang="en-GB" smtClean="0"/>
              <a:t>12/05/2020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2A366F7-6E75-453E-A9C1-DE830DD7CEE2}" type="slidenum">
              <a:rPr lang="en-GB" smtClean="0"/>
              <a:t>‹#›</a:t>
            </a:fld>
            <a:endParaRPr lang="en-GB"/>
          </a:p>
        </p:txBody>
      </p:sp>
    </p:spTree>
    <p:extLst>
      <p:ext uri="{BB962C8B-B14F-4D97-AF65-F5344CB8AC3E}">
        <p14:creationId xmlns:p14="http://schemas.microsoft.com/office/powerpoint/2010/main" val="1429689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233558E-E10E-4A8A-ACD6-512D5CBD6E56}" type="datetimeFigureOut">
              <a:rPr lang="en-GB" smtClean="0"/>
              <a:t>12/05/2020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2A366F7-6E75-453E-A9C1-DE830DD7CEE2}" type="slidenum">
              <a:rPr lang="en-GB" smtClean="0"/>
              <a:t>‹#›</a:t>
            </a:fld>
            <a:endParaRPr lang="en-GB"/>
          </a:p>
        </p:txBody>
      </p:sp>
    </p:spTree>
    <p:extLst>
      <p:ext uri="{BB962C8B-B14F-4D97-AF65-F5344CB8AC3E}">
        <p14:creationId xmlns:p14="http://schemas.microsoft.com/office/powerpoint/2010/main" val="985555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33558E-E10E-4A8A-ACD6-512D5CBD6E56}" type="datetimeFigureOut">
              <a:rPr lang="en-GB" smtClean="0"/>
              <a:t>12/05/2020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2A366F7-6E75-453E-A9C1-DE830DD7CEE2}" type="slidenum">
              <a:rPr lang="en-GB" smtClean="0"/>
              <a:t>‹#›</a:t>
            </a:fld>
            <a:endParaRPr lang="en-GB"/>
          </a:p>
        </p:txBody>
      </p:sp>
    </p:spTree>
    <p:extLst>
      <p:ext uri="{BB962C8B-B14F-4D97-AF65-F5344CB8AC3E}">
        <p14:creationId xmlns:p14="http://schemas.microsoft.com/office/powerpoint/2010/main" val="3157491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33558E-E10E-4A8A-ACD6-512D5CBD6E56}" type="datetimeFigureOut">
              <a:rPr lang="en-GB" smtClean="0"/>
              <a:t>12/05/2020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A366F7-6E75-453E-A9C1-DE830DD7CEE2}" type="slidenum">
              <a:rPr lang="en-GB" smtClean="0"/>
              <a:t>‹#›</a:t>
            </a:fld>
            <a:endParaRPr lang="en-GB"/>
          </a:p>
        </p:txBody>
      </p:sp>
    </p:spTree>
    <p:extLst>
      <p:ext uri="{BB962C8B-B14F-4D97-AF65-F5344CB8AC3E}">
        <p14:creationId xmlns:p14="http://schemas.microsoft.com/office/powerpoint/2010/main" val="196545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33558E-E10E-4A8A-ACD6-512D5CBD6E56}" type="datetimeFigureOut">
              <a:rPr lang="en-GB" smtClean="0"/>
              <a:t>12/05/2020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A366F7-6E75-453E-A9C1-DE830DD7CEE2}" type="slidenum">
              <a:rPr lang="en-GB" smtClean="0"/>
              <a:t>‹#›</a:t>
            </a:fld>
            <a:endParaRPr lang="en-GB"/>
          </a:p>
        </p:txBody>
      </p:sp>
    </p:spTree>
    <p:extLst>
      <p:ext uri="{BB962C8B-B14F-4D97-AF65-F5344CB8AC3E}">
        <p14:creationId xmlns:p14="http://schemas.microsoft.com/office/powerpoint/2010/main" val="2242972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33558E-E10E-4A8A-ACD6-512D5CBD6E56}" type="datetimeFigureOut">
              <a:rPr lang="en-GB" smtClean="0"/>
              <a:t>12/05/2020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A366F7-6E75-453E-A9C1-DE830DD7CEE2}" type="slidenum">
              <a:rPr lang="en-GB" smtClean="0"/>
              <a:t>‹#›</a:t>
            </a:fld>
            <a:endParaRPr lang="en-GB"/>
          </a:p>
        </p:txBody>
      </p:sp>
    </p:spTree>
    <p:extLst>
      <p:ext uri="{BB962C8B-B14F-4D97-AF65-F5344CB8AC3E}">
        <p14:creationId xmlns:p14="http://schemas.microsoft.com/office/powerpoint/2010/main" val="1179555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youtube.com/watch?v=oCXox3l7fWU&amp;feature=related"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2" Type="http://schemas.openxmlformats.org/officeDocument/2006/relationships/hyperlink" Target="http://www.youtube.com/watch?v=QwOfphFsUwM&amp;feature=related"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www.youtube.com/watch?v=DQHk-i3tCo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jpeg"/></Relationships>
</file>

<file path=ppt/slides/_rels/slide3.xml.rels><?xml version="1.0" encoding="UTF-8" standalone="yes"?>
<Relationships xmlns="http://schemas.openxmlformats.org/package/2006/relationships"><Relationship Id="rId3" Type="http://schemas.openxmlformats.org/officeDocument/2006/relationships/hyperlink" Target="https://theculturetrip.com/europe/germany/articles/10-iconic-murals-on-the-berlin-wall/"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513379" y="157656"/>
            <a:ext cx="3210911" cy="6575652"/>
          </a:xfrm>
        </p:spPr>
        <p:txBody>
          <a:bodyPr>
            <a:normAutofit/>
          </a:bodyPr>
          <a:lstStyle/>
          <a:p>
            <a:r>
              <a:rPr lang="en-GB" dirty="0" smtClean="0"/>
              <a:t>Before we start this lesson, here are some questions to consider:</a:t>
            </a:r>
          </a:p>
          <a:p>
            <a:endParaRPr lang="en-GB" dirty="0" smtClean="0"/>
          </a:p>
          <a:p>
            <a:r>
              <a:rPr lang="en-GB" dirty="0" smtClean="0"/>
              <a:t>What is the painting on?</a:t>
            </a:r>
          </a:p>
          <a:p>
            <a:r>
              <a:rPr lang="en-GB" dirty="0" smtClean="0"/>
              <a:t>What is this picture of? </a:t>
            </a:r>
          </a:p>
          <a:p>
            <a:r>
              <a:rPr lang="en-GB" dirty="0" smtClean="0"/>
              <a:t>What is the man thinking?</a:t>
            </a:r>
          </a:p>
          <a:p>
            <a:r>
              <a:rPr lang="en-GB" dirty="0" smtClean="0"/>
              <a:t>What do the two grey and black sections in the painting represent?</a:t>
            </a:r>
          </a:p>
          <a:p>
            <a:r>
              <a:rPr lang="en-GB" dirty="0" smtClean="0"/>
              <a:t>How big might this painting be? Imagine if you were standing next to it. </a:t>
            </a:r>
          </a:p>
          <a:p>
            <a:endParaRPr lang="en-GB"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29273"/>
          <a:stretch/>
        </p:blipFill>
        <p:spPr>
          <a:xfrm>
            <a:off x="973666" y="0"/>
            <a:ext cx="7114044" cy="6733308"/>
          </a:xfrm>
          <a:prstGeom prst="rect">
            <a:avLst/>
          </a:prstGeom>
        </p:spPr>
      </p:pic>
    </p:spTree>
    <p:extLst>
      <p:ext uri="{BB962C8B-B14F-4D97-AF65-F5344CB8AC3E}">
        <p14:creationId xmlns:p14="http://schemas.microsoft.com/office/powerpoint/2010/main" val="36567520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GB" altLang="en-US" sz="6600"/>
              <a:t>Berlin in 1945</a:t>
            </a:r>
          </a:p>
        </p:txBody>
      </p:sp>
      <p:sp>
        <p:nvSpPr>
          <p:cNvPr id="4" name="Rectangle 3"/>
          <p:cNvSpPr/>
          <p:nvPr/>
        </p:nvSpPr>
        <p:spPr>
          <a:xfrm>
            <a:off x="1952626" y="1785938"/>
            <a:ext cx="8143875" cy="1077912"/>
          </a:xfrm>
          <a:prstGeom prst="rect">
            <a:avLst/>
          </a:prstGeom>
          <a:solidFill>
            <a:schemeClr val="accent2"/>
          </a:solidFill>
        </p:spPr>
        <p:txBody>
          <a:bodyPr>
            <a:spAutoFit/>
          </a:bodyPr>
          <a:lstStyle/>
          <a:p>
            <a:pPr algn="ctr" eaLnBrk="1" hangingPunct="1">
              <a:defRPr/>
            </a:pPr>
            <a:r>
              <a:rPr lang="en-GB" sz="3200" dirty="0">
                <a:solidFill>
                  <a:schemeClr val="accent6"/>
                </a:solidFill>
                <a:latin typeface="Arial" charset="0"/>
                <a:hlinkClick r:id="rId2"/>
              </a:rPr>
              <a:t>http://www.youtube.com/watch?v=oCXox3l7fWU&amp;feature=related</a:t>
            </a:r>
            <a:endParaRPr lang="en-GB" sz="3200" dirty="0">
              <a:solidFill>
                <a:schemeClr val="accent6"/>
              </a:solidFill>
              <a:latin typeface="Arial" charset="0"/>
            </a:endParaRPr>
          </a:p>
        </p:txBody>
      </p:sp>
      <p:sp>
        <p:nvSpPr>
          <p:cNvPr id="16388" name="TextBox 4"/>
          <p:cNvSpPr txBox="1">
            <a:spLocks noChangeArrowheads="1"/>
          </p:cNvSpPr>
          <p:nvPr/>
        </p:nvSpPr>
        <p:spPr bwMode="auto">
          <a:xfrm>
            <a:off x="3503614" y="4005263"/>
            <a:ext cx="51022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a:t>‘Germany 1945 – the ruins’</a:t>
            </a:r>
          </a:p>
        </p:txBody>
      </p:sp>
    </p:spTree>
    <p:extLst>
      <p:ext uri="{BB962C8B-B14F-4D97-AF65-F5344CB8AC3E}">
        <p14:creationId xmlns:p14="http://schemas.microsoft.com/office/powerpoint/2010/main" val="9070400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981200" y="274639"/>
            <a:ext cx="8229600" cy="725487"/>
          </a:xfrm>
        </p:spPr>
        <p:txBody>
          <a:bodyPr/>
          <a:lstStyle/>
          <a:p>
            <a:r>
              <a:rPr lang="en-GB" altLang="en-US" smtClean="0">
                <a:latin typeface="Comic Sans MS" panose="030F0702030302020204" pitchFamily="66" charset="0"/>
              </a:rPr>
              <a:t>The Berlin Airlift</a:t>
            </a:r>
          </a:p>
        </p:txBody>
      </p:sp>
      <p:pic>
        <p:nvPicPr>
          <p:cNvPr id="19459" name="Picture 2" descr="http://content.answers.com/main/content/wp/en-commons/thumb/1/14/250px-Occupied_Berlin.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6750" y="2500313"/>
            <a:ext cx="238125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Content Placeholder 2"/>
          <p:cNvSpPr>
            <a:spLocks noGrp="1"/>
          </p:cNvSpPr>
          <p:nvPr>
            <p:ph idx="1"/>
          </p:nvPr>
        </p:nvSpPr>
        <p:spPr>
          <a:xfrm>
            <a:off x="2024063" y="1071563"/>
            <a:ext cx="8229600" cy="5429250"/>
          </a:xfrm>
        </p:spPr>
        <p:txBody>
          <a:bodyPr>
            <a:normAutofit lnSpcReduction="10000"/>
          </a:bodyPr>
          <a:lstStyle/>
          <a:p>
            <a:pPr algn="just">
              <a:buFontTx/>
              <a:buNone/>
            </a:pPr>
            <a:r>
              <a:rPr lang="en-GB" altLang="en-US" sz="2000" dirty="0">
                <a:latin typeface="Comic Sans MS" panose="030F0702030302020204" pitchFamily="66" charset="0"/>
              </a:rPr>
              <a:t>Between 1945 and 1949, the occupying powers focussed their</a:t>
            </a:r>
          </a:p>
          <a:p>
            <a:pPr algn="just">
              <a:buFontTx/>
              <a:buNone/>
            </a:pPr>
            <a:r>
              <a:rPr lang="en-GB" altLang="en-US" sz="2000" dirty="0">
                <a:latin typeface="Comic Sans MS" panose="030F0702030302020204" pitchFamily="66" charset="0"/>
              </a:rPr>
              <a:t>efforts on feeding the public and rebuilding the infrastructure in</a:t>
            </a:r>
          </a:p>
          <a:p>
            <a:pPr algn="just">
              <a:buFontTx/>
              <a:buNone/>
            </a:pPr>
            <a:r>
              <a:rPr lang="en-GB" altLang="en-US" sz="2000" dirty="0">
                <a:latin typeface="Comic Sans MS" panose="030F0702030302020204" pitchFamily="66" charset="0"/>
              </a:rPr>
              <a:t>their zones.  People were allowed to move freely between the 4</a:t>
            </a:r>
          </a:p>
          <a:p>
            <a:pPr algn="just">
              <a:buFontTx/>
              <a:buNone/>
            </a:pPr>
            <a:r>
              <a:rPr lang="en-GB" altLang="en-US" sz="2000" dirty="0">
                <a:latin typeface="Comic Sans MS" panose="030F0702030302020204" pitchFamily="66" charset="0"/>
              </a:rPr>
              <a:t>zones.</a:t>
            </a:r>
          </a:p>
          <a:p>
            <a:pPr algn="just">
              <a:spcBef>
                <a:spcPct val="50000"/>
              </a:spcBef>
              <a:buFontTx/>
              <a:buNone/>
            </a:pPr>
            <a:r>
              <a:rPr lang="en-GB" altLang="en-US" sz="2000" dirty="0">
                <a:latin typeface="Comic Sans MS" panose="030F0702030302020204" pitchFamily="66" charset="0"/>
              </a:rPr>
              <a:t>However, Cooperation between the Allies broke down </a:t>
            </a:r>
          </a:p>
          <a:p>
            <a:pPr algn="just">
              <a:spcBef>
                <a:spcPct val="50000"/>
              </a:spcBef>
              <a:buFontTx/>
              <a:buNone/>
            </a:pPr>
            <a:r>
              <a:rPr lang="en-GB" altLang="en-US" sz="2000" dirty="0">
                <a:latin typeface="Comic Sans MS" panose="030F0702030302020204" pitchFamily="66" charset="0"/>
              </a:rPr>
              <a:t>in 1947.</a:t>
            </a:r>
          </a:p>
          <a:p>
            <a:pPr algn="just">
              <a:spcBef>
                <a:spcPct val="50000"/>
              </a:spcBef>
              <a:buFontTx/>
              <a:buNone/>
            </a:pPr>
            <a:r>
              <a:rPr lang="en-GB" altLang="en-US" sz="2000" dirty="0">
                <a:latin typeface="Comic Sans MS" panose="030F0702030302020204" pitchFamily="66" charset="0"/>
              </a:rPr>
              <a:t>The </a:t>
            </a:r>
            <a:r>
              <a:rPr lang="en-GB" altLang="en-US" sz="2000" dirty="0">
                <a:solidFill>
                  <a:srgbClr val="3333FF"/>
                </a:solidFill>
                <a:latin typeface="Comic Sans MS" panose="030F0702030302020204" pitchFamily="66" charset="0"/>
              </a:rPr>
              <a:t>3 Western powers</a:t>
            </a:r>
            <a:r>
              <a:rPr lang="en-GB" altLang="en-US" sz="2000" dirty="0">
                <a:latin typeface="Comic Sans MS" panose="030F0702030302020204" pitchFamily="66" charset="0"/>
              </a:rPr>
              <a:t> decided to create a separate </a:t>
            </a:r>
          </a:p>
          <a:p>
            <a:pPr algn="just">
              <a:spcBef>
                <a:spcPct val="50000"/>
              </a:spcBef>
              <a:buFontTx/>
              <a:buNone/>
            </a:pPr>
            <a:r>
              <a:rPr lang="en-GB" altLang="en-US" sz="2000" dirty="0">
                <a:latin typeface="Comic Sans MS" panose="030F0702030302020204" pitchFamily="66" charset="0"/>
              </a:rPr>
              <a:t>WEST GERMAN government in their zones.</a:t>
            </a:r>
          </a:p>
          <a:p>
            <a:pPr algn="just">
              <a:spcBef>
                <a:spcPct val="50000"/>
              </a:spcBef>
              <a:buFontTx/>
              <a:buNone/>
            </a:pPr>
            <a:r>
              <a:rPr lang="en-GB" altLang="en-US" sz="2000" dirty="0">
                <a:latin typeface="Comic Sans MS" panose="030F0702030302020204" pitchFamily="66" charset="0"/>
              </a:rPr>
              <a:t>The </a:t>
            </a:r>
            <a:r>
              <a:rPr lang="en-GB" altLang="en-US" sz="2000" dirty="0">
                <a:solidFill>
                  <a:srgbClr val="FF0000"/>
                </a:solidFill>
                <a:latin typeface="Comic Sans MS" panose="030F0702030302020204" pitchFamily="66" charset="0"/>
              </a:rPr>
              <a:t>Soviets</a:t>
            </a:r>
            <a:r>
              <a:rPr lang="en-GB" altLang="en-US" sz="2000" dirty="0">
                <a:latin typeface="Comic Sans MS" panose="030F0702030302020204" pitchFamily="66" charset="0"/>
              </a:rPr>
              <a:t> were not happy with this and started causing trouble,</a:t>
            </a:r>
          </a:p>
          <a:p>
            <a:pPr algn="just">
              <a:spcBef>
                <a:spcPct val="50000"/>
              </a:spcBef>
              <a:buFontTx/>
              <a:buNone/>
            </a:pPr>
            <a:r>
              <a:rPr lang="en-GB" altLang="en-US" sz="2000" dirty="0">
                <a:latin typeface="Comic Sans MS" panose="030F0702030302020204" pitchFamily="66" charset="0"/>
              </a:rPr>
              <a:t>leading to the Berlin Blockade, starting on </a:t>
            </a:r>
            <a:r>
              <a:rPr lang="en-GB" altLang="en-US" sz="2000" dirty="0">
                <a:solidFill>
                  <a:srgbClr val="00B050"/>
                </a:solidFill>
                <a:latin typeface="Comic Sans MS" panose="030F0702030302020204" pitchFamily="66" charset="0"/>
              </a:rPr>
              <a:t>24</a:t>
            </a:r>
            <a:r>
              <a:rPr lang="en-GB" altLang="en-US" sz="2000" baseline="30000" dirty="0">
                <a:solidFill>
                  <a:srgbClr val="00B050"/>
                </a:solidFill>
                <a:latin typeface="Comic Sans MS" panose="030F0702030302020204" pitchFamily="66" charset="0"/>
              </a:rPr>
              <a:t>th</a:t>
            </a:r>
            <a:r>
              <a:rPr lang="en-GB" altLang="en-US" sz="2000" dirty="0">
                <a:solidFill>
                  <a:srgbClr val="00B050"/>
                </a:solidFill>
                <a:latin typeface="Comic Sans MS" panose="030F0702030302020204" pitchFamily="66" charset="0"/>
              </a:rPr>
              <a:t> June, 1948</a:t>
            </a:r>
            <a:r>
              <a:rPr lang="en-GB" altLang="en-US" sz="2000" dirty="0">
                <a:latin typeface="Comic Sans MS" panose="030F0702030302020204" pitchFamily="66" charset="0"/>
              </a:rPr>
              <a:t>, when all</a:t>
            </a:r>
          </a:p>
          <a:p>
            <a:pPr algn="just">
              <a:spcBef>
                <a:spcPct val="50000"/>
              </a:spcBef>
              <a:buFontTx/>
              <a:buNone/>
            </a:pPr>
            <a:r>
              <a:rPr lang="en-GB" altLang="en-US" sz="2000" dirty="0">
                <a:latin typeface="Comic Sans MS" panose="030F0702030302020204" pitchFamily="66" charset="0"/>
              </a:rPr>
              <a:t>ground travel in and out of West Berlin was stopped by the Soviets.</a:t>
            </a:r>
          </a:p>
          <a:p>
            <a:pPr algn="just">
              <a:spcBef>
                <a:spcPct val="50000"/>
              </a:spcBef>
              <a:buFontTx/>
              <a:buNone/>
            </a:pPr>
            <a:r>
              <a:rPr lang="en-GB" altLang="en-US" sz="2000" dirty="0">
                <a:latin typeface="Comic Sans MS" panose="030F0702030302020204" pitchFamily="66" charset="0"/>
              </a:rPr>
              <a:t>The Western allies had to arrange an AIRLIFT to ensure that</a:t>
            </a:r>
          </a:p>
          <a:p>
            <a:pPr algn="just">
              <a:spcBef>
                <a:spcPct val="50000"/>
              </a:spcBef>
              <a:buFontTx/>
              <a:buNone/>
            </a:pPr>
            <a:r>
              <a:rPr lang="en-GB" altLang="en-US" sz="2000" dirty="0">
                <a:latin typeface="Comic Sans MS" panose="030F0702030302020204" pitchFamily="66" charset="0"/>
              </a:rPr>
              <a:t>supplies reached the people living in West </a:t>
            </a:r>
            <a:r>
              <a:rPr lang="en-GB" altLang="en-US" sz="2000" dirty="0" smtClean="0">
                <a:latin typeface="Comic Sans MS" panose="030F0702030302020204" pitchFamily="66" charset="0"/>
              </a:rPr>
              <a:t>Berlin because Berlin was</a:t>
            </a:r>
          </a:p>
          <a:p>
            <a:pPr algn="just">
              <a:spcBef>
                <a:spcPct val="50000"/>
              </a:spcBef>
              <a:buFontTx/>
              <a:buNone/>
            </a:pPr>
            <a:r>
              <a:rPr lang="en-GB" altLang="en-US" sz="2000" dirty="0">
                <a:latin typeface="Comic Sans MS" panose="030F0702030302020204" pitchFamily="66" charset="0"/>
              </a:rPr>
              <a:t>i</a:t>
            </a:r>
            <a:r>
              <a:rPr lang="en-GB" altLang="en-US" sz="2000" dirty="0" smtClean="0">
                <a:latin typeface="Comic Sans MS" panose="030F0702030302020204" pitchFamily="66" charset="0"/>
              </a:rPr>
              <a:t>nside the section of Germany ruled by the Soviet Union.</a:t>
            </a:r>
            <a:endParaRPr lang="en-US" altLang="en-US" sz="2000" dirty="0">
              <a:latin typeface="Comic Sans MS" panose="030F0702030302020204" pitchFamily="66" charset="0"/>
            </a:endParaRPr>
          </a:p>
          <a:p>
            <a:pPr>
              <a:buFontTx/>
              <a:buNone/>
            </a:pPr>
            <a:endParaRPr lang="en-GB" altLang="en-US" dirty="0" smtClean="0"/>
          </a:p>
        </p:txBody>
      </p:sp>
    </p:spTree>
    <p:extLst>
      <p:ext uri="{BB962C8B-B14F-4D97-AF65-F5344CB8AC3E}">
        <p14:creationId xmlns:p14="http://schemas.microsoft.com/office/powerpoint/2010/main" val="18941963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upload.wikimedia.org/wikipedia/commons/6/67/BerlinerBlockadeLuftwe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57188"/>
            <a:ext cx="5219700" cy="625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4" descr="http://upload.wikimedia.org/wikipedia/commons/b/ba/C-47s_at_Tempelhof_Airport_Berlin_194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8939" y="428625"/>
            <a:ext cx="3500437"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6" descr="http://cache.eb.com/eb/image?id=79602&amp;rendTypeId=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6064" y="3571876"/>
            <a:ext cx="3794125"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99323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1"/>
          <p:cNvSpPr txBox="1">
            <a:spLocks noChangeArrowheads="1"/>
          </p:cNvSpPr>
          <p:nvPr/>
        </p:nvSpPr>
        <p:spPr bwMode="auto">
          <a:xfrm>
            <a:off x="1881188" y="285751"/>
            <a:ext cx="8501062"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dirty="0">
                <a:latin typeface="Comic Sans MS" panose="030F0702030302020204" pitchFamily="66" charset="0"/>
              </a:rPr>
              <a:t>... Eventually, on May, 11</a:t>
            </a:r>
            <a:r>
              <a:rPr lang="en-GB" altLang="en-US" sz="2400" baseline="30000" dirty="0">
                <a:latin typeface="Comic Sans MS" panose="030F0702030302020204" pitchFamily="66" charset="0"/>
              </a:rPr>
              <a:t>th</a:t>
            </a:r>
            <a:r>
              <a:rPr lang="en-GB" altLang="en-US" sz="2400" dirty="0">
                <a:latin typeface="Comic Sans MS" panose="030F0702030302020204" pitchFamily="66" charset="0"/>
              </a:rPr>
              <a:t> 1949, 11 months after it had began, the Soviets lifted the blockade.  </a:t>
            </a:r>
          </a:p>
          <a:p>
            <a:pPr eaLnBrk="1" hangingPunct="1">
              <a:spcBef>
                <a:spcPct val="0"/>
              </a:spcBef>
              <a:buFontTx/>
              <a:buNone/>
            </a:pPr>
            <a:endParaRPr lang="en-GB" altLang="en-US" sz="2400" dirty="0">
              <a:latin typeface="Comic Sans MS" panose="030F0702030302020204" pitchFamily="66" charset="0"/>
            </a:endParaRPr>
          </a:p>
          <a:p>
            <a:pPr eaLnBrk="1" hangingPunct="1">
              <a:spcBef>
                <a:spcPct val="0"/>
              </a:spcBef>
              <a:buFontTx/>
              <a:buNone/>
            </a:pPr>
            <a:r>
              <a:rPr lang="en-GB" altLang="en-US" sz="2400" dirty="0">
                <a:latin typeface="Comic Sans MS" panose="030F0702030302020204" pitchFamily="66" charset="0"/>
              </a:rPr>
              <a:t>Life soon returned to ‘normal’ in the occupied zones with people passing freely between East and West Berlin.  Up to half a million people were crossing the border from one part of the city into the other daily.  Many East Berliners went to the cinema or discos in the West, they even worked in the West or went shopping in the West.</a:t>
            </a:r>
          </a:p>
          <a:p>
            <a:pPr eaLnBrk="1" hangingPunct="1">
              <a:spcBef>
                <a:spcPct val="0"/>
              </a:spcBef>
              <a:buFontTx/>
              <a:buNone/>
            </a:pPr>
            <a:r>
              <a:rPr lang="en-GB" altLang="en-US" sz="2400" dirty="0">
                <a:latin typeface="Comic Sans MS" panose="030F0702030302020204" pitchFamily="66" charset="0"/>
              </a:rPr>
              <a:t>It gradually became clear to many East Germans living under Soviet control that life was much better in the Allied occupied zones and millions began to leave the East.</a:t>
            </a:r>
          </a:p>
          <a:p>
            <a:pPr eaLnBrk="1" hangingPunct="1">
              <a:spcBef>
                <a:spcPct val="0"/>
              </a:spcBef>
              <a:buFontTx/>
              <a:buNone/>
            </a:pPr>
            <a:r>
              <a:rPr lang="en-GB" altLang="en-US" sz="2400" dirty="0">
                <a:latin typeface="Comic Sans MS" panose="030F0702030302020204" pitchFamily="66" charset="0"/>
              </a:rPr>
              <a:t/>
            </a:r>
            <a:br>
              <a:rPr lang="en-GB" altLang="en-US" sz="2400" dirty="0">
                <a:latin typeface="Comic Sans MS" panose="030F0702030302020204" pitchFamily="66" charset="0"/>
              </a:rPr>
            </a:br>
            <a:endParaRPr lang="en-GB" altLang="en-US" sz="2400" dirty="0">
              <a:latin typeface="Comic Sans MS" panose="030F0702030302020204" pitchFamily="66" charset="0"/>
            </a:endParaRPr>
          </a:p>
        </p:txBody>
      </p:sp>
      <p:grpSp>
        <p:nvGrpSpPr>
          <p:cNvPr id="3" name="Group 91"/>
          <p:cNvGrpSpPr>
            <a:grpSpLocks/>
          </p:cNvGrpSpPr>
          <p:nvPr/>
        </p:nvGrpSpPr>
        <p:grpSpPr bwMode="auto">
          <a:xfrm rot="473812">
            <a:off x="1117938" y="5165597"/>
            <a:ext cx="3000375" cy="1214437"/>
            <a:chOff x="2736" y="0"/>
            <a:chExt cx="2880" cy="1254"/>
          </a:xfrm>
        </p:grpSpPr>
        <p:grpSp>
          <p:nvGrpSpPr>
            <p:cNvPr id="4" name="Group 51"/>
            <p:cNvGrpSpPr>
              <a:grpSpLocks/>
            </p:cNvGrpSpPr>
            <p:nvPr/>
          </p:nvGrpSpPr>
          <p:grpSpPr bwMode="auto">
            <a:xfrm>
              <a:off x="2738" y="288"/>
              <a:ext cx="1008" cy="966"/>
              <a:chOff x="3176" y="192"/>
              <a:chExt cx="1352" cy="1206"/>
            </a:xfrm>
          </p:grpSpPr>
          <p:sp>
            <p:nvSpPr>
              <p:cNvPr id="43" name="Freeform 19"/>
              <p:cNvSpPr>
                <a:spLocks/>
              </p:cNvSpPr>
              <p:nvPr/>
            </p:nvSpPr>
            <p:spPr bwMode="auto">
              <a:xfrm>
                <a:off x="3176" y="740"/>
                <a:ext cx="522" cy="658"/>
              </a:xfrm>
              <a:custGeom>
                <a:avLst/>
                <a:gdLst>
                  <a:gd name="T0" fmla="*/ 1 w 1044"/>
                  <a:gd name="T1" fmla="*/ 0 h 1317"/>
                  <a:gd name="T2" fmla="*/ 1 w 1044"/>
                  <a:gd name="T3" fmla="*/ 0 h 1317"/>
                  <a:gd name="T4" fmla="*/ 1 w 1044"/>
                  <a:gd name="T5" fmla="*/ 0 h 1317"/>
                  <a:gd name="T6" fmla="*/ 1 w 1044"/>
                  <a:gd name="T7" fmla="*/ 0 h 1317"/>
                  <a:gd name="T8" fmla="*/ 1 w 1044"/>
                  <a:gd name="T9" fmla="*/ 0 h 1317"/>
                  <a:gd name="T10" fmla="*/ 1 w 1044"/>
                  <a:gd name="T11" fmla="*/ 0 h 1317"/>
                  <a:gd name="T12" fmla="*/ 1 w 1044"/>
                  <a:gd name="T13" fmla="*/ 0 h 1317"/>
                  <a:gd name="T14" fmla="*/ 1 w 1044"/>
                  <a:gd name="T15" fmla="*/ 0 h 1317"/>
                  <a:gd name="T16" fmla="*/ 1 w 1044"/>
                  <a:gd name="T17" fmla="*/ 0 h 1317"/>
                  <a:gd name="T18" fmla="*/ 1 w 1044"/>
                  <a:gd name="T19" fmla="*/ 0 h 1317"/>
                  <a:gd name="T20" fmla="*/ 1 w 1044"/>
                  <a:gd name="T21" fmla="*/ 0 h 1317"/>
                  <a:gd name="T22" fmla="*/ 1 w 1044"/>
                  <a:gd name="T23" fmla="*/ 0 h 1317"/>
                  <a:gd name="T24" fmla="*/ 1 w 1044"/>
                  <a:gd name="T25" fmla="*/ 0 h 1317"/>
                  <a:gd name="T26" fmla="*/ 1 w 1044"/>
                  <a:gd name="T27" fmla="*/ 0 h 1317"/>
                  <a:gd name="T28" fmla="*/ 1 w 1044"/>
                  <a:gd name="T29" fmla="*/ 0 h 1317"/>
                  <a:gd name="T30" fmla="*/ 1 w 1044"/>
                  <a:gd name="T31" fmla="*/ 0 h 1317"/>
                  <a:gd name="T32" fmla="*/ 1 w 1044"/>
                  <a:gd name="T33" fmla="*/ 0 h 1317"/>
                  <a:gd name="T34" fmla="*/ 1 w 1044"/>
                  <a:gd name="T35" fmla="*/ 0 h 1317"/>
                  <a:gd name="T36" fmla="*/ 1 w 1044"/>
                  <a:gd name="T37" fmla="*/ 0 h 1317"/>
                  <a:gd name="T38" fmla="*/ 1 w 1044"/>
                  <a:gd name="T39" fmla="*/ 0 h 1317"/>
                  <a:gd name="T40" fmla="*/ 1 w 1044"/>
                  <a:gd name="T41" fmla="*/ 0 h 1317"/>
                  <a:gd name="T42" fmla="*/ 1 w 1044"/>
                  <a:gd name="T43" fmla="*/ 0 h 1317"/>
                  <a:gd name="T44" fmla="*/ 1 w 1044"/>
                  <a:gd name="T45" fmla="*/ 0 h 1317"/>
                  <a:gd name="T46" fmla="*/ 1 w 1044"/>
                  <a:gd name="T47" fmla="*/ 0 h 1317"/>
                  <a:gd name="T48" fmla="*/ 1 w 1044"/>
                  <a:gd name="T49" fmla="*/ 0 h 1317"/>
                  <a:gd name="T50" fmla="*/ 1 w 1044"/>
                  <a:gd name="T51" fmla="*/ 0 h 1317"/>
                  <a:gd name="T52" fmla="*/ 1 w 1044"/>
                  <a:gd name="T53" fmla="*/ 0 h 1317"/>
                  <a:gd name="T54" fmla="*/ 1 w 1044"/>
                  <a:gd name="T55" fmla="*/ 0 h 1317"/>
                  <a:gd name="T56" fmla="*/ 1 w 1044"/>
                  <a:gd name="T57" fmla="*/ 0 h 1317"/>
                  <a:gd name="T58" fmla="*/ 1 w 1044"/>
                  <a:gd name="T59" fmla="*/ 0 h 1317"/>
                  <a:gd name="T60" fmla="*/ 1 w 1044"/>
                  <a:gd name="T61" fmla="*/ 0 h 1317"/>
                  <a:gd name="T62" fmla="*/ 1 w 1044"/>
                  <a:gd name="T63" fmla="*/ 0 h 1317"/>
                  <a:gd name="T64" fmla="*/ 1 w 1044"/>
                  <a:gd name="T65" fmla="*/ 0 h 1317"/>
                  <a:gd name="T66" fmla="*/ 1 w 1044"/>
                  <a:gd name="T67" fmla="*/ 0 h 1317"/>
                  <a:gd name="T68" fmla="*/ 1 w 1044"/>
                  <a:gd name="T69" fmla="*/ 0 h 1317"/>
                  <a:gd name="T70" fmla="*/ 1 w 1044"/>
                  <a:gd name="T71" fmla="*/ 0 h 1317"/>
                  <a:gd name="T72" fmla="*/ 1 w 1044"/>
                  <a:gd name="T73" fmla="*/ 0 h 1317"/>
                  <a:gd name="T74" fmla="*/ 1 w 1044"/>
                  <a:gd name="T75" fmla="*/ 0 h 1317"/>
                  <a:gd name="T76" fmla="*/ 1 w 1044"/>
                  <a:gd name="T77" fmla="*/ 0 h 1317"/>
                  <a:gd name="T78" fmla="*/ 1 w 1044"/>
                  <a:gd name="T79" fmla="*/ 0 h 1317"/>
                  <a:gd name="T80" fmla="*/ 1 w 1044"/>
                  <a:gd name="T81" fmla="*/ 0 h 1317"/>
                  <a:gd name="T82" fmla="*/ 1 w 1044"/>
                  <a:gd name="T83" fmla="*/ 0 h 1317"/>
                  <a:gd name="T84" fmla="*/ 1 w 1044"/>
                  <a:gd name="T85" fmla="*/ 0 h 1317"/>
                  <a:gd name="T86" fmla="*/ 1 w 1044"/>
                  <a:gd name="T87" fmla="*/ 0 h 1317"/>
                  <a:gd name="T88" fmla="*/ 1 w 1044"/>
                  <a:gd name="T89" fmla="*/ 0 h 1317"/>
                  <a:gd name="T90" fmla="*/ 1 w 1044"/>
                  <a:gd name="T91" fmla="*/ 0 h 1317"/>
                  <a:gd name="T92" fmla="*/ 1 w 1044"/>
                  <a:gd name="T93" fmla="*/ 0 h 1317"/>
                  <a:gd name="T94" fmla="*/ 1 w 1044"/>
                  <a:gd name="T95" fmla="*/ 0 h 1317"/>
                  <a:gd name="T96" fmla="*/ 1 w 1044"/>
                  <a:gd name="T97" fmla="*/ 0 h 1317"/>
                  <a:gd name="T98" fmla="*/ 1 w 1044"/>
                  <a:gd name="T99" fmla="*/ 0 h 1317"/>
                  <a:gd name="T100" fmla="*/ 1 w 1044"/>
                  <a:gd name="T101" fmla="*/ 0 h 1317"/>
                  <a:gd name="T102" fmla="*/ 1 w 1044"/>
                  <a:gd name="T103" fmla="*/ 0 h 1317"/>
                  <a:gd name="T104" fmla="*/ 1 w 1044"/>
                  <a:gd name="T105" fmla="*/ 0 h 1317"/>
                  <a:gd name="T106" fmla="*/ 1 w 1044"/>
                  <a:gd name="T107" fmla="*/ 0 h 1317"/>
                  <a:gd name="T108" fmla="*/ 1 w 1044"/>
                  <a:gd name="T109" fmla="*/ 0 h 1317"/>
                  <a:gd name="T110" fmla="*/ 1 w 1044"/>
                  <a:gd name="T111" fmla="*/ 0 h 1317"/>
                  <a:gd name="T112" fmla="*/ 1 w 1044"/>
                  <a:gd name="T113" fmla="*/ 0 h 1317"/>
                  <a:gd name="T114" fmla="*/ 1 w 1044"/>
                  <a:gd name="T115" fmla="*/ 0 h 131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44"/>
                  <a:gd name="T175" fmla="*/ 0 h 1317"/>
                  <a:gd name="T176" fmla="*/ 1044 w 1044"/>
                  <a:gd name="T177" fmla="*/ 1317 h 131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44" h="1317">
                    <a:moveTo>
                      <a:pt x="872" y="0"/>
                    </a:moveTo>
                    <a:lnTo>
                      <a:pt x="855" y="9"/>
                    </a:lnTo>
                    <a:lnTo>
                      <a:pt x="842" y="21"/>
                    </a:lnTo>
                    <a:lnTo>
                      <a:pt x="831" y="35"/>
                    </a:lnTo>
                    <a:lnTo>
                      <a:pt x="823" y="50"/>
                    </a:lnTo>
                    <a:lnTo>
                      <a:pt x="816" y="68"/>
                    </a:lnTo>
                    <a:lnTo>
                      <a:pt x="810" y="87"/>
                    </a:lnTo>
                    <a:lnTo>
                      <a:pt x="804" y="107"/>
                    </a:lnTo>
                    <a:lnTo>
                      <a:pt x="800" y="128"/>
                    </a:lnTo>
                    <a:lnTo>
                      <a:pt x="794" y="143"/>
                    </a:lnTo>
                    <a:lnTo>
                      <a:pt x="785" y="158"/>
                    </a:lnTo>
                    <a:lnTo>
                      <a:pt x="771" y="174"/>
                    </a:lnTo>
                    <a:lnTo>
                      <a:pt x="755" y="190"/>
                    </a:lnTo>
                    <a:lnTo>
                      <a:pt x="737" y="207"/>
                    </a:lnTo>
                    <a:lnTo>
                      <a:pt x="719" y="225"/>
                    </a:lnTo>
                    <a:lnTo>
                      <a:pt x="701" y="241"/>
                    </a:lnTo>
                    <a:lnTo>
                      <a:pt x="683" y="257"/>
                    </a:lnTo>
                    <a:lnTo>
                      <a:pt x="665" y="274"/>
                    </a:lnTo>
                    <a:lnTo>
                      <a:pt x="648" y="290"/>
                    </a:lnTo>
                    <a:lnTo>
                      <a:pt x="630" y="307"/>
                    </a:lnTo>
                    <a:lnTo>
                      <a:pt x="613" y="323"/>
                    </a:lnTo>
                    <a:lnTo>
                      <a:pt x="596" y="338"/>
                    </a:lnTo>
                    <a:lnTo>
                      <a:pt x="578" y="353"/>
                    </a:lnTo>
                    <a:lnTo>
                      <a:pt x="562" y="368"/>
                    </a:lnTo>
                    <a:lnTo>
                      <a:pt x="547" y="383"/>
                    </a:lnTo>
                    <a:lnTo>
                      <a:pt x="532" y="396"/>
                    </a:lnTo>
                    <a:lnTo>
                      <a:pt x="517" y="411"/>
                    </a:lnTo>
                    <a:lnTo>
                      <a:pt x="504" y="425"/>
                    </a:lnTo>
                    <a:lnTo>
                      <a:pt x="491" y="440"/>
                    </a:lnTo>
                    <a:lnTo>
                      <a:pt x="478" y="455"/>
                    </a:lnTo>
                    <a:lnTo>
                      <a:pt x="466" y="470"/>
                    </a:lnTo>
                    <a:lnTo>
                      <a:pt x="455" y="485"/>
                    </a:lnTo>
                    <a:lnTo>
                      <a:pt x="445" y="500"/>
                    </a:lnTo>
                    <a:lnTo>
                      <a:pt x="432" y="525"/>
                    </a:lnTo>
                    <a:lnTo>
                      <a:pt x="426" y="548"/>
                    </a:lnTo>
                    <a:lnTo>
                      <a:pt x="423" y="574"/>
                    </a:lnTo>
                    <a:lnTo>
                      <a:pt x="418" y="602"/>
                    </a:lnTo>
                    <a:lnTo>
                      <a:pt x="411" y="628"/>
                    </a:lnTo>
                    <a:lnTo>
                      <a:pt x="403" y="651"/>
                    </a:lnTo>
                    <a:lnTo>
                      <a:pt x="394" y="672"/>
                    </a:lnTo>
                    <a:lnTo>
                      <a:pt x="384" y="692"/>
                    </a:lnTo>
                    <a:lnTo>
                      <a:pt x="373" y="713"/>
                    </a:lnTo>
                    <a:lnTo>
                      <a:pt x="363" y="735"/>
                    </a:lnTo>
                    <a:lnTo>
                      <a:pt x="354" y="758"/>
                    </a:lnTo>
                    <a:lnTo>
                      <a:pt x="345" y="782"/>
                    </a:lnTo>
                    <a:lnTo>
                      <a:pt x="333" y="821"/>
                    </a:lnTo>
                    <a:lnTo>
                      <a:pt x="325" y="852"/>
                    </a:lnTo>
                    <a:lnTo>
                      <a:pt x="318" y="883"/>
                    </a:lnTo>
                    <a:lnTo>
                      <a:pt x="311" y="921"/>
                    </a:lnTo>
                    <a:lnTo>
                      <a:pt x="310" y="935"/>
                    </a:lnTo>
                    <a:lnTo>
                      <a:pt x="310" y="949"/>
                    </a:lnTo>
                    <a:lnTo>
                      <a:pt x="309" y="962"/>
                    </a:lnTo>
                    <a:lnTo>
                      <a:pt x="302" y="972"/>
                    </a:lnTo>
                    <a:lnTo>
                      <a:pt x="293" y="977"/>
                    </a:lnTo>
                    <a:lnTo>
                      <a:pt x="282" y="977"/>
                    </a:lnTo>
                    <a:lnTo>
                      <a:pt x="273" y="977"/>
                    </a:lnTo>
                    <a:lnTo>
                      <a:pt x="269" y="979"/>
                    </a:lnTo>
                    <a:lnTo>
                      <a:pt x="267" y="985"/>
                    </a:lnTo>
                    <a:lnTo>
                      <a:pt x="267" y="992"/>
                    </a:lnTo>
                    <a:lnTo>
                      <a:pt x="267" y="999"/>
                    </a:lnTo>
                    <a:lnTo>
                      <a:pt x="267" y="1006"/>
                    </a:lnTo>
                    <a:lnTo>
                      <a:pt x="266" y="1007"/>
                    </a:lnTo>
                    <a:lnTo>
                      <a:pt x="264" y="1007"/>
                    </a:lnTo>
                    <a:lnTo>
                      <a:pt x="261" y="1008"/>
                    </a:lnTo>
                    <a:lnTo>
                      <a:pt x="257" y="1016"/>
                    </a:lnTo>
                    <a:lnTo>
                      <a:pt x="257" y="1023"/>
                    </a:lnTo>
                    <a:lnTo>
                      <a:pt x="262" y="1031"/>
                    </a:lnTo>
                    <a:lnTo>
                      <a:pt x="269" y="1039"/>
                    </a:lnTo>
                    <a:lnTo>
                      <a:pt x="279" y="1047"/>
                    </a:lnTo>
                    <a:lnTo>
                      <a:pt x="289" y="1055"/>
                    </a:lnTo>
                    <a:lnTo>
                      <a:pt x="300" y="1062"/>
                    </a:lnTo>
                    <a:lnTo>
                      <a:pt x="311" y="1068"/>
                    </a:lnTo>
                    <a:lnTo>
                      <a:pt x="320" y="1072"/>
                    </a:lnTo>
                    <a:lnTo>
                      <a:pt x="216" y="1124"/>
                    </a:lnTo>
                    <a:lnTo>
                      <a:pt x="214" y="1125"/>
                    </a:lnTo>
                    <a:lnTo>
                      <a:pt x="210" y="1128"/>
                    </a:lnTo>
                    <a:lnTo>
                      <a:pt x="203" y="1131"/>
                    </a:lnTo>
                    <a:lnTo>
                      <a:pt x="195" y="1137"/>
                    </a:lnTo>
                    <a:lnTo>
                      <a:pt x="186" y="1141"/>
                    </a:lnTo>
                    <a:lnTo>
                      <a:pt x="176" y="1147"/>
                    </a:lnTo>
                    <a:lnTo>
                      <a:pt x="168" y="1152"/>
                    </a:lnTo>
                    <a:lnTo>
                      <a:pt x="163" y="1156"/>
                    </a:lnTo>
                    <a:lnTo>
                      <a:pt x="159" y="1158"/>
                    </a:lnTo>
                    <a:lnTo>
                      <a:pt x="155" y="1159"/>
                    </a:lnTo>
                    <a:lnTo>
                      <a:pt x="148" y="1159"/>
                    </a:lnTo>
                    <a:lnTo>
                      <a:pt x="140" y="1159"/>
                    </a:lnTo>
                    <a:lnTo>
                      <a:pt x="131" y="1159"/>
                    </a:lnTo>
                    <a:lnTo>
                      <a:pt x="123" y="1159"/>
                    </a:lnTo>
                    <a:lnTo>
                      <a:pt x="115" y="1158"/>
                    </a:lnTo>
                    <a:lnTo>
                      <a:pt x="108" y="1158"/>
                    </a:lnTo>
                    <a:lnTo>
                      <a:pt x="105" y="1154"/>
                    </a:lnTo>
                    <a:lnTo>
                      <a:pt x="103" y="1150"/>
                    </a:lnTo>
                    <a:lnTo>
                      <a:pt x="100" y="1145"/>
                    </a:lnTo>
                    <a:lnTo>
                      <a:pt x="99" y="1140"/>
                    </a:lnTo>
                    <a:lnTo>
                      <a:pt x="107" y="1139"/>
                    </a:lnTo>
                    <a:lnTo>
                      <a:pt x="114" y="1138"/>
                    </a:lnTo>
                    <a:lnTo>
                      <a:pt x="120" y="1135"/>
                    </a:lnTo>
                    <a:lnTo>
                      <a:pt x="126" y="1130"/>
                    </a:lnTo>
                    <a:lnTo>
                      <a:pt x="130" y="1125"/>
                    </a:lnTo>
                    <a:lnTo>
                      <a:pt x="134" y="1118"/>
                    </a:lnTo>
                    <a:lnTo>
                      <a:pt x="137" y="1112"/>
                    </a:lnTo>
                    <a:lnTo>
                      <a:pt x="140" y="1103"/>
                    </a:lnTo>
                    <a:lnTo>
                      <a:pt x="125" y="1100"/>
                    </a:lnTo>
                    <a:lnTo>
                      <a:pt x="111" y="1097"/>
                    </a:lnTo>
                    <a:lnTo>
                      <a:pt x="97" y="1093"/>
                    </a:lnTo>
                    <a:lnTo>
                      <a:pt x="85" y="1090"/>
                    </a:lnTo>
                    <a:lnTo>
                      <a:pt x="74" y="1086"/>
                    </a:lnTo>
                    <a:lnTo>
                      <a:pt x="63" y="1084"/>
                    </a:lnTo>
                    <a:lnTo>
                      <a:pt x="54" y="1083"/>
                    </a:lnTo>
                    <a:lnTo>
                      <a:pt x="47" y="1083"/>
                    </a:lnTo>
                    <a:lnTo>
                      <a:pt x="39" y="1084"/>
                    </a:lnTo>
                    <a:lnTo>
                      <a:pt x="31" y="1085"/>
                    </a:lnTo>
                    <a:lnTo>
                      <a:pt x="24" y="1087"/>
                    </a:lnTo>
                    <a:lnTo>
                      <a:pt x="17" y="1091"/>
                    </a:lnTo>
                    <a:lnTo>
                      <a:pt x="10" y="1094"/>
                    </a:lnTo>
                    <a:lnTo>
                      <a:pt x="6" y="1099"/>
                    </a:lnTo>
                    <a:lnTo>
                      <a:pt x="2" y="1103"/>
                    </a:lnTo>
                    <a:lnTo>
                      <a:pt x="0" y="1110"/>
                    </a:lnTo>
                    <a:lnTo>
                      <a:pt x="4" y="1122"/>
                    </a:lnTo>
                    <a:lnTo>
                      <a:pt x="14" y="1137"/>
                    </a:lnTo>
                    <a:lnTo>
                      <a:pt x="30" y="1154"/>
                    </a:lnTo>
                    <a:lnTo>
                      <a:pt x="50" y="1173"/>
                    </a:lnTo>
                    <a:lnTo>
                      <a:pt x="70" y="1190"/>
                    </a:lnTo>
                    <a:lnTo>
                      <a:pt x="91" y="1206"/>
                    </a:lnTo>
                    <a:lnTo>
                      <a:pt x="111" y="1220"/>
                    </a:lnTo>
                    <a:lnTo>
                      <a:pt x="125" y="1228"/>
                    </a:lnTo>
                    <a:lnTo>
                      <a:pt x="129" y="1229"/>
                    </a:lnTo>
                    <a:lnTo>
                      <a:pt x="134" y="1230"/>
                    </a:lnTo>
                    <a:lnTo>
                      <a:pt x="140" y="1230"/>
                    </a:lnTo>
                    <a:lnTo>
                      <a:pt x="145" y="1229"/>
                    </a:lnTo>
                    <a:lnTo>
                      <a:pt x="150" y="1228"/>
                    </a:lnTo>
                    <a:lnTo>
                      <a:pt x="156" y="1227"/>
                    </a:lnTo>
                    <a:lnTo>
                      <a:pt x="161" y="1226"/>
                    </a:lnTo>
                    <a:lnTo>
                      <a:pt x="166" y="1224"/>
                    </a:lnTo>
                    <a:lnTo>
                      <a:pt x="180" y="1221"/>
                    </a:lnTo>
                    <a:lnTo>
                      <a:pt x="190" y="1219"/>
                    </a:lnTo>
                    <a:lnTo>
                      <a:pt x="198" y="1217"/>
                    </a:lnTo>
                    <a:lnTo>
                      <a:pt x="204" y="1217"/>
                    </a:lnTo>
                    <a:lnTo>
                      <a:pt x="211" y="1217"/>
                    </a:lnTo>
                    <a:lnTo>
                      <a:pt x="219" y="1217"/>
                    </a:lnTo>
                    <a:lnTo>
                      <a:pt x="229" y="1217"/>
                    </a:lnTo>
                    <a:lnTo>
                      <a:pt x="244" y="1217"/>
                    </a:lnTo>
                    <a:lnTo>
                      <a:pt x="244" y="1221"/>
                    </a:lnTo>
                    <a:lnTo>
                      <a:pt x="243" y="1223"/>
                    </a:lnTo>
                    <a:lnTo>
                      <a:pt x="243" y="1226"/>
                    </a:lnTo>
                    <a:lnTo>
                      <a:pt x="243" y="1229"/>
                    </a:lnTo>
                    <a:lnTo>
                      <a:pt x="241" y="1231"/>
                    </a:lnTo>
                    <a:lnTo>
                      <a:pt x="236" y="1234"/>
                    </a:lnTo>
                    <a:lnTo>
                      <a:pt x="232" y="1236"/>
                    </a:lnTo>
                    <a:lnTo>
                      <a:pt x="231" y="1238"/>
                    </a:lnTo>
                    <a:lnTo>
                      <a:pt x="231" y="1244"/>
                    </a:lnTo>
                    <a:lnTo>
                      <a:pt x="231" y="1250"/>
                    </a:lnTo>
                    <a:lnTo>
                      <a:pt x="229" y="1257"/>
                    </a:lnTo>
                    <a:lnTo>
                      <a:pt x="232" y="1261"/>
                    </a:lnTo>
                    <a:lnTo>
                      <a:pt x="246" y="1274"/>
                    </a:lnTo>
                    <a:lnTo>
                      <a:pt x="265" y="1287"/>
                    </a:lnTo>
                    <a:lnTo>
                      <a:pt x="286" y="1299"/>
                    </a:lnTo>
                    <a:lnTo>
                      <a:pt x="309" y="1310"/>
                    </a:lnTo>
                    <a:lnTo>
                      <a:pt x="331" y="1315"/>
                    </a:lnTo>
                    <a:lnTo>
                      <a:pt x="352" y="1317"/>
                    </a:lnTo>
                    <a:lnTo>
                      <a:pt x="366" y="1311"/>
                    </a:lnTo>
                    <a:lnTo>
                      <a:pt x="377" y="1296"/>
                    </a:lnTo>
                    <a:lnTo>
                      <a:pt x="381" y="1283"/>
                    </a:lnTo>
                    <a:lnTo>
                      <a:pt x="387" y="1273"/>
                    </a:lnTo>
                    <a:lnTo>
                      <a:pt x="395" y="1264"/>
                    </a:lnTo>
                    <a:lnTo>
                      <a:pt x="403" y="1255"/>
                    </a:lnTo>
                    <a:lnTo>
                      <a:pt x="411" y="1247"/>
                    </a:lnTo>
                    <a:lnTo>
                      <a:pt x="419" y="1238"/>
                    </a:lnTo>
                    <a:lnTo>
                      <a:pt x="426" y="1229"/>
                    </a:lnTo>
                    <a:lnTo>
                      <a:pt x="431" y="1216"/>
                    </a:lnTo>
                    <a:lnTo>
                      <a:pt x="436" y="1190"/>
                    </a:lnTo>
                    <a:lnTo>
                      <a:pt x="440" y="1164"/>
                    </a:lnTo>
                    <a:lnTo>
                      <a:pt x="445" y="1147"/>
                    </a:lnTo>
                    <a:lnTo>
                      <a:pt x="451" y="1140"/>
                    </a:lnTo>
                    <a:lnTo>
                      <a:pt x="459" y="1138"/>
                    </a:lnTo>
                    <a:lnTo>
                      <a:pt x="466" y="1133"/>
                    </a:lnTo>
                    <a:lnTo>
                      <a:pt x="472" y="1128"/>
                    </a:lnTo>
                    <a:lnTo>
                      <a:pt x="477" y="1121"/>
                    </a:lnTo>
                    <a:lnTo>
                      <a:pt x="482" y="1113"/>
                    </a:lnTo>
                    <a:lnTo>
                      <a:pt x="484" y="1103"/>
                    </a:lnTo>
                    <a:lnTo>
                      <a:pt x="485" y="1095"/>
                    </a:lnTo>
                    <a:lnTo>
                      <a:pt x="485" y="1087"/>
                    </a:lnTo>
                    <a:lnTo>
                      <a:pt x="484" y="1082"/>
                    </a:lnTo>
                    <a:lnTo>
                      <a:pt x="481" y="1077"/>
                    </a:lnTo>
                    <a:lnTo>
                      <a:pt x="479" y="1072"/>
                    </a:lnTo>
                    <a:lnTo>
                      <a:pt x="479" y="1070"/>
                    </a:lnTo>
                    <a:lnTo>
                      <a:pt x="491" y="1056"/>
                    </a:lnTo>
                    <a:lnTo>
                      <a:pt x="505" y="1038"/>
                    </a:lnTo>
                    <a:lnTo>
                      <a:pt x="521" y="1014"/>
                    </a:lnTo>
                    <a:lnTo>
                      <a:pt x="538" y="986"/>
                    </a:lnTo>
                    <a:lnTo>
                      <a:pt x="555" y="955"/>
                    </a:lnTo>
                    <a:lnTo>
                      <a:pt x="573" y="919"/>
                    </a:lnTo>
                    <a:lnTo>
                      <a:pt x="588" y="880"/>
                    </a:lnTo>
                    <a:lnTo>
                      <a:pt x="602" y="837"/>
                    </a:lnTo>
                    <a:lnTo>
                      <a:pt x="608" y="813"/>
                    </a:lnTo>
                    <a:lnTo>
                      <a:pt x="617" y="782"/>
                    </a:lnTo>
                    <a:lnTo>
                      <a:pt x="623" y="751"/>
                    </a:lnTo>
                    <a:lnTo>
                      <a:pt x="630" y="727"/>
                    </a:lnTo>
                    <a:lnTo>
                      <a:pt x="640" y="697"/>
                    </a:lnTo>
                    <a:lnTo>
                      <a:pt x="649" y="670"/>
                    </a:lnTo>
                    <a:lnTo>
                      <a:pt x="657" y="649"/>
                    </a:lnTo>
                    <a:lnTo>
                      <a:pt x="665" y="629"/>
                    </a:lnTo>
                    <a:lnTo>
                      <a:pt x="673" y="614"/>
                    </a:lnTo>
                    <a:lnTo>
                      <a:pt x="681" y="602"/>
                    </a:lnTo>
                    <a:lnTo>
                      <a:pt x="689" y="593"/>
                    </a:lnTo>
                    <a:lnTo>
                      <a:pt x="696" y="588"/>
                    </a:lnTo>
                    <a:lnTo>
                      <a:pt x="704" y="583"/>
                    </a:lnTo>
                    <a:lnTo>
                      <a:pt x="712" y="579"/>
                    </a:lnTo>
                    <a:lnTo>
                      <a:pt x="721" y="576"/>
                    </a:lnTo>
                    <a:lnTo>
                      <a:pt x="729" y="573"/>
                    </a:lnTo>
                    <a:lnTo>
                      <a:pt x="739" y="569"/>
                    </a:lnTo>
                    <a:lnTo>
                      <a:pt x="747" y="567"/>
                    </a:lnTo>
                    <a:lnTo>
                      <a:pt x="756" y="562"/>
                    </a:lnTo>
                    <a:lnTo>
                      <a:pt x="764" y="559"/>
                    </a:lnTo>
                    <a:lnTo>
                      <a:pt x="771" y="555"/>
                    </a:lnTo>
                    <a:lnTo>
                      <a:pt x="777" y="553"/>
                    </a:lnTo>
                    <a:lnTo>
                      <a:pt x="781" y="551"/>
                    </a:lnTo>
                    <a:lnTo>
                      <a:pt x="785" y="550"/>
                    </a:lnTo>
                    <a:lnTo>
                      <a:pt x="789" y="547"/>
                    </a:lnTo>
                    <a:lnTo>
                      <a:pt x="793" y="545"/>
                    </a:lnTo>
                    <a:lnTo>
                      <a:pt x="797" y="541"/>
                    </a:lnTo>
                    <a:lnTo>
                      <a:pt x="803" y="537"/>
                    </a:lnTo>
                    <a:lnTo>
                      <a:pt x="810" y="531"/>
                    </a:lnTo>
                    <a:lnTo>
                      <a:pt x="818" y="525"/>
                    </a:lnTo>
                    <a:lnTo>
                      <a:pt x="827" y="518"/>
                    </a:lnTo>
                    <a:lnTo>
                      <a:pt x="839" y="512"/>
                    </a:lnTo>
                    <a:lnTo>
                      <a:pt x="850" y="503"/>
                    </a:lnTo>
                    <a:lnTo>
                      <a:pt x="863" y="494"/>
                    </a:lnTo>
                    <a:lnTo>
                      <a:pt x="877" y="485"/>
                    </a:lnTo>
                    <a:lnTo>
                      <a:pt x="891" y="476"/>
                    </a:lnTo>
                    <a:lnTo>
                      <a:pt x="906" y="465"/>
                    </a:lnTo>
                    <a:lnTo>
                      <a:pt x="920" y="455"/>
                    </a:lnTo>
                    <a:lnTo>
                      <a:pt x="934" y="444"/>
                    </a:lnTo>
                    <a:lnTo>
                      <a:pt x="949" y="432"/>
                    </a:lnTo>
                    <a:lnTo>
                      <a:pt x="964" y="421"/>
                    </a:lnTo>
                    <a:lnTo>
                      <a:pt x="978" y="408"/>
                    </a:lnTo>
                    <a:lnTo>
                      <a:pt x="992" y="396"/>
                    </a:lnTo>
                    <a:lnTo>
                      <a:pt x="1006" y="384"/>
                    </a:lnTo>
                    <a:lnTo>
                      <a:pt x="1015" y="374"/>
                    </a:lnTo>
                    <a:lnTo>
                      <a:pt x="1023" y="366"/>
                    </a:lnTo>
                    <a:lnTo>
                      <a:pt x="1029" y="357"/>
                    </a:lnTo>
                    <a:lnTo>
                      <a:pt x="1034" y="345"/>
                    </a:lnTo>
                    <a:lnTo>
                      <a:pt x="1040" y="319"/>
                    </a:lnTo>
                    <a:lnTo>
                      <a:pt x="1044" y="294"/>
                    </a:lnTo>
                    <a:lnTo>
                      <a:pt x="1044" y="271"/>
                    </a:lnTo>
                    <a:lnTo>
                      <a:pt x="1040" y="248"/>
                    </a:lnTo>
                    <a:lnTo>
                      <a:pt x="1035" y="226"/>
                    </a:lnTo>
                    <a:lnTo>
                      <a:pt x="1026" y="204"/>
                    </a:lnTo>
                    <a:lnTo>
                      <a:pt x="1014" y="181"/>
                    </a:lnTo>
                    <a:lnTo>
                      <a:pt x="999" y="159"/>
                    </a:lnTo>
                    <a:lnTo>
                      <a:pt x="990" y="145"/>
                    </a:lnTo>
                    <a:lnTo>
                      <a:pt x="975" y="125"/>
                    </a:lnTo>
                    <a:lnTo>
                      <a:pt x="956" y="99"/>
                    </a:lnTo>
                    <a:lnTo>
                      <a:pt x="937" y="73"/>
                    </a:lnTo>
                    <a:lnTo>
                      <a:pt x="918" y="46"/>
                    </a:lnTo>
                    <a:lnTo>
                      <a:pt x="903" y="23"/>
                    </a:lnTo>
                    <a:lnTo>
                      <a:pt x="893" y="8"/>
                    </a:lnTo>
                    <a:lnTo>
                      <a:pt x="888" y="1"/>
                    </a:lnTo>
                    <a:lnTo>
                      <a:pt x="886" y="8"/>
                    </a:lnTo>
                    <a:lnTo>
                      <a:pt x="881" y="28"/>
                    </a:lnTo>
                    <a:lnTo>
                      <a:pt x="873" y="53"/>
                    </a:lnTo>
                    <a:lnTo>
                      <a:pt x="865" y="83"/>
                    </a:lnTo>
                    <a:lnTo>
                      <a:pt x="856" y="113"/>
                    </a:lnTo>
                    <a:lnTo>
                      <a:pt x="849" y="140"/>
                    </a:lnTo>
                    <a:lnTo>
                      <a:pt x="843" y="158"/>
                    </a:lnTo>
                    <a:lnTo>
                      <a:pt x="842" y="165"/>
                    </a:lnTo>
                    <a:lnTo>
                      <a:pt x="861" y="167"/>
                    </a:lnTo>
                    <a:lnTo>
                      <a:pt x="878" y="174"/>
                    </a:lnTo>
                    <a:lnTo>
                      <a:pt x="893" y="183"/>
                    </a:lnTo>
                    <a:lnTo>
                      <a:pt x="906" y="195"/>
                    </a:lnTo>
                    <a:lnTo>
                      <a:pt x="916" y="209"/>
                    </a:lnTo>
                    <a:lnTo>
                      <a:pt x="923" y="222"/>
                    </a:lnTo>
                    <a:lnTo>
                      <a:pt x="928" y="235"/>
                    </a:lnTo>
                    <a:lnTo>
                      <a:pt x="930" y="248"/>
                    </a:lnTo>
                    <a:lnTo>
                      <a:pt x="928" y="263"/>
                    </a:lnTo>
                    <a:lnTo>
                      <a:pt x="922" y="279"/>
                    </a:lnTo>
                    <a:lnTo>
                      <a:pt x="911" y="296"/>
                    </a:lnTo>
                    <a:lnTo>
                      <a:pt x="898" y="312"/>
                    </a:lnTo>
                    <a:lnTo>
                      <a:pt x="881" y="328"/>
                    </a:lnTo>
                    <a:lnTo>
                      <a:pt x="864" y="342"/>
                    </a:lnTo>
                    <a:lnTo>
                      <a:pt x="846" y="355"/>
                    </a:lnTo>
                    <a:lnTo>
                      <a:pt x="828" y="364"/>
                    </a:lnTo>
                    <a:lnTo>
                      <a:pt x="820" y="369"/>
                    </a:lnTo>
                    <a:lnTo>
                      <a:pt x="812" y="373"/>
                    </a:lnTo>
                    <a:lnTo>
                      <a:pt x="805" y="378"/>
                    </a:lnTo>
                    <a:lnTo>
                      <a:pt x="800" y="381"/>
                    </a:lnTo>
                    <a:lnTo>
                      <a:pt x="794" y="386"/>
                    </a:lnTo>
                    <a:lnTo>
                      <a:pt x="787" y="389"/>
                    </a:lnTo>
                    <a:lnTo>
                      <a:pt x="780" y="393"/>
                    </a:lnTo>
                    <a:lnTo>
                      <a:pt x="773" y="395"/>
                    </a:lnTo>
                    <a:lnTo>
                      <a:pt x="756" y="400"/>
                    </a:lnTo>
                    <a:lnTo>
                      <a:pt x="740" y="403"/>
                    </a:lnTo>
                    <a:lnTo>
                      <a:pt x="721" y="407"/>
                    </a:lnTo>
                    <a:lnTo>
                      <a:pt x="704" y="410"/>
                    </a:lnTo>
                    <a:lnTo>
                      <a:pt x="687" y="414"/>
                    </a:lnTo>
                    <a:lnTo>
                      <a:pt x="671" y="417"/>
                    </a:lnTo>
                    <a:lnTo>
                      <a:pt x="656" y="422"/>
                    </a:lnTo>
                    <a:lnTo>
                      <a:pt x="641" y="426"/>
                    </a:lnTo>
                    <a:lnTo>
                      <a:pt x="627" y="432"/>
                    </a:lnTo>
                    <a:lnTo>
                      <a:pt x="614" y="438"/>
                    </a:lnTo>
                    <a:lnTo>
                      <a:pt x="603" y="442"/>
                    </a:lnTo>
                    <a:lnTo>
                      <a:pt x="591" y="447"/>
                    </a:lnTo>
                    <a:lnTo>
                      <a:pt x="581" y="454"/>
                    </a:lnTo>
                    <a:lnTo>
                      <a:pt x="570" y="461"/>
                    </a:lnTo>
                    <a:lnTo>
                      <a:pt x="560" y="469"/>
                    </a:lnTo>
                    <a:lnTo>
                      <a:pt x="550" y="479"/>
                    </a:lnTo>
                    <a:lnTo>
                      <a:pt x="544" y="485"/>
                    </a:lnTo>
                    <a:lnTo>
                      <a:pt x="537" y="492"/>
                    </a:lnTo>
                    <a:lnTo>
                      <a:pt x="530" y="499"/>
                    </a:lnTo>
                    <a:lnTo>
                      <a:pt x="524" y="506"/>
                    </a:lnTo>
                    <a:lnTo>
                      <a:pt x="519" y="513"/>
                    </a:lnTo>
                    <a:lnTo>
                      <a:pt x="515" y="521"/>
                    </a:lnTo>
                    <a:lnTo>
                      <a:pt x="513" y="529"/>
                    </a:lnTo>
                    <a:lnTo>
                      <a:pt x="514" y="536"/>
                    </a:lnTo>
                    <a:lnTo>
                      <a:pt x="516" y="540"/>
                    </a:lnTo>
                    <a:lnTo>
                      <a:pt x="521" y="543"/>
                    </a:lnTo>
                    <a:lnTo>
                      <a:pt x="525" y="544"/>
                    </a:lnTo>
                    <a:lnTo>
                      <a:pt x="531" y="543"/>
                    </a:lnTo>
                    <a:lnTo>
                      <a:pt x="538" y="541"/>
                    </a:lnTo>
                    <a:lnTo>
                      <a:pt x="545" y="539"/>
                    </a:lnTo>
                    <a:lnTo>
                      <a:pt x="552" y="538"/>
                    </a:lnTo>
                    <a:lnTo>
                      <a:pt x="559" y="537"/>
                    </a:lnTo>
                    <a:lnTo>
                      <a:pt x="564" y="547"/>
                    </a:lnTo>
                    <a:lnTo>
                      <a:pt x="572" y="567"/>
                    </a:lnTo>
                    <a:lnTo>
                      <a:pt x="578" y="591"/>
                    </a:lnTo>
                    <a:lnTo>
                      <a:pt x="581" y="608"/>
                    </a:lnTo>
                    <a:lnTo>
                      <a:pt x="578" y="636"/>
                    </a:lnTo>
                    <a:lnTo>
                      <a:pt x="573" y="661"/>
                    </a:lnTo>
                    <a:lnTo>
                      <a:pt x="565" y="689"/>
                    </a:lnTo>
                    <a:lnTo>
                      <a:pt x="554" y="720"/>
                    </a:lnTo>
                    <a:lnTo>
                      <a:pt x="549" y="738"/>
                    </a:lnTo>
                    <a:lnTo>
                      <a:pt x="544" y="756"/>
                    </a:lnTo>
                    <a:lnTo>
                      <a:pt x="538" y="771"/>
                    </a:lnTo>
                    <a:lnTo>
                      <a:pt x="532" y="784"/>
                    </a:lnTo>
                    <a:lnTo>
                      <a:pt x="523" y="796"/>
                    </a:lnTo>
                    <a:lnTo>
                      <a:pt x="511" y="803"/>
                    </a:lnTo>
                    <a:lnTo>
                      <a:pt x="494" y="807"/>
                    </a:lnTo>
                    <a:lnTo>
                      <a:pt x="472" y="809"/>
                    </a:lnTo>
                    <a:lnTo>
                      <a:pt x="470" y="810"/>
                    </a:lnTo>
                    <a:lnTo>
                      <a:pt x="464" y="814"/>
                    </a:lnTo>
                    <a:lnTo>
                      <a:pt x="456" y="822"/>
                    </a:lnTo>
                    <a:lnTo>
                      <a:pt x="446" y="833"/>
                    </a:lnTo>
                    <a:lnTo>
                      <a:pt x="433" y="848"/>
                    </a:lnTo>
                    <a:lnTo>
                      <a:pt x="421" y="866"/>
                    </a:lnTo>
                    <a:lnTo>
                      <a:pt x="408" y="889"/>
                    </a:lnTo>
                    <a:lnTo>
                      <a:pt x="395" y="916"/>
                    </a:lnTo>
                    <a:lnTo>
                      <a:pt x="387" y="936"/>
                    </a:lnTo>
                    <a:lnTo>
                      <a:pt x="381" y="959"/>
                    </a:lnTo>
                    <a:lnTo>
                      <a:pt x="379" y="984"/>
                    </a:lnTo>
                    <a:lnTo>
                      <a:pt x="379" y="1008"/>
                    </a:lnTo>
                    <a:lnTo>
                      <a:pt x="378" y="1009"/>
                    </a:lnTo>
                    <a:lnTo>
                      <a:pt x="375" y="1010"/>
                    </a:lnTo>
                    <a:lnTo>
                      <a:pt x="370" y="1011"/>
                    </a:lnTo>
                    <a:lnTo>
                      <a:pt x="363" y="1011"/>
                    </a:lnTo>
                    <a:lnTo>
                      <a:pt x="361" y="1008"/>
                    </a:lnTo>
                    <a:lnTo>
                      <a:pt x="357" y="1004"/>
                    </a:lnTo>
                    <a:lnTo>
                      <a:pt x="352" y="1002"/>
                    </a:lnTo>
                    <a:lnTo>
                      <a:pt x="346" y="1001"/>
                    </a:lnTo>
                    <a:lnTo>
                      <a:pt x="339" y="1000"/>
                    </a:lnTo>
                    <a:lnTo>
                      <a:pt x="333" y="999"/>
                    </a:lnTo>
                    <a:lnTo>
                      <a:pt x="327" y="999"/>
                    </a:lnTo>
                    <a:lnTo>
                      <a:pt x="322" y="999"/>
                    </a:lnTo>
                    <a:lnTo>
                      <a:pt x="322" y="1006"/>
                    </a:lnTo>
                    <a:lnTo>
                      <a:pt x="320" y="1012"/>
                    </a:lnTo>
                    <a:lnTo>
                      <a:pt x="318" y="1018"/>
                    </a:lnTo>
                    <a:lnTo>
                      <a:pt x="318" y="1026"/>
                    </a:lnTo>
                    <a:lnTo>
                      <a:pt x="315" y="1034"/>
                    </a:lnTo>
                    <a:lnTo>
                      <a:pt x="308" y="1037"/>
                    </a:lnTo>
                    <a:lnTo>
                      <a:pt x="301" y="1034"/>
                    </a:lnTo>
                    <a:lnTo>
                      <a:pt x="294" y="1029"/>
                    </a:lnTo>
                    <a:lnTo>
                      <a:pt x="292" y="1017"/>
                    </a:lnTo>
                    <a:lnTo>
                      <a:pt x="296" y="1004"/>
                    </a:lnTo>
                    <a:lnTo>
                      <a:pt x="303" y="995"/>
                    </a:lnTo>
                    <a:lnTo>
                      <a:pt x="314" y="992"/>
                    </a:lnTo>
                    <a:lnTo>
                      <a:pt x="327" y="991"/>
                    </a:lnTo>
                    <a:lnTo>
                      <a:pt x="338" y="984"/>
                    </a:lnTo>
                    <a:lnTo>
                      <a:pt x="343" y="973"/>
                    </a:lnTo>
                    <a:lnTo>
                      <a:pt x="348" y="959"/>
                    </a:lnTo>
                    <a:lnTo>
                      <a:pt x="352" y="942"/>
                    </a:lnTo>
                    <a:lnTo>
                      <a:pt x="353" y="923"/>
                    </a:lnTo>
                    <a:lnTo>
                      <a:pt x="356" y="901"/>
                    </a:lnTo>
                    <a:lnTo>
                      <a:pt x="360" y="879"/>
                    </a:lnTo>
                    <a:lnTo>
                      <a:pt x="366" y="845"/>
                    </a:lnTo>
                    <a:lnTo>
                      <a:pt x="372" y="819"/>
                    </a:lnTo>
                    <a:lnTo>
                      <a:pt x="377" y="796"/>
                    </a:lnTo>
                    <a:lnTo>
                      <a:pt x="383" y="776"/>
                    </a:lnTo>
                    <a:lnTo>
                      <a:pt x="388" y="758"/>
                    </a:lnTo>
                    <a:lnTo>
                      <a:pt x="394" y="742"/>
                    </a:lnTo>
                    <a:lnTo>
                      <a:pt x="402" y="725"/>
                    </a:lnTo>
                    <a:lnTo>
                      <a:pt x="411" y="705"/>
                    </a:lnTo>
                    <a:lnTo>
                      <a:pt x="418" y="691"/>
                    </a:lnTo>
                    <a:lnTo>
                      <a:pt x="425" y="677"/>
                    </a:lnTo>
                    <a:lnTo>
                      <a:pt x="431" y="664"/>
                    </a:lnTo>
                    <a:lnTo>
                      <a:pt x="438" y="649"/>
                    </a:lnTo>
                    <a:lnTo>
                      <a:pt x="443" y="636"/>
                    </a:lnTo>
                    <a:lnTo>
                      <a:pt x="447" y="622"/>
                    </a:lnTo>
                    <a:lnTo>
                      <a:pt x="451" y="609"/>
                    </a:lnTo>
                    <a:lnTo>
                      <a:pt x="453" y="597"/>
                    </a:lnTo>
                    <a:lnTo>
                      <a:pt x="455" y="594"/>
                    </a:lnTo>
                    <a:lnTo>
                      <a:pt x="459" y="594"/>
                    </a:lnTo>
                    <a:lnTo>
                      <a:pt x="461" y="597"/>
                    </a:lnTo>
                    <a:lnTo>
                      <a:pt x="463" y="597"/>
                    </a:lnTo>
                    <a:lnTo>
                      <a:pt x="477" y="612"/>
                    </a:lnTo>
                    <a:lnTo>
                      <a:pt x="493" y="624"/>
                    </a:lnTo>
                    <a:lnTo>
                      <a:pt x="508" y="636"/>
                    </a:lnTo>
                    <a:lnTo>
                      <a:pt x="523" y="644"/>
                    </a:lnTo>
                    <a:lnTo>
                      <a:pt x="537" y="650"/>
                    </a:lnTo>
                    <a:lnTo>
                      <a:pt x="550" y="652"/>
                    </a:lnTo>
                    <a:lnTo>
                      <a:pt x="559" y="651"/>
                    </a:lnTo>
                    <a:lnTo>
                      <a:pt x="567" y="647"/>
                    </a:lnTo>
                    <a:lnTo>
                      <a:pt x="566" y="632"/>
                    </a:lnTo>
                    <a:lnTo>
                      <a:pt x="561" y="620"/>
                    </a:lnTo>
                    <a:lnTo>
                      <a:pt x="554" y="608"/>
                    </a:lnTo>
                    <a:lnTo>
                      <a:pt x="544" y="597"/>
                    </a:lnTo>
                    <a:lnTo>
                      <a:pt x="536" y="588"/>
                    </a:lnTo>
                    <a:lnTo>
                      <a:pt x="528" y="579"/>
                    </a:lnTo>
                    <a:lnTo>
                      <a:pt x="521" y="571"/>
                    </a:lnTo>
                    <a:lnTo>
                      <a:pt x="514" y="564"/>
                    </a:lnTo>
                    <a:lnTo>
                      <a:pt x="507" y="559"/>
                    </a:lnTo>
                    <a:lnTo>
                      <a:pt x="498" y="556"/>
                    </a:lnTo>
                    <a:lnTo>
                      <a:pt x="489" y="555"/>
                    </a:lnTo>
                    <a:lnTo>
                      <a:pt x="477" y="558"/>
                    </a:lnTo>
                    <a:lnTo>
                      <a:pt x="476" y="558"/>
                    </a:lnTo>
                    <a:lnTo>
                      <a:pt x="475" y="560"/>
                    </a:lnTo>
                    <a:lnTo>
                      <a:pt x="471" y="562"/>
                    </a:lnTo>
                    <a:lnTo>
                      <a:pt x="469" y="566"/>
                    </a:lnTo>
                    <a:lnTo>
                      <a:pt x="466" y="568"/>
                    </a:lnTo>
                    <a:lnTo>
                      <a:pt x="461" y="568"/>
                    </a:lnTo>
                    <a:lnTo>
                      <a:pt x="458" y="567"/>
                    </a:lnTo>
                    <a:lnTo>
                      <a:pt x="456" y="566"/>
                    </a:lnTo>
                    <a:lnTo>
                      <a:pt x="460" y="548"/>
                    </a:lnTo>
                    <a:lnTo>
                      <a:pt x="466" y="530"/>
                    </a:lnTo>
                    <a:lnTo>
                      <a:pt x="471" y="513"/>
                    </a:lnTo>
                    <a:lnTo>
                      <a:pt x="476" y="501"/>
                    </a:lnTo>
                    <a:lnTo>
                      <a:pt x="484" y="498"/>
                    </a:lnTo>
                    <a:lnTo>
                      <a:pt x="494" y="490"/>
                    </a:lnTo>
                    <a:lnTo>
                      <a:pt x="506" y="480"/>
                    </a:lnTo>
                    <a:lnTo>
                      <a:pt x="519" y="468"/>
                    </a:lnTo>
                    <a:lnTo>
                      <a:pt x="532" y="454"/>
                    </a:lnTo>
                    <a:lnTo>
                      <a:pt x="545" y="440"/>
                    </a:lnTo>
                    <a:lnTo>
                      <a:pt x="559" y="426"/>
                    </a:lnTo>
                    <a:lnTo>
                      <a:pt x="570" y="414"/>
                    </a:lnTo>
                    <a:lnTo>
                      <a:pt x="578" y="406"/>
                    </a:lnTo>
                    <a:lnTo>
                      <a:pt x="592" y="391"/>
                    </a:lnTo>
                    <a:lnTo>
                      <a:pt x="611" y="373"/>
                    </a:lnTo>
                    <a:lnTo>
                      <a:pt x="633" y="353"/>
                    </a:lnTo>
                    <a:lnTo>
                      <a:pt x="655" y="332"/>
                    </a:lnTo>
                    <a:lnTo>
                      <a:pt x="676" y="311"/>
                    </a:lnTo>
                    <a:lnTo>
                      <a:pt x="695" y="294"/>
                    </a:lnTo>
                    <a:lnTo>
                      <a:pt x="710" y="280"/>
                    </a:lnTo>
                    <a:lnTo>
                      <a:pt x="727" y="264"/>
                    </a:lnTo>
                    <a:lnTo>
                      <a:pt x="746" y="245"/>
                    </a:lnTo>
                    <a:lnTo>
                      <a:pt x="764" y="228"/>
                    </a:lnTo>
                    <a:lnTo>
                      <a:pt x="780" y="211"/>
                    </a:lnTo>
                    <a:lnTo>
                      <a:pt x="795" y="196"/>
                    </a:lnTo>
                    <a:lnTo>
                      <a:pt x="807" y="182"/>
                    </a:lnTo>
                    <a:lnTo>
                      <a:pt x="815" y="172"/>
                    </a:lnTo>
                    <a:lnTo>
                      <a:pt x="818" y="165"/>
                    </a:lnTo>
                    <a:lnTo>
                      <a:pt x="820" y="153"/>
                    </a:lnTo>
                    <a:lnTo>
                      <a:pt x="822" y="140"/>
                    </a:lnTo>
                    <a:lnTo>
                      <a:pt x="824" y="126"/>
                    </a:lnTo>
                    <a:lnTo>
                      <a:pt x="828" y="111"/>
                    </a:lnTo>
                    <a:lnTo>
                      <a:pt x="832" y="99"/>
                    </a:lnTo>
                    <a:lnTo>
                      <a:pt x="839" y="85"/>
                    </a:lnTo>
                    <a:lnTo>
                      <a:pt x="846" y="68"/>
                    </a:lnTo>
                    <a:lnTo>
                      <a:pt x="854" y="50"/>
                    </a:lnTo>
                    <a:lnTo>
                      <a:pt x="861" y="34"/>
                    </a:lnTo>
                    <a:lnTo>
                      <a:pt x="867" y="19"/>
                    </a:lnTo>
                    <a:lnTo>
                      <a:pt x="871" y="7"/>
                    </a:lnTo>
                    <a:lnTo>
                      <a:pt x="87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 name="Freeform 20"/>
              <p:cNvSpPr>
                <a:spLocks/>
              </p:cNvSpPr>
              <p:nvPr/>
            </p:nvSpPr>
            <p:spPr bwMode="auto">
              <a:xfrm>
                <a:off x="3226" y="1292"/>
                <a:ext cx="58" cy="25"/>
              </a:xfrm>
              <a:custGeom>
                <a:avLst/>
                <a:gdLst>
                  <a:gd name="T0" fmla="*/ 0 w 118"/>
                  <a:gd name="T1" fmla="*/ 1 h 49"/>
                  <a:gd name="T2" fmla="*/ 0 w 118"/>
                  <a:gd name="T3" fmla="*/ 1 h 49"/>
                  <a:gd name="T4" fmla="*/ 0 w 118"/>
                  <a:gd name="T5" fmla="*/ 1 h 49"/>
                  <a:gd name="T6" fmla="*/ 0 w 118"/>
                  <a:gd name="T7" fmla="*/ 1 h 49"/>
                  <a:gd name="T8" fmla="*/ 0 w 118"/>
                  <a:gd name="T9" fmla="*/ 1 h 49"/>
                  <a:gd name="T10" fmla="*/ 0 w 118"/>
                  <a:gd name="T11" fmla="*/ 1 h 49"/>
                  <a:gd name="T12" fmla="*/ 0 w 118"/>
                  <a:gd name="T13" fmla="*/ 1 h 49"/>
                  <a:gd name="T14" fmla="*/ 0 w 118"/>
                  <a:gd name="T15" fmla="*/ 1 h 49"/>
                  <a:gd name="T16" fmla="*/ 0 w 118"/>
                  <a:gd name="T17" fmla="*/ 1 h 49"/>
                  <a:gd name="T18" fmla="*/ 0 w 118"/>
                  <a:gd name="T19" fmla="*/ 1 h 49"/>
                  <a:gd name="T20" fmla="*/ 0 w 118"/>
                  <a:gd name="T21" fmla="*/ 1 h 49"/>
                  <a:gd name="T22" fmla="*/ 0 w 118"/>
                  <a:gd name="T23" fmla="*/ 1 h 49"/>
                  <a:gd name="T24" fmla="*/ 0 w 118"/>
                  <a:gd name="T25" fmla="*/ 1 h 49"/>
                  <a:gd name="T26" fmla="*/ 0 w 118"/>
                  <a:gd name="T27" fmla="*/ 1 h 49"/>
                  <a:gd name="T28" fmla="*/ 0 w 118"/>
                  <a:gd name="T29" fmla="*/ 1 h 49"/>
                  <a:gd name="T30" fmla="*/ 0 w 118"/>
                  <a:gd name="T31" fmla="*/ 1 h 49"/>
                  <a:gd name="T32" fmla="*/ 0 w 118"/>
                  <a:gd name="T33" fmla="*/ 1 h 49"/>
                  <a:gd name="T34" fmla="*/ 0 w 118"/>
                  <a:gd name="T35" fmla="*/ 1 h 49"/>
                  <a:gd name="T36" fmla="*/ 0 w 118"/>
                  <a:gd name="T37" fmla="*/ 1 h 49"/>
                  <a:gd name="T38" fmla="*/ 0 w 118"/>
                  <a:gd name="T39" fmla="*/ 1 h 49"/>
                  <a:gd name="T40" fmla="*/ 0 w 118"/>
                  <a:gd name="T41" fmla="*/ 1 h 49"/>
                  <a:gd name="T42" fmla="*/ 0 w 118"/>
                  <a:gd name="T43" fmla="*/ 1 h 49"/>
                  <a:gd name="T44" fmla="*/ 0 w 118"/>
                  <a:gd name="T45" fmla="*/ 1 h 49"/>
                  <a:gd name="T46" fmla="*/ 0 w 118"/>
                  <a:gd name="T47" fmla="*/ 0 h 49"/>
                  <a:gd name="T48" fmla="*/ 0 w 118"/>
                  <a:gd name="T49" fmla="*/ 0 h 49"/>
                  <a:gd name="T50" fmla="*/ 0 w 118"/>
                  <a:gd name="T51" fmla="*/ 1 h 49"/>
                  <a:gd name="T52" fmla="*/ 0 w 118"/>
                  <a:gd name="T53" fmla="*/ 1 h 49"/>
                  <a:gd name="T54" fmla="*/ 0 w 118"/>
                  <a:gd name="T55" fmla="*/ 1 h 49"/>
                  <a:gd name="T56" fmla="*/ 0 w 118"/>
                  <a:gd name="T57" fmla="*/ 1 h 49"/>
                  <a:gd name="T58" fmla="*/ 0 w 118"/>
                  <a:gd name="T59" fmla="*/ 1 h 49"/>
                  <a:gd name="T60" fmla="*/ 0 w 118"/>
                  <a:gd name="T61" fmla="*/ 1 h 49"/>
                  <a:gd name="T62" fmla="*/ 0 w 118"/>
                  <a:gd name="T63" fmla="*/ 1 h 49"/>
                  <a:gd name="T64" fmla="*/ 0 w 118"/>
                  <a:gd name="T65" fmla="*/ 1 h 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8"/>
                  <a:gd name="T100" fmla="*/ 0 h 49"/>
                  <a:gd name="T101" fmla="*/ 118 w 118"/>
                  <a:gd name="T102" fmla="*/ 49 h 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8" h="49">
                    <a:moveTo>
                      <a:pt x="0" y="35"/>
                    </a:moveTo>
                    <a:lnTo>
                      <a:pt x="7" y="33"/>
                    </a:lnTo>
                    <a:lnTo>
                      <a:pt x="16" y="33"/>
                    </a:lnTo>
                    <a:lnTo>
                      <a:pt x="27" y="34"/>
                    </a:lnTo>
                    <a:lnTo>
                      <a:pt x="36" y="36"/>
                    </a:lnTo>
                    <a:lnTo>
                      <a:pt x="46" y="39"/>
                    </a:lnTo>
                    <a:lnTo>
                      <a:pt x="57" y="42"/>
                    </a:lnTo>
                    <a:lnTo>
                      <a:pt x="65" y="46"/>
                    </a:lnTo>
                    <a:lnTo>
                      <a:pt x="72" y="49"/>
                    </a:lnTo>
                    <a:lnTo>
                      <a:pt x="75" y="49"/>
                    </a:lnTo>
                    <a:lnTo>
                      <a:pt x="82" y="46"/>
                    </a:lnTo>
                    <a:lnTo>
                      <a:pt x="90" y="41"/>
                    </a:lnTo>
                    <a:lnTo>
                      <a:pt x="98" y="35"/>
                    </a:lnTo>
                    <a:lnTo>
                      <a:pt x="106" y="31"/>
                    </a:lnTo>
                    <a:lnTo>
                      <a:pt x="113" y="25"/>
                    </a:lnTo>
                    <a:lnTo>
                      <a:pt x="117" y="21"/>
                    </a:lnTo>
                    <a:lnTo>
                      <a:pt x="118" y="19"/>
                    </a:lnTo>
                    <a:lnTo>
                      <a:pt x="112" y="17"/>
                    </a:lnTo>
                    <a:lnTo>
                      <a:pt x="102" y="15"/>
                    </a:lnTo>
                    <a:lnTo>
                      <a:pt x="89" y="11"/>
                    </a:lnTo>
                    <a:lnTo>
                      <a:pt x="75" y="8"/>
                    </a:lnTo>
                    <a:lnTo>
                      <a:pt x="62" y="4"/>
                    </a:lnTo>
                    <a:lnTo>
                      <a:pt x="51" y="2"/>
                    </a:lnTo>
                    <a:lnTo>
                      <a:pt x="43" y="0"/>
                    </a:lnTo>
                    <a:lnTo>
                      <a:pt x="39" y="0"/>
                    </a:lnTo>
                    <a:lnTo>
                      <a:pt x="37" y="1"/>
                    </a:lnTo>
                    <a:lnTo>
                      <a:pt x="32" y="4"/>
                    </a:lnTo>
                    <a:lnTo>
                      <a:pt x="27" y="8"/>
                    </a:lnTo>
                    <a:lnTo>
                      <a:pt x="20" y="13"/>
                    </a:lnTo>
                    <a:lnTo>
                      <a:pt x="14" y="19"/>
                    </a:lnTo>
                    <a:lnTo>
                      <a:pt x="7" y="25"/>
                    </a:lnTo>
                    <a:lnTo>
                      <a:pt x="3" y="31"/>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 name="Freeform 21"/>
              <p:cNvSpPr>
                <a:spLocks/>
              </p:cNvSpPr>
              <p:nvPr/>
            </p:nvSpPr>
            <p:spPr bwMode="auto">
              <a:xfrm>
                <a:off x="3596" y="739"/>
                <a:ext cx="24" cy="83"/>
              </a:xfrm>
              <a:custGeom>
                <a:avLst/>
                <a:gdLst>
                  <a:gd name="T0" fmla="*/ 1 w 48"/>
                  <a:gd name="T1" fmla="*/ 1 h 166"/>
                  <a:gd name="T2" fmla="*/ 1 w 48"/>
                  <a:gd name="T3" fmla="*/ 1 h 166"/>
                  <a:gd name="T4" fmla="*/ 1 w 48"/>
                  <a:gd name="T5" fmla="*/ 0 h 166"/>
                  <a:gd name="T6" fmla="*/ 1 w 48"/>
                  <a:gd name="T7" fmla="*/ 1 h 166"/>
                  <a:gd name="T8" fmla="*/ 1 w 48"/>
                  <a:gd name="T9" fmla="*/ 1 h 166"/>
                  <a:gd name="T10" fmla="*/ 1 w 48"/>
                  <a:gd name="T11" fmla="*/ 1 h 166"/>
                  <a:gd name="T12" fmla="*/ 1 w 48"/>
                  <a:gd name="T13" fmla="*/ 1 h 166"/>
                  <a:gd name="T14" fmla="*/ 1 w 48"/>
                  <a:gd name="T15" fmla="*/ 1 h 166"/>
                  <a:gd name="T16" fmla="*/ 1 w 48"/>
                  <a:gd name="T17" fmla="*/ 1 h 166"/>
                  <a:gd name="T18" fmla="*/ 1 w 48"/>
                  <a:gd name="T19" fmla="*/ 1 h 166"/>
                  <a:gd name="T20" fmla="*/ 1 w 48"/>
                  <a:gd name="T21" fmla="*/ 1 h 166"/>
                  <a:gd name="T22" fmla="*/ 1 w 48"/>
                  <a:gd name="T23" fmla="*/ 1 h 166"/>
                  <a:gd name="T24" fmla="*/ 1 w 48"/>
                  <a:gd name="T25" fmla="*/ 1 h 166"/>
                  <a:gd name="T26" fmla="*/ 0 w 48"/>
                  <a:gd name="T27" fmla="*/ 1 h 166"/>
                  <a:gd name="T28" fmla="*/ 0 w 48"/>
                  <a:gd name="T29" fmla="*/ 1 h 166"/>
                  <a:gd name="T30" fmla="*/ 1 w 48"/>
                  <a:gd name="T31" fmla="*/ 1 h 166"/>
                  <a:gd name="T32" fmla="*/ 1 w 48"/>
                  <a:gd name="T33" fmla="*/ 1 h 166"/>
                  <a:gd name="T34" fmla="*/ 1 w 48"/>
                  <a:gd name="T35" fmla="*/ 1 h 166"/>
                  <a:gd name="T36" fmla="*/ 1 w 48"/>
                  <a:gd name="T37" fmla="*/ 1 h 166"/>
                  <a:gd name="T38" fmla="*/ 1 w 48"/>
                  <a:gd name="T39" fmla="*/ 1 h 166"/>
                  <a:gd name="T40" fmla="*/ 1 w 48"/>
                  <a:gd name="T41" fmla="*/ 1 h 1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
                  <a:gd name="T64" fmla="*/ 0 h 166"/>
                  <a:gd name="T65" fmla="*/ 48 w 48"/>
                  <a:gd name="T66" fmla="*/ 166 h 1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 h="166">
                    <a:moveTo>
                      <a:pt x="31" y="2"/>
                    </a:moveTo>
                    <a:lnTo>
                      <a:pt x="37" y="1"/>
                    </a:lnTo>
                    <a:lnTo>
                      <a:pt x="41" y="0"/>
                    </a:lnTo>
                    <a:lnTo>
                      <a:pt x="46" y="2"/>
                    </a:lnTo>
                    <a:lnTo>
                      <a:pt x="48" y="6"/>
                    </a:lnTo>
                    <a:lnTo>
                      <a:pt x="47" y="15"/>
                    </a:lnTo>
                    <a:lnTo>
                      <a:pt x="43" y="33"/>
                    </a:lnTo>
                    <a:lnTo>
                      <a:pt x="36" y="59"/>
                    </a:lnTo>
                    <a:lnTo>
                      <a:pt x="29" y="88"/>
                    </a:lnTo>
                    <a:lnTo>
                      <a:pt x="20" y="115"/>
                    </a:lnTo>
                    <a:lnTo>
                      <a:pt x="12" y="139"/>
                    </a:lnTo>
                    <a:lnTo>
                      <a:pt x="6" y="158"/>
                    </a:lnTo>
                    <a:lnTo>
                      <a:pt x="1" y="166"/>
                    </a:lnTo>
                    <a:lnTo>
                      <a:pt x="0" y="161"/>
                    </a:lnTo>
                    <a:lnTo>
                      <a:pt x="0" y="156"/>
                    </a:lnTo>
                    <a:lnTo>
                      <a:pt x="1" y="151"/>
                    </a:lnTo>
                    <a:lnTo>
                      <a:pt x="2" y="145"/>
                    </a:lnTo>
                    <a:lnTo>
                      <a:pt x="5" y="138"/>
                    </a:lnTo>
                    <a:lnTo>
                      <a:pt x="9" y="122"/>
                    </a:lnTo>
                    <a:lnTo>
                      <a:pt x="18" y="81"/>
                    </a:lnTo>
                    <a:lnTo>
                      <a:pt x="3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 name="Freeform 22"/>
              <p:cNvSpPr>
                <a:spLocks/>
              </p:cNvSpPr>
              <p:nvPr/>
            </p:nvSpPr>
            <p:spPr bwMode="auto">
              <a:xfrm>
                <a:off x="3423" y="192"/>
                <a:ext cx="782" cy="396"/>
              </a:xfrm>
              <a:custGeom>
                <a:avLst/>
                <a:gdLst>
                  <a:gd name="T0" fmla="*/ 1 w 1564"/>
                  <a:gd name="T1" fmla="*/ 1 h 792"/>
                  <a:gd name="T2" fmla="*/ 1 w 1564"/>
                  <a:gd name="T3" fmla="*/ 1 h 792"/>
                  <a:gd name="T4" fmla="*/ 1 w 1564"/>
                  <a:gd name="T5" fmla="*/ 1 h 792"/>
                  <a:gd name="T6" fmla="*/ 1 w 1564"/>
                  <a:gd name="T7" fmla="*/ 1 h 792"/>
                  <a:gd name="T8" fmla="*/ 1 w 1564"/>
                  <a:gd name="T9" fmla="*/ 1 h 792"/>
                  <a:gd name="T10" fmla="*/ 1 w 1564"/>
                  <a:gd name="T11" fmla="*/ 1 h 792"/>
                  <a:gd name="T12" fmla="*/ 1 w 1564"/>
                  <a:gd name="T13" fmla="*/ 1 h 792"/>
                  <a:gd name="T14" fmla="*/ 1 w 1564"/>
                  <a:gd name="T15" fmla="*/ 1 h 792"/>
                  <a:gd name="T16" fmla="*/ 1 w 1564"/>
                  <a:gd name="T17" fmla="*/ 1 h 792"/>
                  <a:gd name="T18" fmla="*/ 1 w 1564"/>
                  <a:gd name="T19" fmla="*/ 1 h 792"/>
                  <a:gd name="T20" fmla="*/ 1 w 1564"/>
                  <a:gd name="T21" fmla="*/ 1 h 792"/>
                  <a:gd name="T22" fmla="*/ 1 w 1564"/>
                  <a:gd name="T23" fmla="*/ 1 h 792"/>
                  <a:gd name="T24" fmla="*/ 1 w 1564"/>
                  <a:gd name="T25" fmla="*/ 1 h 792"/>
                  <a:gd name="T26" fmla="*/ 1 w 1564"/>
                  <a:gd name="T27" fmla="*/ 1 h 792"/>
                  <a:gd name="T28" fmla="*/ 1 w 1564"/>
                  <a:gd name="T29" fmla="*/ 1 h 792"/>
                  <a:gd name="T30" fmla="*/ 1 w 1564"/>
                  <a:gd name="T31" fmla="*/ 1 h 792"/>
                  <a:gd name="T32" fmla="*/ 1 w 1564"/>
                  <a:gd name="T33" fmla="*/ 1 h 792"/>
                  <a:gd name="T34" fmla="*/ 1 w 1564"/>
                  <a:gd name="T35" fmla="*/ 1 h 792"/>
                  <a:gd name="T36" fmla="*/ 1 w 1564"/>
                  <a:gd name="T37" fmla="*/ 1 h 792"/>
                  <a:gd name="T38" fmla="*/ 1 w 1564"/>
                  <a:gd name="T39" fmla="*/ 1 h 792"/>
                  <a:gd name="T40" fmla="*/ 1 w 1564"/>
                  <a:gd name="T41" fmla="*/ 1 h 792"/>
                  <a:gd name="T42" fmla="*/ 1 w 1564"/>
                  <a:gd name="T43" fmla="*/ 1 h 792"/>
                  <a:gd name="T44" fmla="*/ 1 w 1564"/>
                  <a:gd name="T45" fmla="*/ 1 h 792"/>
                  <a:gd name="T46" fmla="*/ 1 w 1564"/>
                  <a:gd name="T47" fmla="*/ 1 h 792"/>
                  <a:gd name="T48" fmla="*/ 1 w 1564"/>
                  <a:gd name="T49" fmla="*/ 1 h 792"/>
                  <a:gd name="T50" fmla="*/ 1 w 1564"/>
                  <a:gd name="T51" fmla="*/ 1 h 792"/>
                  <a:gd name="T52" fmla="*/ 1 w 1564"/>
                  <a:gd name="T53" fmla="*/ 1 h 792"/>
                  <a:gd name="T54" fmla="*/ 1 w 1564"/>
                  <a:gd name="T55" fmla="*/ 1 h 792"/>
                  <a:gd name="T56" fmla="*/ 1 w 1564"/>
                  <a:gd name="T57" fmla="*/ 1 h 792"/>
                  <a:gd name="T58" fmla="*/ 1 w 1564"/>
                  <a:gd name="T59" fmla="*/ 1 h 792"/>
                  <a:gd name="T60" fmla="*/ 1 w 1564"/>
                  <a:gd name="T61" fmla="*/ 1 h 792"/>
                  <a:gd name="T62" fmla="*/ 1 w 1564"/>
                  <a:gd name="T63" fmla="*/ 1 h 792"/>
                  <a:gd name="T64" fmla="*/ 1 w 1564"/>
                  <a:gd name="T65" fmla="*/ 1 h 792"/>
                  <a:gd name="T66" fmla="*/ 1 w 1564"/>
                  <a:gd name="T67" fmla="*/ 1 h 792"/>
                  <a:gd name="T68" fmla="*/ 1 w 1564"/>
                  <a:gd name="T69" fmla="*/ 1 h 792"/>
                  <a:gd name="T70" fmla="*/ 1 w 1564"/>
                  <a:gd name="T71" fmla="*/ 1 h 792"/>
                  <a:gd name="T72" fmla="*/ 1 w 1564"/>
                  <a:gd name="T73" fmla="*/ 1 h 792"/>
                  <a:gd name="T74" fmla="*/ 1 w 1564"/>
                  <a:gd name="T75" fmla="*/ 1 h 792"/>
                  <a:gd name="T76" fmla="*/ 1 w 1564"/>
                  <a:gd name="T77" fmla="*/ 1 h 792"/>
                  <a:gd name="T78" fmla="*/ 1 w 1564"/>
                  <a:gd name="T79" fmla="*/ 1 h 792"/>
                  <a:gd name="T80" fmla="*/ 1 w 1564"/>
                  <a:gd name="T81" fmla="*/ 1 h 792"/>
                  <a:gd name="T82" fmla="*/ 1 w 1564"/>
                  <a:gd name="T83" fmla="*/ 1 h 792"/>
                  <a:gd name="T84" fmla="*/ 1 w 1564"/>
                  <a:gd name="T85" fmla="*/ 1 h 792"/>
                  <a:gd name="T86" fmla="*/ 1 w 1564"/>
                  <a:gd name="T87" fmla="*/ 1 h 792"/>
                  <a:gd name="T88" fmla="*/ 1 w 1564"/>
                  <a:gd name="T89" fmla="*/ 1 h 792"/>
                  <a:gd name="T90" fmla="*/ 1 w 1564"/>
                  <a:gd name="T91" fmla="*/ 0 h 792"/>
                  <a:gd name="T92" fmla="*/ 1 w 1564"/>
                  <a:gd name="T93" fmla="*/ 1 h 792"/>
                  <a:gd name="T94" fmla="*/ 1 w 1564"/>
                  <a:gd name="T95" fmla="*/ 1 h 792"/>
                  <a:gd name="T96" fmla="*/ 1 w 1564"/>
                  <a:gd name="T97" fmla="*/ 1 h 792"/>
                  <a:gd name="T98" fmla="*/ 1 w 1564"/>
                  <a:gd name="T99" fmla="*/ 1 h 792"/>
                  <a:gd name="T100" fmla="*/ 1 w 1564"/>
                  <a:gd name="T101" fmla="*/ 1 h 792"/>
                  <a:gd name="T102" fmla="*/ 1 w 1564"/>
                  <a:gd name="T103" fmla="*/ 1 h 792"/>
                  <a:gd name="T104" fmla="*/ 1 w 1564"/>
                  <a:gd name="T105" fmla="*/ 1 h 792"/>
                  <a:gd name="T106" fmla="*/ 1 w 1564"/>
                  <a:gd name="T107" fmla="*/ 1 h 792"/>
                  <a:gd name="T108" fmla="*/ 1 w 1564"/>
                  <a:gd name="T109" fmla="*/ 1 h 792"/>
                  <a:gd name="T110" fmla="*/ 1 w 1564"/>
                  <a:gd name="T111" fmla="*/ 1 h 792"/>
                  <a:gd name="T112" fmla="*/ 1 w 1564"/>
                  <a:gd name="T113" fmla="*/ 1 h 792"/>
                  <a:gd name="T114" fmla="*/ 1 w 1564"/>
                  <a:gd name="T115" fmla="*/ 1 h 792"/>
                  <a:gd name="T116" fmla="*/ 1 w 1564"/>
                  <a:gd name="T117" fmla="*/ 1 h 792"/>
                  <a:gd name="T118" fmla="*/ 1 w 1564"/>
                  <a:gd name="T119" fmla="*/ 1 h 792"/>
                  <a:gd name="T120" fmla="*/ 1 w 1564"/>
                  <a:gd name="T121" fmla="*/ 1 h 792"/>
                  <a:gd name="T122" fmla="*/ 1 w 1564"/>
                  <a:gd name="T123" fmla="*/ 1 h 79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64"/>
                  <a:gd name="T187" fmla="*/ 0 h 792"/>
                  <a:gd name="T188" fmla="*/ 1564 w 1564"/>
                  <a:gd name="T189" fmla="*/ 792 h 79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64" h="792">
                    <a:moveTo>
                      <a:pt x="718" y="714"/>
                    </a:moveTo>
                    <a:lnTo>
                      <a:pt x="722" y="708"/>
                    </a:lnTo>
                    <a:lnTo>
                      <a:pt x="726" y="704"/>
                    </a:lnTo>
                    <a:lnTo>
                      <a:pt x="732" y="700"/>
                    </a:lnTo>
                    <a:lnTo>
                      <a:pt x="739" y="699"/>
                    </a:lnTo>
                    <a:lnTo>
                      <a:pt x="746" y="698"/>
                    </a:lnTo>
                    <a:lnTo>
                      <a:pt x="753" y="698"/>
                    </a:lnTo>
                    <a:lnTo>
                      <a:pt x="761" y="699"/>
                    </a:lnTo>
                    <a:lnTo>
                      <a:pt x="769" y="699"/>
                    </a:lnTo>
                    <a:lnTo>
                      <a:pt x="777" y="699"/>
                    </a:lnTo>
                    <a:lnTo>
                      <a:pt x="785" y="699"/>
                    </a:lnTo>
                    <a:lnTo>
                      <a:pt x="793" y="700"/>
                    </a:lnTo>
                    <a:lnTo>
                      <a:pt x="801" y="700"/>
                    </a:lnTo>
                    <a:lnTo>
                      <a:pt x="808" y="700"/>
                    </a:lnTo>
                    <a:lnTo>
                      <a:pt x="816" y="700"/>
                    </a:lnTo>
                    <a:lnTo>
                      <a:pt x="824" y="700"/>
                    </a:lnTo>
                    <a:lnTo>
                      <a:pt x="832" y="701"/>
                    </a:lnTo>
                    <a:lnTo>
                      <a:pt x="846" y="705"/>
                    </a:lnTo>
                    <a:lnTo>
                      <a:pt x="858" y="708"/>
                    </a:lnTo>
                    <a:lnTo>
                      <a:pt x="868" y="713"/>
                    </a:lnTo>
                    <a:lnTo>
                      <a:pt x="877" y="719"/>
                    </a:lnTo>
                    <a:lnTo>
                      <a:pt x="885" y="724"/>
                    </a:lnTo>
                    <a:lnTo>
                      <a:pt x="896" y="729"/>
                    </a:lnTo>
                    <a:lnTo>
                      <a:pt x="907" y="734"/>
                    </a:lnTo>
                    <a:lnTo>
                      <a:pt x="921" y="738"/>
                    </a:lnTo>
                    <a:lnTo>
                      <a:pt x="937" y="740"/>
                    </a:lnTo>
                    <a:lnTo>
                      <a:pt x="952" y="742"/>
                    </a:lnTo>
                    <a:lnTo>
                      <a:pt x="967" y="742"/>
                    </a:lnTo>
                    <a:lnTo>
                      <a:pt x="982" y="742"/>
                    </a:lnTo>
                    <a:lnTo>
                      <a:pt x="996" y="742"/>
                    </a:lnTo>
                    <a:lnTo>
                      <a:pt x="1011" y="742"/>
                    </a:lnTo>
                    <a:lnTo>
                      <a:pt x="1026" y="743"/>
                    </a:lnTo>
                    <a:lnTo>
                      <a:pt x="1042" y="745"/>
                    </a:lnTo>
                    <a:lnTo>
                      <a:pt x="1057" y="750"/>
                    </a:lnTo>
                    <a:lnTo>
                      <a:pt x="1071" y="754"/>
                    </a:lnTo>
                    <a:lnTo>
                      <a:pt x="1085" y="760"/>
                    </a:lnTo>
                    <a:lnTo>
                      <a:pt x="1097" y="765"/>
                    </a:lnTo>
                    <a:lnTo>
                      <a:pt x="1110" y="768"/>
                    </a:lnTo>
                    <a:lnTo>
                      <a:pt x="1123" y="769"/>
                    </a:lnTo>
                    <a:lnTo>
                      <a:pt x="1134" y="767"/>
                    </a:lnTo>
                    <a:lnTo>
                      <a:pt x="1147" y="760"/>
                    </a:lnTo>
                    <a:lnTo>
                      <a:pt x="1150" y="759"/>
                    </a:lnTo>
                    <a:lnTo>
                      <a:pt x="1157" y="758"/>
                    </a:lnTo>
                    <a:lnTo>
                      <a:pt x="1163" y="758"/>
                    </a:lnTo>
                    <a:lnTo>
                      <a:pt x="1165" y="759"/>
                    </a:lnTo>
                    <a:lnTo>
                      <a:pt x="1169" y="761"/>
                    </a:lnTo>
                    <a:lnTo>
                      <a:pt x="1173" y="764"/>
                    </a:lnTo>
                    <a:lnTo>
                      <a:pt x="1178" y="766"/>
                    </a:lnTo>
                    <a:lnTo>
                      <a:pt x="1182" y="768"/>
                    </a:lnTo>
                    <a:lnTo>
                      <a:pt x="1188" y="770"/>
                    </a:lnTo>
                    <a:lnTo>
                      <a:pt x="1194" y="773"/>
                    </a:lnTo>
                    <a:lnTo>
                      <a:pt x="1199" y="774"/>
                    </a:lnTo>
                    <a:lnTo>
                      <a:pt x="1204" y="776"/>
                    </a:lnTo>
                    <a:lnTo>
                      <a:pt x="1211" y="778"/>
                    </a:lnTo>
                    <a:lnTo>
                      <a:pt x="1218" y="780"/>
                    </a:lnTo>
                    <a:lnTo>
                      <a:pt x="1224" y="781"/>
                    </a:lnTo>
                    <a:lnTo>
                      <a:pt x="1230" y="782"/>
                    </a:lnTo>
                    <a:lnTo>
                      <a:pt x="1235" y="782"/>
                    </a:lnTo>
                    <a:lnTo>
                      <a:pt x="1242" y="783"/>
                    </a:lnTo>
                    <a:lnTo>
                      <a:pt x="1249" y="784"/>
                    </a:lnTo>
                    <a:lnTo>
                      <a:pt x="1256" y="785"/>
                    </a:lnTo>
                    <a:lnTo>
                      <a:pt x="1273" y="789"/>
                    </a:lnTo>
                    <a:lnTo>
                      <a:pt x="1291" y="790"/>
                    </a:lnTo>
                    <a:lnTo>
                      <a:pt x="1309" y="791"/>
                    </a:lnTo>
                    <a:lnTo>
                      <a:pt x="1328" y="792"/>
                    </a:lnTo>
                    <a:lnTo>
                      <a:pt x="1346" y="792"/>
                    </a:lnTo>
                    <a:lnTo>
                      <a:pt x="1364" y="791"/>
                    </a:lnTo>
                    <a:lnTo>
                      <a:pt x="1382" y="791"/>
                    </a:lnTo>
                    <a:lnTo>
                      <a:pt x="1399" y="790"/>
                    </a:lnTo>
                    <a:lnTo>
                      <a:pt x="1404" y="788"/>
                    </a:lnTo>
                    <a:lnTo>
                      <a:pt x="1407" y="782"/>
                    </a:lnTo>
                    <a:lnTo>
                      <a:pt x="1411" y="776"/>
                    </a:lnTo>
                    <a:lnTo>
                      <a:pt x="1415" y="772"/>
                    </a:lnTo>
                    <a:lnTo>
                      <a:pt x="1416" y="772"/>
                    </a:lnTo>
                    <a:lnTo>
                      <a:pt x="1419" y="770"/>
                    </a:lnTo>
                    <a:lnTo>
                      <a:pt x="1423" y="770"/>
                    </a:lnTo>
                    <a:lnTo>
                      <a:pt x="1430" y="769"/>
                    </a:lnTo>
                    <a:lnTo>
                      <a:pt x="1437" y="768"/>
                    </a:lnTo>
                    <a:lnTo>
                      <a:pt x="1445" y="767"/>
                    </a:lnTo>
                    <a:lnTo>
                      <a:pt x="1454" y="766"/>
                    </a:lnTo>
                    <a:lnTo>
                      <a:pt x="1464" y="765"/>
                    </a:lnTo>
                    <a:lnTo>
                      <a:pt x="1472" y="764"/>
                    </a:lnTo>
                    <a:lnTo>
                      <a:pt x="1480" y="764"/>
                    </a:lnTo>
                    <a:lnTo>
                      <a:pt x="1489" y="764"/>
                    </a:lnTo>
                    <a:lnTo>
                      <a:pt x="1497" y="764"/>
                    </a:lnTo>
                    <a:lnTo>
                      <a:pt x="1505" y="764"/>
                    </a:lnTo>
                    <a:lnTo>
                      <a:pt x="1514" y="764"/>
                    </a:lnTo>
                    <a:lnTo>
                      <a:pt x="1522" y="764"/>
                    </a:lnTo>
                    <a:lnTo>
                      <a:pt x="1530" y="764"/>
                    </a:lnTo>
                    <a:lnTo>
                      <a:pt x="1540" y="764"/>
                    </a:lnTo>
                    <a:lnTo>
                      <a:pt x="1549" y="765"/>
                    </a:lnTo>
                    <a:lnTo>
                      <a:pt x="1557" y="765"/>
                    </a:lnTo>
                    <a:lnTo>
                      <a:pt x="1561" y="762"/>
                    </a:lnTo>
                    <a:lnTo>
                      <a:pt x="1563" y="759"/>
                    </a:lnTo>
                    <a:lnTo>
                      <a:pt x="1564" y="754"/>
                    </a:lnTo>
                    <a:lnTo>
                      <a:pt x="1563" y="750"/>
                    </a:lnTo>
                    <a:lnTo>
                      <a:pt x="1563" y="744"/>
                    </a:lnTo>
                    <a:lnTo>
                      <a:pt x="1558" y="739"/>
                    </a:lnTo>
                    <a:lnTo>
                      <a:pt x="1552" y="737"/>
                    </a:lnTo>
                    <a:lnTo>
                      <a:pt x="1545" y="736"/>
                    </a:lnTo>
                    <a:lnTo>
                      <a:pt x="1538" y="735"/>
                    </a:lnTo>
                    <a:lnTo>
                      <a:pt x="1529" y="734"/>
                    </a:lnTo>
                    <a:lnTo>
                      <a:pt x="1520" y="734"/>
                    </a:lnTo>
                    <a:lnTo>
                      <a:pt x="1508" y="734"/>
                    </a:lnTo>
                    <a:lnTo>
                      <a:pt x="1495" y="732"/>
                    </a:lnTo>
                    <a:lnTo>
                      <a:pt x="1494" y="731"/>
                    </a:lnTo>
                    <a:lnTo>
                      <a:pt x="1494" y="729"/>
                    </a:lnTo>
                    <a:lnTo>
                      <a:pt x="1494" y="728"/>
                    </a:lnTo>
                    <a:lnTo>
                      <a:pt x="1491" y="727"/>
                    </a:lnTo>
                    <a:lnTo>
                      <a:pt x="1499" y="726"/>
                    </a:lnTo>
                    <a:lnTo>
                      <a:pt x="1510" y="726"/>
                    </a:lnTo>
                    <a:lnTo>
                      <a:pt x="1521" y="724"/>
                    </a:lnTo>
                    <a:lnTo>
                      <a:pt x="1532" y="724"/>
                    </a:lnTo>
                    <a:lnTo>
                      <a:pt x="1542" y="723"/>
                    </a:lnTo>
                    <a:lnTo>
                      <a:pt x="1550" y="722"/>
                    </a:lnTo>
                    <a:lnTo>
                      <a:pt x="1556" y="720"/>
                    </a:lnTo>
                    <a:lnTo>
                      <a:pt x="1557" y="716"/>
                    </a:lnTo>
                    <a:lnTo>
                      <a:pt x="1553" y="708"/>
                    </a:lnTo>
                    <a:lnTo>
                      <a:pt x="1545" y="704"/>
                    </a:lnTo>
                    <a:lnTo>
                      <a:pt x="1533" y="700"/>
                    </a:lnTo>
                    <a:lnTo>
                      <a:pt x="1519" y="699"/>
                    </a:lnTo>
                    <a:lnTo>
                      <a:pt x="1503" y="699"/>
                    </a:lnTo>
                    <a:lnTo>
                      <a:pt x="1485" y="700"/>
                    </a:lnTo>
                    <a:lnTo>
                      <a:pt x="1469" y="701"/>
                    </a:lnTo>
                    <a:lnTo>
                      <a:pt x="1454" y="704"/>
                    </a:lnTo>
                    <a:lnTo>
                      <a:pt x="1443" y="706"/>
                    </a:lnTo>
                    <a:lnTo>
                      <a:pt x="1432" y="708"/>
                    </a:lnTo>
                    <a:lnTo>
                      <a:pt x="1423" y="712"/>
                    </a:lnTo>
                    <a:lnTo>
                      <a:pt x="1414" y="715"/>
                    </a:lnTo>
                    <a:lnTo>
                      <a:pt x="1405" y="719"/>
                    </a:lnTo>
                    <a:lnTo>
                      <a:pt x="1396" y="722"/>
                    </a:lnTo>
                    <a:lnTo>
                      <a:pt x="1385" y="724"/>
                    </a:lnTo>
                    <a:lnTo>
                      <a:pt x="1374" y="726"/>
                    </a:lnTo>
                    <a:lnTo>
                      <a:pt x="1377" y="721"/>
                    </a:lnTo>
                    <a:lnTo>
                      <a:pt x="1383" y="716"/>
                    </a:lnTo>
                    <a:lnTo>
                      <a:pt x="1389" y="713"/>
                    </a:lnTo>
                    <a:lnTo>
                      <a:pt x="1394" y="711"/>
                    </a:lnTo>
                    <a:lnTo>
                      <a:pt x="1401" y="708"/>
                    </a:lnTo>
                    <a:lnTo>
                      <a:pt x="1407" y="706"/>
                    </a:lnTo>
                    <a:lnTo>
                      <a:pt x="1414" y="704"/>
                    </a:lnTo>
                    <a:lnTo>
                      <a:pt x="1421" y="702"/>
                    </a:lnTo>
                    <a:lnTo>
                      <a:pt x="1428" y="701"/>
                    </a:lnTo>
                    <a:lnTo>
                      <a:pt x="1436" y="700"/>
                    </a:lnTo>
                    <a:lnTo>
                      <a:pt x="1444" y="699"/>
                    </a:lnTo>
                    <a:lnTo>
                      <a:pt x="1452" y="698"/>
                    </a:lnTo>
                    <a:lnTo>
                      <a:pt x="1459" y="697"/>
                    </a:lnTo>
                    <a:lnTo>
                      <a:pt x="1466" y="696"/>
                    </a:lnTo>
                    <a:lnTo>
                      <a:pt x="1472" y="693"/>
                    </a:lnTo>
                    <a:lnTo>
                      <a:pt x="1475" y="690"/>
                    </a:lnTo>
                    <a:lnTo>
                      <a:pt x="1470" y="682"/>
                    </a:lnTo>
                    <a:lnTo>
                      <a:pt x="1464" y="677"/>
                    </a:lnTo>
                    <a:lnTo>
                      <a:pt x="1453" y="674"/>
                    </a:lnTo>
                    <a:lnTo>
                      <a:pt x="1443" y="673"/>
                    </a:lnTo>
                    <a:lnTo>
                      <a:pt x="1431" y="674"/>
                    </a:lnTo>
                    <a:lnTo>
                      <a:pt x="1419" y="676"/>
                    </a:lnTo>
                    <a:lnTo>
                      <a:pt x="1407" y="678"/>
                    </a:lnTo>
                    <a:lnTo>
                      <a:pt x="1397" y="681"/>
                    </a:lnTo>
                    <a:lnTo>
                      <a:pt x="1386" y="683"/>
                    </a:lnTo>
                    <a:lnTo>
                      <a:pt x="1378" y="686"/>
                    </a:lnTo>
                    <a:lnTo>
                      <a:pt x="1369" y="691"/>
                    </a:lnTo>
                    <a:lnTo>
                      <a:pt x="1361" y="694"/>
                    </a:lnTo>
                    <a:lnTo>
                      <a:pt x="1353" y="699"/>
                    </a:lnTo>
                    <a:lnTo>
                      <a:pt x="1344" y="701"/>
                    </a:lnTo>
                    <a:lnTo>
                      <a:pt x="1335" y="704"/>
                    </a:lnTo>
                    <a:lnTo>
                      <a:pt x="1324" y="705"/>
                    </a:lnTo>
                    <a:lnTo>
                      <a:pt x="1325" y="698"/>
                    </a:lnTo>
                    <a:lnTo>
                      <a:pt x="1329" y="691"/>
                    </a:lnTo>
                    <a:lnTo>
                      <a:pt x="1336" y="685"/>
                    </a:lnTo>
                    <a:lnTo>
                      <a:pt x="1344" y="679"/>
                    </a:lnTo>
                    <a:lnTo>
                      <a:pt x="1351" y="675"/>
                    </a:lnTo>
                    <a:lnTo>
                      <a:pt x="1356" y="670"/>
                    </a:lnTo>
                    <a:lnTo>
                      <a:pt x="1358" y="667"/>
                    </a:lnTo>
                    <a:lnTo>
                      <a:pt x="1355" y="662"/>
                    </a:lnTo>
                    <a:lnTo>
                      <a:pt x="1347" y="660"/>
                    </a:lnTo>
                    <a:lnTo>
                      <a:pt x="1338" y="660"/>
                    </a:lnTo>
                    <a:lnTo>
                      <a:pt x="1325" y="663"/>
                    </a:lnTo>
                    <a:lnTo>
                      <a:pt x="1313" y="667"/>
                    </a:lnTo>
                    <a:lnTo>
                      <a:pt x="1299" y="671"/>
                    </a:lnTo>
                    <a:lnTo>
                      <a:pt x="1285" y="676"/>
                    </a:lnTo>
                    <a:lnTo>
                      <a:pt x="1273" y="679"/>
                    </a:lnTo>
                    <a:lnTo>
                      <a:pt x="1263" y="681"/>
                    </a:lnTo>
                    <a:lnTo>
                      <a:pt x="1253" y="679"/>
                    </a:lnTo>
                    <a:lnTo>
                      <a:pt x="1241" y="677"/>
                    </a:lnTo>
                    <a:lnTo>
                      <a:pt x="1230" y="675"/>
                    </a:lnTo>
                    <a:lnTo>
                      <a:pt x="1217" y="671"/>
                    </a:lnTo>
                    <a:lnTo>
                      <a:pt x="1204" y="668"/>
                    </a:lnTo>
                    <a:lnTo>
                      <a:pt x="1192" y="663"/>
                    </a:lnTo>
                    <a:lnTo>
                      <a:pt x="1181" y="659"/>
                    </a:lnTo>
                    <a:lnTo>
                      <a:pt x="1173" y="655"/>
                    </a:lnTo>
                    <a:lnTo>
                      <a:pt x="1170" y="661"/>
                    </a:lnTo>
                    <a:lnTo>
                      <a:pt x="1164" y="674"/>
                    </a:lnTo>
                    <a:lnTo>
                      <a:pt x="1158" y="686"/>
                    </a:lnTo>
                    <a:lnTo>
                      <a:pt x="1156" y="693"/>
                    </a:lnTo>
                    <a:lnTo>
                      <a:pt x="1142" y="696"/>
                    </a:lnTo>
                    <a:lnTo>
                      <a:pt x="1129" y="697"/>
                    </a:lnTo>
                    <a:lnTo>
                      <a:pt x="1117" y="697"/>
                    </a:lnTo>
                    <a:lnTo>
                      <a:pt x="1104" y="697"/>
                    </a:lnTo>
                    <a:lnTo>
                      <a:pt x="1090" y="696"/>
                    </a:lnTo>
                    <a:lnTo>
                      <a:pt x="1078" y="694"/>
                    </a:lnTo>
                    <a:lnTo>
                      <a:pt x="1065" y="691"/>
                    </a:lnTo>
                    <a:lnTo>
                      <a:pt x="1051" y="688"/>
                    </a:lnTo>
                    <a:lnTo>
                      <a:pt x="1033" y="681"/>
                    </a:lnTo>
                    <a:lnTo>
                      <a:pt x="1014" y="673"/>
                    </a:lnTo>
                    <a:lnTo>
                      <a:pt x="997" y="664"/>
                    </a:lnTo>
                    <a:lnTo>
                      <a:pt x="981" y="656"/>
                    </a:lnTo>
                    <a:lnTo>
                      <a:pt x="966" y="648"/>
                    </a:lnTo>
                    <a:lnTo>
                      <a:pt x="953" y="641"/>
                    </a:lnTo>
                    <a:lnTo>
                      <a:pt x="943" y="637"/>
                    </a:lnTo>
                    <a:lnTo>
                      <a:pt x="935" y="633"/>
                    </a:lnTo>
                    <a:lnTo>
                      <a:pt x="926" y="631"/>
                    </a:lnTo>
                    <a:lnTo>
                      <a:pt x="916" y="629"/>
                    </a:lnTo>
                    <a:lnTo>
                      <a:pt x="905" y="626"/>
                    </a:lnTo>
                    <a:lnTo>
                      <a:pt x="892" y="625"/>
                    </a:lnTo>
                    <a:lnTo>
                      <a:pt x="879" y="624"/>
                    </a:lnTo>
                    <a:lnTo>
                      <a:pt x="866" y="623"/>
                    </a:lnTo>
                    <a:lnTo>
                      <a:pt x="851" y="622"/>
                    </a:lnTo>
                    <a:lnTo>
                      <a:pt x="835" y="622"/>
                    </a:lnTo>
                    <a:lnTo>
                      <a:pt x="832" y="620"/>
                    </a:lnTo>
                    <a:lnTo>
                      <a:pt x="826" y="614"/>
                    </a:lnTo>
                    <a:lnTo>
                      <a:pt x="817" y="606"/>
                    </a:lnTo>
                    <a:lnTo>
                      <a:pt x="803" y="595"/>
                    </a:lnTo>
                    <a:lnTo>
                      <a:pt x="785" y="585"/>
                    </a:lnTo>
                    <a:lnTo>
                      <a:pt x="760" y="574"/>
                    </a:lnTo>
                    <a:lnTo>
                      <a:pt x="730" y="562"/>
                    </a:lnTo>
                    <a:lnTo>
                      <a:pt x="692" y="553"/>
                    </a:lnTo>
                    <a:lnTo>
                      <a:pt x="682" y="552"/>
                    </a:lnTo>
                    <a:lnTo>
                      <a:pt x="672" y="550"/>
                    </a:lnTo>
                    <a:lnTo>
                      <a:pt x="661" y="550"/>
                    </a:lnTo>
                    <a:lnTo>
                      <a:pt x="648" y="550"/>
                    </a:lnTo>
                    <a:lnTo>
                      <a:pt x="635" y="549"/>
                    </a:lnTo>
                    <a:lnTo>
                      <a:pt x="624" y="548"/>
                    </a:lnTo>
                    <a:lnTo>
                      <a:pt x="613" y="547"/>
                    </a:lnTo>
                    <a:lnTo>
                      <a:pt x="604" y="545"/>
                    </a:lnTo>
                    <a:lnTo>
                      <a:pt x="584" y="537"/>
                    </a:lnTo>
                    <a:lnTo>
                      <a:pt x="567" y="527"/>
                    </a:lnTo>
                    <a:lnTo>
                      <a:pt x="552" y="517"/>
                    </a:lnTo>
                    <a:lnTo>
                      <a:pt x="538" y="507"/>
                    </a:lnTo>
                    <a:lnTo>
                      <a:pt x="525" y="496"/>
                    </a:lnTo>
                    <a:lnTo>
                      <a:pt x="508" y="489"/>
                    </a:lnTo>
                    <a:lnTo>
                      <a:pt x="492" y="484"/>
                    </a:lnTo>
                    <a:lnTo>
                      <a:pt x="472" y="483"/>
                    </a:lnTo>
                    <a:lnTo>
                      <a:pt x="455" y="484"/>
                    </a:lnTo>
                    <a:lnTo>
                      <a:pt x="439" y="486"/>
                    </a:lnTo>
                    <a:lnTo>
                      <a:pt x="422" y="492"/>
                    </a:lnTo>
                    <a:lnTo>
                      <a:pt x="406" y="501"/>
                    </a:lnTo>
                    <a:lnTo>
                      <a:pt x="390" y="514"/>
                    </a:lnTo>
                    <a:lnTo>
                      <a:pt x="376" y="529"/>
                    </a:lnTo>
                    <a:lnTo>
                      <a:pt x="366" y="549"/>
                    </a:lnTo>
                    <a:lnTo>
                      <a:pt x="358" y="575"/>
                    </a:lnTo>
                    <a:lnTo>
                      <a:pt x="355" y="586"/>
                    </a:lnTo>
                    <a:lnTo>
                      <a:pt x="355" y="601"/>
                    </a:lnTo>
                    <a:lnTo>
                      <a:pt x="354" y="614"/>
                    </a:lnTo>
                    <a:lnTo>
                      <a:pt x="353" y="620"/>
                    </a:lnTo>
                    <a:lnTo>
                      <a:pt x="347" y="623"/>
                    </a:lnTo>
                    <a:lnTo>
                      <a:pt x="341" y="620"/>
                    </a:lnTo>
                    <a:lnTo>
                      <a:pt x="336" y="613"/>
                    </a:lnTo>
                    <a:lnTo>
                      <a:pt x="332" y="605"/>
                    </a:lnTo>
                    <a:lnTo>
                      <a:pt x="328" y="592"/>
                    </a:lnTo>
                    <a:lnTo>
                      <a:pt x="323" y="576"/>
                    </a:lnTo>
                    <a:lnTo>
                      <a:pt x="318" y="562"/>
                    </a:lnTo>
                    <a:lnTo>
                      <a:pt x="317" y="552"/>
                    </a:lnTo>
                    <a:lnTo>
                      <a:pt x="318" y="529"/>
                    </a:lnTo>
                    <a:lnTo>
                      <a:pt x="322" y="506"/>
                    </a:lnTo>
                    <a:lnTo>
                      <a:pt x="326" y="486"/>
                    </a:lnTo>
                    <a:lnTo>
                      <a:pt x="332" y="468"/>
                    </a:lnTo>
                    <a:lnTo>
                      <a:pt x="338" y="450"/>
                    </a:lnTo>
                    <a:lnTo>
                      <a:pt x="345" y="436"/>
                    </a:lnTo>
                    <a:lnTo>
                      <a:pt x="351" y="425"/>
                    </a:lnTo>
                    <a:lnTo>
                      <a:pt x="355" y="416"/>
                    </a:lnTo>
                    <a:lnTo>
                      <a:pt x="352" y="411"/>
                    </a:lnTo>
                    <a:lnTo>
                      <a:pt x="346" y="409"/>
                    </a:lnTo>
                    <a:lnTo>
                      <a:pt x="339" y="408"/>
                    </a:lnTo>
                    <a:lnTo>
                      <a:pt x="332" y="408"/>
                    </a:lnTo>
                    <a:lnTo>
                      <a:pt x="324" y="408"/>
                    </a:lnTo>
                    <a:lnTo>
                      <a:pt x="316" y="409"/>
                    </a:lnTo>
                    <a:lnTo>
                      <a:pt x="309" y="409"/>
                    </a:lnTo>
                    <a:lnTo>
                      <a:pt x="302" y="409"/>
                    </a:lnTo>
                    <a:lnTo>
                      <a:pt x="296" y="407"/>
                    </a:lnTo>
                    <a:lnTo>
                      <a:pt x="294" y="401"/>
                    </a:lnTo>
                    <a:lnTo>
                      <a:pt x="291" y="393"/>
                    </a:lnTo>
                    <a:lnTo>
                      <a:pt x="288" y="382"/>
                    </a:lnTo>
                    <a:lnTo>
                      <a:pt x="284" y="373"/>
                    </a:lnTo>
                    <a:lnTo>
                      <a:pt x="277" y="365"/>
                    </a:lnTo>
                    <a:lnTo>
                      <a:pt x="267" y="359"/>
                    </a:lnTo>
                    <a:lnTo>
                      <a:pt x="252" y="357"/>
                    </a:lnTo>
                    <a:lnTo>
                      <a:pt x="239" y="358"/>
                    </a:lnTo>
                    <a:lnTo>
                      <a:pt x="228" y="362"/>
                    </a:lnTo>
                    <a:lnTo>
                      <a:pt x="220" y="365"/>
                    </a:lnTo>
                    <a:lnTo>
                      <a:pt x="214" y="371"/>
                    </a:lnTo>
                    <a:lnTo>
                      <a:pt x="207" y="375"/>
                    </a:lnTo>
                    <a:lnTo>
                      <a:pt x="201" y="380"/>
                    </a:lnTo>
                    <a:lnTo>
                      <a:pt x="195" y="383"/>
                    </a:lnTo>
                    <a:lnTo>
                      <a:pt x="188" y="385"/>
                    </a:lnTo>
                    <a:lnTo>
                      <a:pt x="181" y="385"/>
                    </a:lnTo>
                    <a:lnTo>
                      <a:pt x="176" y="383"/>
                    </a:lnTo>
                    <a:lnTo>
                      <a:pt x="170" y="381"/>
                    </a:lnTo>
                    <a:lnTo>
                      <a:pt x="165" y="375"/>
                    </a:lnTo>
                    <a:lnTo>
                      <a:pt x="162" y="362"/>
                    </a:lnTo>
                    <a:lnTo>
                      <a:pt x="162" y="345"/>
                    </a:lnTo>
                    <a:lnTo>
                      <a:pt x="164" y="333"/>
                    </a:lnTo>
                    <a:lnTo>
                      <a:pt x="164" y="324"/>
                    </a:lnTo>
                    <a:lnTo>
                      <a:pt x="163" y="320"/>
                    </a:lnTo>
                    <a:lnTo>
                      <a:pt x="159" y="317"/>
                    </a:lnTo>
                    <a:lnTo>
                      <a:pt x="154" y="314"/>
                    </a:lnTo>
                    <a:lnTo>
                      <a:pt x="146" y="312"/>
                    </a:lnTo>
                    <a:lnTo>
                      <a:pt x="135" y="311"/>
                    </a:lnTo>
                    <a:lnTo>
                      <a:pt x="124" y="310"/>
                    </a:lnTo>
                    <a:lnTo>
                      <a:pt x="109" y="310"/>
                    </a:lnTo>
                    <a:lnTo>
                      <a:pt x="93" y="311"/>
                    </a:lnTo>
                    <a:lnTo>
                      <a:pt x="80" y="309"/>
                    </a:lnTo>
                    <a:lnTo>
                      <a:pt x="72" y="302"/>
                    </a:lnTo>
                    <a:lnTo>
                      <a:pt x="67" y="291"/>
                    </a:lnTo>
                    <a:lnTo>
                      <a:pt x="66" y="278"/>
                    </a:lnTo>
                    <a:lnTo>
                      <a:pt x="70" y="269"/>
                    </a:lnTo>
                    <a:lnTo>
                      <a:pt x="76" y="265"/>
                    </a:lnTo>
                    <a:lnTo>
                      <a:pt x="86" y="261"/>
                    </a:lnTo>
                    <a:lnTo>
                      <a:pt x="96" y="257"/>
                    </a:lnTo>
                    <a:lnTo>
                      <a:pt x="103" y="252"/>
                    </a:lnTo>
                    <a:lnTo>
                      <a:pt x="106" y="249"/>
                    </a:lnTo>
                    <a:lnTo>
                      <a:pt x="106" y="246"/>
                    </a:lnTo>
                    <a:lnTo>
                      <a:pt x="108" y="245"/>
                    </a:lnTo>
                    <a:lnTo>
                      <a:pt x="112" y="245"/>
                    </a:lnTo>
                    <a:lnTo>
                      <a:pt x="118" y="245"/>
                    </a:lnTo>
                    <a:lnTo>
                      <a:pt x="124" y="245"/>
                    </a:lnTo>
                    <a:lnTo>
                      <a:pt x="129" y="245"/>
                    </a:lnTo>
                    <a:lnTo>
                      <a:pt x="135" y="245"/>
                    </a:lnTo>
                    <a:lnTo>
                      <a:pt x="140" y="245"/>
                    </a:lnTo>
                    <a:lnTo>
                      <a:pt x="143" y="245"/>
                    </a:lnTo>
                    <a:lnTo>
                      <a:pt x="144" y="245"/>
                    </a:lnTo>
                    <a:lnTo>
                      <a:pt x="146" y="249"/>
                    </a:lnTo>
                    <a:lnTo>
                      <a:pt x="151" y="256"/>
                    </a:lnTo>
                    <a:lnTo>
                      <a:pt x="159" y="263"/>
                    </a:lnTo>
                    <a:lnTo>
                      <a:pt x="172" y="266"/>
                    </a:lnTo>
                    <a:lnTo>
                      <a:pt x="179" y="266"/>
                    </a:lnTo>
                    <a:lnTo>
                      <a:pt x="185" y="263"/>
                    </a:lnTo>
                    <a:lnTo>
                      <a:pt x="188" y="258"/>
                    </a:lnTo>
                    <a:lnTo>
                      <a:pt x="192" y="252"/>
                    </a:lnTo>
                    <a:lnTo>
                      <a:pt x="195" y="245"/>
                    </a:lnTo>
                    <a:lnTo>
                      <a:pt x="199" y="238"/>
                    </a:lnTo>
                    <a:lnTo>
                      <a:pt x="203" y="231"/>
                    </a:lnTo>
                    <a:lnTo>
                      <a:pt x="208" y="226"/>
                    </a:lnTo>
                    <a:lnTo>
                      <a:pt x="217" y="221"/>
                    </a:lnTo>
                    <a:lnTo>
                      <a:pt x="226" y="222"/>
                    </a:lnTo>
                    <a:lnTo>
                      <a:pt x="233" y="228"/>
                    </a:lnTo>
                    <a:lnTo>
                      <a:pt x="238" y="237"/>
                    </a:lnTo>
                    <a:lnTo>
                      <a:pt x="242" y="257"/>
                    </a:lnTo>
                    <a:lnTo>
                      <a:pt x="243" y="271"/>
                    </a:lnTo>
                    <a:lnTo>
                      <a:pt x="241" y="280"/>
                    </a:lnTo>
                    <a:lnTo>
                      <a:pt x="238" y="287"/>
                    </a:lnTo>
                    <a:lnTo>
                      <a:pt x="233" y="290"/>
                    </a:lnTo>
                    <a:lnTo>
                      <a:pt x="228" y="294"/>
                    </a:lnTo>
                    <a:lnTo>
                      <a:pt x="225" y="297"/>
                    </a:lnTo>
                    <a:lnTo>
                      <a:pt x="224" y="302"/>
                    </a:lnTo>
                    <a:lnTo>
                      <a:pt x="226" y="306"/>
                    </a:lnTo>
                    <a:lnTo>
                      <a:pt x="231" y="309"/>
                    </a:lnTo>
                    <a:lnTo>
                      <a:pt x="237" y="311"/>
                    </a:lnTo>
                    <a:lnTo>
                      <a:pt x="243" y="311"/>
                    </a:lnTo>
                    <a:lnTo>
                      <a:pt x="252" y="312"/>
                    </a:lnTo>
                    <a:lnTo>
                      <a:pt x="260" y="314"/>
                    </a:lnTo>
                    <a:lnTo>
                      <a:pt x="268" y="318"/>
                    </a:lnTo>
                    <a:lnTo>
                      <a:pt x="273" y="324"/>
                    </a:lnTo>
                    <a:lnTo>
                      <a:pt x="276" y="324"/>
                    </a:lnTo>
                    <a:lnTo>
                      <a:pt x="280" y="324"/>
                    </a:lnTo>
                    <a:lnTo>
                      <a:pt x="286" y="324"/>
                    </a:lnTo>
                    <a:lnTo>
                      <a:pt x="294" y="324"/>
                    </a:lnTo>
                    <a:lnTo>
                      <a:pt x="302" y="324"/>
                    </a:lnTo>
                    <a:lnTo>
                      <a:pt x="309" y="324"/>
                    </a:lnTo>
                    <a:lnTo>
                      <a:pt x="314" y="325"/>
                    </a:lnTo>
                    <a:lnTo>
                      <a:pt x="316" y="325"/>
                    </a:lnTo>
                    <a:lnTo>
                      <a:pt x="318" y="328"/>
                    </a:lnTo>
                    <a:lnTo>
                      <a:pt x="323" y="335"/>
                    </a:lnTo>
                    <a:lnTo>
                      <a:pt x="329" y="345"/>
                    </a:lnTo>
                    <a:lnTo>
                      <a:pt x="336" y="356"/>
                    </a:lnTo>
                    <a:lnTo>
                      <a:pt x="343" y="367"/>
                    </a:lnTo>
                    <a:lnTo>
                      <a:pt x="349" y="378"/>
                    </a:lnTo>
                    <a:lnTo>
                      <a:pt x="355" y="385"/>
                    </a:lnTo>
                    <a:lnTo>
                      <a:pt x="359" y="388"/>
                    </a:lnTo>
                    <a:lnTo>
                      <a:pt x="371" y="392"/>
                    </a:lnTo>
                    <a:lnTo>
                      <a:pt x="381" y="394"/>
                    </a:lnTo>
                    <a:lnTo>
                      <a:pt x="385" y="397"/>
                    </a:lnTo>
                    <a:lnTo>
                      <a:pt x="384" y="402"/>
                    </a:lnTo>
                    <a:lnTo>
                      <a:pt x="382" y="403"/>
                    </a:lnTo>
                    <a:lnTo>
                      <a:pt x="376" y="403"/>
                    </a:lnTo>
                    <a:lnTo>
                      <a:pt x="369" y="404"/>
                    </a:lnTo>
                    <a:lnTo>
                      <a:pt x="367" y="405"/>
                    </a:lnTo>
                    <a:lnTo>
                      <a:pt x="368" y="408"/>
                    </a:lnTo>
                    <a:lnTo>
                      <a:pt x="368" y="410"/>
                    </a:lnTo>
                    <a:lnTo>
                      <a:pt x="367" y="413"/>
                    </a:lnTo>
                    <a:lnTo>
                      <a:pt x="368" y="416"/>
                    </a:lnTo>
                    <a:lnTo>
                      <a:pt x="374" y="419"/>
                    </a:lnTo>
                    <a:lnTo>
                      <a:pt x="382" y="420"/>
                    </a:lnTo>
                    <a:lnTo>
                      <a:pt x="390" y="423"/>
                    </a:lnTo>
                    <a:lnTo>
                      <a:pt x="398" y="423"/>
                    </a:lnTo>
                    <a:lnTo>
                      <a:pt x="407" y="424"/>
                    </a:lnTo>
                    <a:lnTo>
                      <a:pt x="415" y="424"/>
                    </a:lnTo>
                    <a:lnTo>
                      <a:pt x="423" y="425"/>
                    </a:lnTo>
                    <a:lnTo>
                      <a:pt x="430" y="426"/>
                    </a:lnTo>
                    <a:lnTo>
                      <a:pt x="437" y="427"/>
                    </a:lnTo>
                    <a:lnTo>
                      <a:pt x="443" y="430"/>
                    </a:lnTo>
                    <a:lnTo>
                      <a:pt x="449" y="433"/>
                    </a:lnTo>
                    <a:lnTo>
                      <a:pt x="453" y="435"/>
                    </a:lnTo>
                    <a:lnTo>
                      <a:pt x="459" y="439"/>
                    </a:lnTo>
                    <a:lnTo>
                      <a:pt x="464" y="441"/>
                    </a:lnTo>
                    <a:lnTo>
                      <a:pt x="469" y="445"/>
                    </a:lnTo>
                    <a:lnTo>
                      <a:pt x="476" y="447"/>
                    </a:lnTo>
                    <a:lnTo>
                      <a:pt x="491" y="453"/>
                    </a:lnTo>
                    <a:lnTo>
                      <a:pt x="508" y="458"/>
                    </a:lnTo>
                    <a:lnTo>
                      <a:pt x="527" y="464"/>
                    </a:lnTo>
                    <a:lnTo>
                      <a:pt x="545" y="470"/>
                    </a:lnTo>
                    <a:lnTo>
                      <a:pt x="565" y="477"/>
                    </a:lnTo>
                    <a:lnTo>
                      <a:pt x="584" y="481"/>
                    </a:lnTo>
                    <a:lnTo>
                      <a:pt x="603" y="485"/>
                    </a:lnTo>
                    <a:lnTo>
                      <a:pt x="620" y="487"/>
                    </a:lnTo>
                    <a:lnTo>
                      <a:pt x="641" y="491"/>
                    </a:lnTo>
                    <a:lnTo>
                      <a:pt x="664" y="498"/>
                    </a:lnTo>
                    <a:lnTo>
                      <a:pt x="687" y="506"/>
                    </a:lnTo>
                    <a:lnTo>
                      <a:pt x="710" y="515"/>
                    </a:lnTo>
                    <a:lnTo>
                      <a:pt x="732" y="525"/>
                    </a:lnTo>
                    <a:lnTo>
                      <a:pt x="753" y="536"/>
                    </a:lnTo>
                    <a:lnTo>
                      <a:pt x="770" y="544"/>
                    </a:lnTo>
                    <a:lnTo>
                      <a:pt x="784" y="550"/>
                    </a:lnTo>
                    <a:lnTo>
                      <a:pt x="793" y="555"/>
                    </a:lnTo>
                    <a:lnTo>
                      <a:pt x="801" y="560"/>
                    </a:lnTo>
                    <a:lnTo>
                      <a:pt x="808" y="564"/>
                    </a:lnTo>
                    <a:lnTo>
                      <a:pt x="814" y="569"/>
                    </a:lnTo>
                    <a:lnTo>
                      <a:pt x="821" y="574"/>
                    </a:lnTo>
                    <a:lnTo>
                      <a:pt x="825" y="577"/>
                    </a:lnTo>
                    <a:lnTo>
                      <a:pt x="831" y="579"/>
                    </a:lnTo>
                    <a:lnTo>
                      <a:pt x="837" y="582"/>
                    </a:lnTo>
                    <a:lnTo>
                      <a:pt x="841" y="583"/>
                    </a:lnTo>
                    <a:lnTo>
                      <a:pt x="848" y="583"/>
                    </a:lnTo>
                    <a:lnTo>
                      <a:pt x="854" y="583"/>
                    </a:lnTo>
                    <a:lnTo>
                      <a:pt x="858" y="584"/>
                    </a:lnTo>
                    <a:lnTo>
                      <a:pt x="863" y="591"/>
                    </a:lnTo>
                    <a:lnTo>
                      <a:pt x="870" y="597"/>
                    </a:lnTo>
                    <a:lnTo>
                      <a:pt x="877" y="602"/>
                    </a:lnTo>
                    <a:lnTo>
                      <a:pt x="888" y="607"/>
                    </a:lnTo>
                    <a:lnTo>
                      <a:pt x="900" y="609"/>
                    </a:lnTo>
                    <a:lnTo>
                      <a:pt x="913" y="610"/>
                    </a:lnTo>
                    <a:lnTo>
                      <a:pt x="927" y="610"/>
                    </a:lnTo>
                    <a:lnTo>
                      <a:pt x="938" y="610"/>
                    </a:lnTo>
                    <a:lnTo>
                      <a:pt x="949" y="610"/>
                    </a:lnTo>
                    <a:lnTo>
                      <a:pt x="958" y="609"/>
                    </a:lnTo>
                    <a:lnTo>
                      <a:pt x="964" y="609"/>
                    </a:lnTo>
                    <a:lnTo>
                      <a:pt x="966" y="609"/>
                    </a:lnTo>
                    <a:lnTo>
                      <a:pt x="981" y="614"/>
                    </a:lnTo>
                    <a:lnTo>
                      <a:pt x="995" y="620"/>
                    </a:lnTo>
                    <a:lnTo>
                      <a:pt x="1008" y="626"/>
                    </a:lnTo>
                    <a:lnTo>
                      <a:pt x="1022" y="632"/>
                    </a:lnTo>
                    <a:lnTo>
                      <a:pt x="1036" y="639"/>
                    </a:lnTo>
                    <a:lnTo>
                      <a:pt x="1050" y="646"/>
                    </a:lnTo>
                    <a:lnTo>
                      <a:pt x="1064" y="653"/>
                    </a:lnTo>
                    <a:lnTo>
                      <a:pt x="1078" y="659"/>
                    </a:lnTo>
                    <a:lnTo>
                      <a:pt x="1086" y="662"/>
                    </a:lnTo>
                    <a:lnTo>
                      <a:pt x="1095" y="666"/>
                    </a:lnTo>
                    <a:lnTo>
                      <a:pt x="1105" y="669"/>
                    </a:lnTo>
                    <a:lnTo>
                      <a:pt x="1116" y="673"/>
                    </a:lnTo>
                    <a:lnTo>
                      <a:pt x="1126" y="676"/>
                    </a:lnTo>
                    <a:lnTo>
                      <a:pt x="1134" y="679"/>
                    </a:lnTo>
                    <a:lnTo>
                      <a:pt x="1139" y="682"/>
                    </a:lnTo>
                    <a:lnTo>
                      <a:pt x="1141" y="683"/>
                    </a:lnTo>
                    <a:lnTo>
                      <a:pt x="1144" y="678"/>
                    </a:lnTo>
                    <a:lnTo>
                      <a:pt x="1149" y="667"/>
                    </a:lnTo>
                    <a:lnTo>
                      <a:pt x="1155" y="655"/>
                    </a:lnTo>
                    <a:lnTo>
                      <a:pt x="1156" y="650"/>
                    </a:lnTo>
                    <a:lnTo>
                      <a:pt x="1154" y="648"/>
                    </a:lnTo>
                    <a:lnTo>
                      <a:pt x="1146" y="647"/>
                    </a:lnTo>
                    <a:lnTo>
                      <a:pt x="1134" y="644"/>
                    </a:lnTo>
                    <a:lnTo>
                      <a:pt x="1120" y="640"/>
                    </a:lnTo>
                    <a:lnTo>
                      <a:pt x="1104" y="636"/>
                    </a:lnTo>
                    <a:lnTo>
                      <a:pt x="1088" y="630"/>
                    </a:lnTo>
                    <a:lnTo>
                      <a:pt x="1072" y="624"/>
                    </a:lnTo>
                    <a:lnTo>
                      <a:pt x="1057" y="617"/>
                    </a:lnTo>
                    <a:lnTo>
                      <a:pt x="1050" y="615"/>
                    </a:lnTo>
                    <a:lnTo>
                      <a:pt x="1033" y="609"/>
                    </a:lnTo>
                    <a:lnTo>
                      <a:pt x="1010" y="602"/>
                    </a:lnTo>
                    <a:lnTo>
                      <a:pt x="982" y="593"/>
                    </a:lnTo>
                    <a:lnTo>
                      <a:pt x="953" y="585"/>
                    </a:lnTo>
                    <a:lnTo>
                      <a:pt x="927" y="577"/>
                    </a:lnTo>
                    <a:lnTo>
                      <a:pt x="905" y="570"/>
                    </a:lnTo>
                    <a:lnTo>
                      <a:pt x="890" y="567"/>
                    </a:lnTo>
                    <a:lnTo>
                      <a:pt x="879" y="563"/>
                    </a:lnTo>
                    <a:lnTo>
                      <a:pt x="863" y="557"/>
                    </a:lnTo>
                    <a:lnTo>
                      <a:pt x="844" y="549"/>
                    </a:lnTo>
                    <a:lnTo>
                      <a:pt x="820" y="539"/>
                    </a:lnTo>
                    <a:lnTo>
                      <a:pt x="794" y="529"/>
                    </a:lnTo>
                    <a:lnTo>
                      <a:pt x="769" y="518"/>
                    </a:lnTo>
                    <a:lnTo>
                      <a:pt x="742" y="508"/>
                    </a:lnTo>
                    <a:lnTo>
                      <a:pt x="718" y="499"/>
                    </a:lnTo>
                    <a:lnTo>
                      <a:pt x="711" y="495"/>
                    </a:lnTo>
                    <a:lnTo>
                      <a:pt x="707" y="492"/>
                    </a:lnTo>
                    <a:lnTo>
                      <a:pt x="702" y="487"/>
                    </a:lnTo>
                    <a:lnTo>
                      <a:pt x="700" y="484"/>
                    </a:lnTo>
                    <a:lnTo>
                      <a:pt x="696" y="480"/>
                    </a:lnTo>
                    <a:lnTo>
                      <a:pt x="693" y="477"/>
                    </a:lnTo>
                    <a:lnTo>
                      <a:pt x="688" y="474"/>
                    </a:lnTo>
                    <a:lnTo>
                      <a:pt x="684" y="472"/>
                    </a:lnTo>
                    <a:lnTo>
                      <a:pt x="681" y="472"/>
                    </a:lnTo>
                    <a:lnTo>
                      <a:pt x="676" y="472"/>
                    </a:lnTo>
                    <a:lnTo>
                      <a:pt x="667" y="472"/>
                    </a:lnTo>
                    <a:lnTo>
                      <a:pt x="658" y="473"/>
                    </a:lnTo>
                    <a:lnTo>
                      <a:pt x="649" y="473"/>
                    </a:lnTo>
                    <a:lnTo>
                      <a:pt x="641" y="473"/>
                    </a:lnTo>
                    <a:lnTo>
                      <a:pt x="635" y="473"/>
                    </a:lnTo>
                    <a:lnTo>
                      <a:pt x="632" y="472"/>
                    </a:lnTo>
                    <a:lnTo>
                      <a:pt x="631" y="471"/>
                    </a:lnTo>
                    <a:lnTo>
                      <a:pt x="627" y="469"/>
                    </a:lnTo>
                    <a:lnTo>
                      <a:pt x="618" y="466"/>
                    </a:lnTo>
                    <a:lnTo>
                      <a:pt x="599" y="465"/>
                    </a:lnTo>
                    <a:lnTo>
                      <a:pt x="584" y="456"/>
                    </a:lnTo>
                    <a:lnTo>
                      <a:pt x="568" y="447"/>
                    </a:lnTo>
                    <a:lnTo>
                      <a:pt x="549" y="438"/>
                    </a:lnTo>
                    <a:lnTo>
                      <a:pt x="530" y="431"/>
                    </a:lnTo>
                    <a:lnTo>
                      <a:pt x="510" y="424"/>
                    </a:lnTo>
                    <a:lnTo>
                      <a:pt x="490" y="418"/>
                    </a:lnTo>
                    <a:lnTo>
                      <a:pt x="470" y="413"/>
                    </a:lnTo>
                    <a:lnTo>
                      <a:pt x="453" y="410"/>
                    </a:lnTo>
                    <a:lnTo>
                      <a:pt x="449" y="409"/>
                    </a:lnTo>
                    <a:lnTo>
                      <a:pt x="444" y="408"/>
                    </a:lnTo>
                    <a:lnTo>
                      <a:pt x="440" y="407"/>
                    </a:lnTo>
                    <a:lnTo>
                      <a:pt x="437" y="405"/>
                    </a:lnTo>
                    <a:lnTo>
                      <a:pt x="434" y="403"/>
                    </a:lnTo>
                    <a:lnTo>
                      <a:pt x="428" y="402"/>
                    </a:lnTo>
                    <a:lnTo>
                      <a:pt x="421" y="401"/>
                    </a:lnTo>
                    <a:lnTo>
                      <a:pt x="411" y="401"/>
                    </a:lnTo>
                    <a:lnTo>
                      <a:pt x="408" y="396"/>
                    </a:lnTo>
                    <a:lnTo>
                      <a:pt x="406" y="385"/>
                    </a:lnTo>
                    <a:lnTo>
                      <a:pt x="402" y="373"/>
                    </a:lnTo>
                    <a:lnTo>
                      <a:pt x="398" y="366"/>
                    </a:lnTo>
                    <a:lnTo>
                      <a:pt x="391" y="363"/>
                    </a:lnTo>
                    <a:lnTo>
                      <a:pt x="384" y="358"/>
                    </a:lnTo>
                    <a:lnTo>
                      <a:pt x="377" y="354"/>
                    </a:lnTo>
                    <a:lnTo>
                      <a:pt x="371" y="350"/>
                    </a:lnTo>
                    <a:lnTo>
                      <a:pt x="362" y="340"/>
                    </a:lnTo>
                    <a:lnTo>
                      <a:pt x="355" y="331"/>
                    </a:lnTo>
                    <a:lnTo>
                      <a:pt x="352" y="324"/>
                    </a:lnTo>
                    <a:lnTo>
                      <a:pt x="351" y="319"/>
                    </a:lnTo>
                    <a:lnTo>
                      <a:pt x="351" y="295"/>
                    </a:lnTo>
                    <a:lnTo>
                      <a:pt x="353" y="274"/>
                    </a:lnTo>
                    <a:lnTo>
                      <a:pt x="354" y="259"/>
                    </a:lnTo>
                    <a:lnTo>
                      <a:pt x="354" y="253"/>
                    </a:lnTo>
                    <a:lnTo>
                      <a:pt x="366" y="226"/>
                    </a:lnTo>
                    <a:lnTo>
                      <a:pt x="371" y="191"/>
                    </a:lnTo>
                    <a:lnTo>
                      <a:pt x="373" y="155"/>
                    </a:lnTo>
                    <a:lnTo>
                      <a:pt x="368" y="128"/>
                    </a:lnTo>
                    <a:lnTo>
                      <a:pt x="351" y="86"/>
                    </a:lnTo>
                    <a:lnTo>
                      <a:pt x="331" y="55"/>
                    </a:lnTo>
                    <a:lnTo>
                      <a:pt x="308" y="32"/>
                    </a:lnTo>
                    <a:lnTo>
                      <a:pt x="285" y="17"/>
                    </a:lnTo>
                    <a:lnTo>
                      <a:pt x="262" y="8"/>
                    </a:lnTo>
                    <a:lnTo>
                      <a:pt x="239" y="2"/>
                    </a:lnTo>
                    <a:lnTo>
                      <a:pt x="218" y="0"/>
                    </a:lnTo>
                    <a:lnTo>
                      <a:pt x="200" y="0"/>
                    </a:lnTo>
                    <a:lnTo>
                      <a:pt x="172" y="2"/>
                    </a:lnTo>
                    <a:lnTo>
                      <a:pt x="146" y="7"/>
                    </a:lnTo>
                    <a:lnTo>
                      <a:pt x="119" y="13"/>
                    </a:lnTo>
                    <a:lnTo>
                      <a:pt x="96" y="21"/>
                    </a:lnTo>
                    <a:lnTo>
                      <a:pt x="75" y="29"/>
                    </a:lnTo>
                    <a:lnTo>
                      <a:pt x="59" y="38"/>
                    </a:lnTo>
                    <a:lnTo>
                      <a:pt x="46" y="47"/>
                    </a:lnTo>
                    <a:lnTo>
                      <a:pt x="41" y="56"/>
                    </a:lnTo>
                    <a:lnTo>
                      <a:pt x="42" y="58"/>
                    </a:lnTo>
                    <a:lnTo>
                      <a:pt x="46" y="60"/>
                    </a:lnTo>
                    <a:lnTo>
                      <a:pt x="51" y="63"/>
                    </a:lnTo>
                    <a:lnTo>
                      <a:pt x="58" y="67"/>
                    </a:lnTo>
                    <a:lnTo>
                      <a:pt x="64" y="70"/>
                    </a:lnTo>
                    <a:lnTo>
                      <a:pt x="70" y="74"/>
                    </a:lnTo>
                    <a:lnTo>
                      <a:pt x="73" y="76"/>
                    </a:lnTo>
                    <a:lnTo>
                      <a:pt x="74" y="77"/>
                    </a:lnTo>
                    <a:lnTo>
                      <a:pt x="78" y="75"/>
                    </a:lnTo>
                    <a:lnTo>
                      <a:pt x="84" y="69"/>
                    </a:lnTo>
                    <a:lnTo>
                      <a:pt x="94" y="63"/>
                    </a:lnTo>
                    <a:lnTo>
                      <a:pt x="103" y="59"/>
                    </a:lnTo>
                    <a:lnTo>
                      <a:pt x="103" y="61"/>
                    </a:lnTo>
                    <a:lnTo>
                      <a:pt x="105" y="62"/>
                    </a:lnTo>
                    <a:lnTo>
                      <a:pt x="106" y="64"/>
                    </a:lnTo>
                    <a:lnTo>
                      <a:pt x="106" y="66"/>
                    </a:lnTo>
                    <a:lnTo>
                      <a:pt x="105" y="68"/>
                    </a:lnTo>
                    <a:lnTo>
                      <a:pt x="103" y="71"/>
                    </a:lnTo>
                    <a:lnTo>
                      <a:pt x="101" y="75"/>
                    </a:lnTo>
                    <a:lnTo>
                      <a:pt x="99" y="78"/>
                    </a:lnTo>
                    <a:lnTo>
                      <a:pt x="99" y="82"/>
                    </a:lnTo>
                    <a:lnTo>
                      <a:pt x="99" y="86"/>
                    </a:lnTo>
                    <a:lnTo>
                      <a:pt x="102" y="90"/>
                    </a:lnTo>
                    <a:lnTo>
                      <a:pt x="105" y="92"/>
                    </a:lnTo>
                    <a:lnTo>
                      <a:pt x="108" y="100"/>
                    </a:lnTo>
                    <a:lnTo>
                      <a:pt x="110" y="108"/>
                    </a:lnTo>
                    <a:lnTo>
                      <a:pt x="111" y="116"/>
                    </a:lnTo>
                    <a:lnTo>
                      <a:pt x="112" y="124"/>
                    </a:lnTo>
                    <a:lnTo>
                      <a:pt x="106" y="123"/>
                    </a:lnTo>
                    <a:lnTo>
                      <a:pt x="103" y="121"/>
                    </a:lnTo>
                    <a:lnTo>
                      <a:pt x="99" y="117"/>
                    </a:lnTo>
                    <a:lnTo>
                      <a:pt x="97" y="113"/>
                    </a:lnTo>
                    <a:lnTo>
                      <a:pt x="93" y="108"/>
                    </a:lnTo>
                    <a:lnTo>
                      <a:pt x="88" y="104"/>
                    </a:lnTo>
                    <a:lnTo>
                      <a:pt x="81" y="100"/>
                    </a:lnTo>
                    <a:lnTo>
                      <a:pt x="71" y="98"/>
                    </a:lnTo>
                    <a:lnTo>
                      <a:pt x="64" y="96"/>
                    </a:lnTo>
                    <a:lnTo>
                      <a:pt x="57" y="92"/>
                    </a:lnTo>
                    <a:lnTo>
                      <a:pt x="51" y="88"/>
                    </a:lnTo>
                    <a:lnTo>
                      <a:pt x="44" y="83"/>
                    </a:lnTo>
                    <a:lnTo>
                      <a:pt x="38" y="78"/>
                    </a:lnTo>
                    <a:lnTo>
                      <a:pt x="34" y="75"/>
                    </a:lnTo>
                    <a:lnTo>
                      <a:pt x="31" y="71"/>
                    </a:lnTo>
                    <a:lnTo>
                      <a:pt x="29" y="70"/>
                    </a:lnTo>
                    <a:lnTo>
                      <a:pt x="28" y="70"/>
                    </a:lnTo>
                    <a:lnTo>
                      <a:pt x="27" y="73"/>
                    </a:lnTo>
                    <a:lnTo>
                      <a:pt x="23" y="75"/>
                    </a:lnTo>
                    <a:lnTo>
                      <a:pt x="18" y="78"/>
                    </a:lnTo>
                    <a:lnTo>
                      <a:pt x="15" y="78"/>
                    </a:lnTo>
                    <a:lnTo>
                      <a:pt x="10" y="78"/>
                    </a:lnTo>
                    <a:lnTo>
                      <a:pt x="3" y="78"/>
                    </a:lnTo>
                    <a:lnTo>
                      <a:pt x="0" y="79"/>
                    </a:lnTo>
                    <a:lnTo>
                      <a:pt x="4" y="91"/>
                    </a:lnTo>
                    <a:lnTo>
                      <a:pt x="7" y="99"/>
                    </a:lnTo>
                    <a:lnTo>
                      <a:pt x="12" y="106"/>
                    </a:lnTo>
                    <a:lnTo>
                      <a:pt x="14" y="112"/>
                    </a:lnTo>
                    <a:lnTo>
                      <a:pt x="14" y="128"/>
                    </a:lnTo>
                    <a:lnTo>
                      <a:pt x="14" y="149"/>
                    </a:lnTo>
                    <a:lnTo>
                      <a:pt x="13" y="167"/>
                    </a:lnTo>
                    <a:lnTo>
                      <a:pt x="13" y="176"/>
                    </a:lnTo>
                    <a:lnTo>
                      <a:pt x="15" y="176"/>
                    </a:lnTo>
                    <a:lnTo>
                      <a:pt x="22" y="176"/>
                    </a:lnTo>
                    <a:lnTo>
                      <a:pt x="29" y="176"/>
                    </a:lnTo>
                    <a:lnTo>
                      <a:pt x="33" y="175"/>
                    </a:lnTo>
                    <a:lnTo>
                      <a:pt x="33" y="170"/>
                    </a:lnTo>
                    <a:lnTo>
                      <a:pt x="34" y="160"/>
                    </a:lnTo>
                    <a:lnTo>
                      <a:pt x="34" y="150"/>
                    </a:lnTo>
                    <a:lnTo>
                      <a:pt x="33" y="145"/>
                    </a:lnTo>
                    <a:lnTo>
                      <a:pt x="38" y="145"/>
                    </a:lnTo>
                    <a:lnTo>
                      <a:pt x="50" y="145"/>
                    </a:lnTo>
                    <a:lnTo>
                      <a:pt x="60" y="144"/>
                    </a:lnTo>
                    <a:lnTo>
                      <a:pt x="66" y="144"/>
                    </a:lnTo>
                    <a:lnTo>
                      <a:pt x="66" y="155"/>
                    </a:lnTo>
                    <a:lnTo>
                      <a:pt x="66" y="180"/>
                    </a:lnTo>
                    <a:lnTo>
                      <a:pt x="66" y="204"/>
                    </a:lnTo>
                    <a:lnTo>
                      <a:pt x="67" y="215"/>
                    </a:lnTo>
                    <a:lnTo>
                      <a:pt x="65" y="215"/>
                    </a:lnTo>
                    <a:lnTo>
                      <a:pt x="61" y="217"/>
                    </a:lnTo>
                    <a:lnTo>
                      <a:pt x="55" y="218"/>
                    </a:lnTo>
                    <a:lnTo>
                      <a:pt x="49" y="218"/>
                    </a:lnTo>
                    <a:lnTo>
                      <a:pt x="42" y="219"/>
                    </a:lnTo>
                    <a:lnTo>
                      <a:pt x="35" y="220"/>
                    </a:lnTo>
                    <a:lnTo>
                      <a:pt x="31" y="221"/>
                    </a:lnTo>
                    <a:lnTo>
                      <a:pt x="29" y="221"/>
                    </a:lnTo>
                    <a:lnTo>
                      <a:pt x="29" y="218"/>
                    </a:lnTo>
                    <a:lnTo>
                      <a:pt x="29" y="208"/>
                    </a:lnTo>
                    <a:lnTo>
                      <a:pt x="29" y="197"/>
                    </a:lnTo>
                    <a:lnTo>
                      <a:pt x="29" y="185"/>
                    </a:lnTo>
                    <a:lnTo>
                      <a:pt x="26" y="185"/>
                    </a:lnTo>
                    <a:lnTo>
                      <a:pt x="22" y="185"/>
                    </a:lnTo>
                    <a:lnTo>
                      <a:pt x="19" y="184"/>
                    </a:lnTo>
                    <a:lnTo>
                      <a:pt x="17" y="185"/>
                    </a:lnTo>
                    <a:lnTo>
                      <a:pt x="15" y="188"/>
                    </a:lnTo>
                    <a:lnTo>
                      <a:pt x="15" y="193"/>
                    </a:lnTo>
                    <a:lnTo>
                      <a:pt x="14" y="199"/>
                    </a:lnTo>
                    <a:lnTo>
                      <a:pt x="14" y="203"/>
                    </a:lnTo>
                    <a:lnTo>
                      <a:pt x="12" y="204"/>
                    </a:lnTo>
                    <a:lnTo>
                      <a:pt x="10" y="208"/>
                    </a:lnTo>
                    <a:lnTo>
                      <a:pt x="8" y="221"/>
                    </a:lnTo>
                    <a:lnTo>
                      <a:pt x="8" y="245"/>
                    </a:lnTo>
                    <a:lnTo>
                      <a:pt x="12" y="250"/>
                    </a:lnTo>
                    <a:lnTo>
                      <a:pt x="18" y="253"/>
                    </a:lnTo>
                    <a:lnTo>
                      <a:pt x="23" y="256"/>
                    </a:lnTo>
                    <a:lnTo>
                      <a:pt x="27" y="260"/>
                    </a:lnTo>
                    <a:lnTo>
                      <a:pt x="28" y="268"/>
                    </a:lnTo>
                    <a:lnTo>
                      <a:pt x="27" y="274"/>
                    </a:lnTo>
                    <a:lnTo>
                      <a:pt x="23" y="280"/>
                    </a:lnTo>
                    <a:lnTo>
                      <a:pt x="20" y="287"/>
                    </a:lnTo>
                    <a:lnTo>
                      <a:pt x="14" y="298"/>
                    </a:lnTo>
                    <a:lnTo>
                      <a:pt x="8" y="310"/>
                    </a:lnTo>
                    <a:lnTo>
                      <a:pt x="5" y="322"/>
                    </a:lnTo>
                    <a:lnTo>
                      <a:pt x="7" y="334"/>
                    </a:lnTo>
                    <a:lnTo>
                      <a:pt x="10" y="339"/>
                    </a:lnTo>
                    <a:lnTo>
                      <a:pt x="13" y="341"/>
                    </a:lnTo>
                    <a:lnTo>
                      <a:pt x="18" y="342"/>
                    </a:lnTo>
                    <a:lnTo>
                      <a:pt x="22" y="342"/>
                    </a:lnTo>
                    <a:lnTo>
                      <a:pt x="27" y="342"/>
                    </a:lnTo>
                    <a:lnTo>
                      <a:pt x="33" y="341"/>
                    </a:lnTo>
                    <a:lnTo>
                      <a:pt x="37" y="342"/>
                    </a:lnTo>
                    <a:lnTo>
                      <a:pt x="43" y="344"/>
                    </a:lnTo>
                    <a:lnTo>
                      <a:pt x="45" y="350"/>
                    </a:lnTo>
                    <a:lnTo>
                      <a:pt x="43" y="358"/>
                    </a:lnTo>
                    <a:lnTo>
                      <a:pt x="38" y="367"/>
                    </a:lnTo>
                    <a:lnTo>
                      <a:pt x="40" y="374"/>
                    </a:lnTo>
                    <a:lnTo>
                      <a:pt x="43" y="379"/>
                    </a:lnTo>
                    <a:lnTo>
                      <a:pt x="46" y="383"/>
                    </a:lnTo>
                    <a:lnTo>
                      <a:pt x="52" y="387"/>
                    </a:lnTo>
                    <a:lnTo>
                      <a:pt x="59" y="389"/>
                    </a:lnTo>
                    <a:lnTo>
                      <a:pt x="63" y="390"/>
                    </a:lnTo>
                    <a:lnTo>
                      <a:pt x="63" y="394"/>
                    </a:lnTo>
                    <a:lnTo>
                      <a:pt x="60" y="398"/>
                    </a:lnTo>
                    <a:lnTo>
                      <a:pt x="57" y="403"/>
                    </a:lnTo>
                    <a:lnTo>
                      <a:pt x="53" y="410"/>
                    </a:lnTo>
                    <a:lnTo>
                      <a:pt x="51" y="419"/>
                    </a:lnTo>
                    <a:lnTo>
                      <a:pt x="53" y="426"/>
                    </a:lnTo>
                    <a:lnTo>
                      <a:pt x="59" y="432"/>
                    </a:lnTo>
                    <a:lnTo>
                      <a:pt x="64" y="433"/>
                    </a:lnTo>
                    <a:lnTo>
                      <a:pt x="70" y="434"/>
                    </a:lnTo>
                    <a:lnTo>
                      <a:pt x="74" y="435"/>
                    </a:lnTo>
                    <a:lnTo>
                      <a:pt x="79" y="439"/>
                    </a:lnTo>
                    <a:lnTo>
                      <a:pt x="81" y="445"/>
                    </a:lnTo>
                    <a:lnTo>
                      <a:pt x="80" y="450"/>
                    </a:lnTo>
                    <a:lnTo>
                      <a:pt x="79" y="457"/>
                    </a:lnTo>
                    <a:lnTo>
                      <a:pt x="79" y="465"/>
                    </a:lnTo>
                    <a:lnTo>
                      <a:pt x="81" y="473"/>
                    </a:lnTo>
                    <a:lnTo>
                      <a:pt x="88" y="479"/>
                    </a:lnTo>
                    <a:lnTo>
                      <a:pt x="96" y="483"/>
                    </a:lnTo>
                    <a:lnTo>
                      <a:pt x="105" y="484"/>
                    </a:lnTo>
                    <a:lnTo>
                      <a:pt x="117" y="481"/>
                    </a:lnTo>
                    <a:lnTo>
                      <a:pt x="128" y="479"/>
                    </a:lnTo>
                    <a:lnTo>
                      <a:pt x="139" y="476"/>
                    </a:lnTo>
                    <a:lnTo>
                      <a:pt x="148" y="471"/>
                    </a:lnTo>
                    <a:lnTo>
                      <a:pt x="157" y="466"/>
                    </a:lnTo>
                    <a:lnTo>
                      <a:pt x="166" y="463"/>
                    </a:lnTo>
                    <a:lnTo>
                      <a:pt x="177" y="459"/>
                    </a:lnTo>
                    <a:lnTo>
                      <a:pt x="187" y="456"/>
                    </a:lnTo>
                    <a:lnTo>
                      <a:pt x="199" y="458"/>
                    </a:lnTo>
                    <a:lnTo>
                      <a:pt x="208" y="470"/>
                    </a:lnTo>
                    <a:lnTo>
                      <a:pt x="215" y="486"/>
                    </a:lnTo>
                    <a:lnTo>
                      <a:pt x="214" y="504"/>
                    </a:lnTo>
                    <a:lnTo>
                      <a:pt x="214" y="533"/>
                    </a:lnTo>
                    <a:lnTo>
                      <a:pt x="214" y="594"/>
                    </a:lnTo>
                    <a:lnTo>
                      <a:pt x="214" y="655"/>
                    </a:lnTo>
                    <a:lnTo>
                      <a:pt x="215" y="683"/>
                    </a:lnTo>
                    <a:lnTo>
                      <a:pt x="219" y="683"/>
                    </a:lnTo>
                    <a:lnTo>
                      <a:pt x="230" y="684"/>
                    </a:lnTo>
                    <a:lnTo>
                      <a:pt x="247" y="684"/>
                    </a:lnTo>
                    <a:lnTo>
                      <a:pt x="269" y="684"/>
                    </a:lnTo>
                    <a:lnTo>
                      <a:pt x="295" y="684"/>
                    </a:lnTo>
                    <a:lnTo>
                      <a:pt x="325" y="684"/>
                    </a:lnTo>
                    <a:lnTo>
                      <a:pt x="358" y="684"/>
                    </a:lnTo>
                    <a:lnTo>
                      <a:pt x="390" y="683"/>
                    </a:lnTo>
                    <a:lnTo>
                      <a:pt x="423" y="683"/>
                    </a:lnTo>
                    <a:lnTo>
                      <a:pt x="455" y="683"/>
                    </a:lnTo>
                    <a:lnTo>
                      <a:pt x="487" y="683"/>
                    </a:lnTo>
                    <a:lnTo>
                      <a:pt x="514" y="683"/>
                    </a:lnTo>
                    <a:lnTo>
                      <a:pt x="540" y="683"/>
                    </a:lnTo>
                    <a:lnTo>
                      <a:pt x="559" y="683"/>
                    </a:lnTo>
                    <a:lnTo>
                      <a:pt x="573" y="684"/>
                    </a:lnTo>
                    <a:lnTo>
                      <a:pt x="581" y="684"/>
                    </a:lnTo>
                    <a:lnTo>
                      <a:pt x="602" y="686"/>
                    </a:lnTo>
                    <a:lnTo>
                      <a:pt x="625" y="689"/>
                    </a:lnTo>
                    <a:lnTo>
                      <a:pt x="647" y="691"/>
                    </a:lnTo>
                    <a:lnTo>
                      <a:pt x="669" y="693"/>
                    </a:lnTo>
                    <a:lnTo>
                      <a:pt x="688" y="698"/>
                    </a:lnTo>
                    <a:lnTo>
                      <a:pt x="703" y="701"/>
                    </a:lnTo>
                    <a:lnTo>
                      <a:pt x="714" y="707"/>
                    </a:lnTo>
                    <a:lnTo>
                      <a:pt x="718" y="7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7" name="Freeform 23"/>
              <p:cNvSpPr>
                <a:spLocks/>
              </p:cNvSpPr>
              <p:nvPr/>
            </p:nvSpPr>
            <p:spPr bwMode="auto">
              <a:xfrm>
                <a:off x="3436" y="217"/>
                <a:ext cx="25" cy="25"/>
              </a:xfrm>
              <a:custGeom>
                <a:avLst/>
                <a:gdLst>
                  <a:gd name="T0" fmla="*/ 0 w 50"/>
                  <a:gd name="T1" fmla="*/ 1 h 49"/>
                  <a:gd name="T2" fmla="*/ 1 w 50"/>
                  <a:gd name="T3" fmla="*/ 1 h 49"/>
                  <a:gd name="T4" fmla="*/ 1 w 50"/>
                  <a:gd name="T5" fmla="*/ 1 h 49"/>
                  <a:gd name="T6" fmla="*/ 1 w 50"/>
                  <a:gd name="T7" fmla="*/ 1 h 49"/>
                  <a:gd name="T8" fmla="*/ 1 w 50"/>
                  <a:gd name="T9" fmla="*/ 0 h 49"/>
                  <a:gd name="T10" fmla="*/ 1 w 50"/>
                  <a:gd name="T11" fmla="*/ 1 h 49"/>
                  <a:gd name="T12" fmla="*/ 1 w 50"/>
                  <a:gd name="T13" fmla="*/ 1 h 49"/>
                  <a:gd name="T14" fmla="*/ 1 w 50"/>
                  <a:gd name="T15" fmla="*/ 1 h 49"/>
                  <a:gd name="T16" fmla="*/ 1 w 50"/>
                  <a:gd name="T17" fmla="*/ 1 h 49"/>
                  <a:gd name="T18" fmla="*/ 1 w 50"/>
                  <a:gd name="T19" fmla="*/ 1 h 49"/>
                  <a:gd name="T20" fmla="*/ 1 w 50"/>
                  <a:gd name="T21" fmla="*/ 1 h 49"/>
                  <a:gd name="T22" fmla="*/ 1 w 50"/>
                  <a:gd name="T23" fmla="*/ 1 h 49"/>
                  <a:gd name="T24" fmla="*/ 1 w 50"/>
                  <a:gd name="T25" fmla="*/ 1 h 49"/>
                  <a:gd name="T26" fmla="*/ 1 w 50"/>
                  <a:gd name="T27" fmla="*/ 1 h 49"/>
                  <a:gd name="T28" fmla="*/ 1 w 50"/>
                  <a:gd name="T29" fmla="*/ 1 h 49"/>
                  <a:gd name="T30" fmla="*/ 1 w 50"/>
                  <a:gd name="T31" fmla="*/ 1 h 49"/>
                  <a:gd name="T32" fmla="*/ 1 w 50"/>
                  <a:gd name="T33" fmla="*/ 1 h 49"/>
                  <a:gd name="T34" fmla="*/ 1 w 50"/>
                  <a:gd name="T35" fmla="*/ 1 h 49"/>
                  <a:gd name="T36" fmla="*/ 1 w 50"/>
                  <a:gd name="T37" fmla="*/ 1 h 49"/>
                  <a:gd name="T38" fmla="*/ 1 w 50"/>
                  <a:gd name="T39" fmla="*/ 1 h 49"/>
                  <a:gd name="T40" fmla="*/ 0 w 50"/>
                  <a:gd name="T41" fmla="*/ 1 h 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49"/>
                  <a:gd name="T65" fmla="*/ 50 w 50"/>
                  <a:gd name="T66" fmla="*/ 49 h 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49">
                    <a:moveTo>
                      <a:pt x="0" y="24"/>
                    </a:moveTo>
                    <a:lnTo>
                      <a:pt x="3" y="19"/>
                    </a:lnTo>
                    <a:lnTo>
                      <a:pt x="9" y="11"/>
                    </a:lnTo>
                    <a:lnTo>
                      <a:pt x="15" y="3"/>
                    </a:lnTo>
                    <a:lnTo>
                      <a:pt x="18" y="0"/>
                    </a:lnTo>
                    <a:lnTo>
                      <a:pt x="25" y="2"/>
                    </a:lnTo>
                    <a:lnTo>
                      <a:pt x="35" y="10"/>
                    </a:lnTo>
                    <a:lnTo>
                      <a:pt x="45" y="18"/>
                    </a:lnTo>
                    <a:lnTo>
                      <a:pt x="50" y="24"/>
                    </a:lnTo>
                    <a:lnTo>
                      <a:pt x="48" y="28"/>
                    </a:lnTo>
                    <a:lnTo>
                      <a:pt x="42" y="37"/>
                    </a:lnTo>
                    <a:lnTo>
                      <a:pt x="37" y="45"/>
                    </a:lnTo>
                    <a:lnTo>
                      <a:pt x="33" y="49"/>
                    </a:lnTo>
                    <a:lnTo>
                      <a:pt x="32" y="49"/>
                    </a:lnTo>
                    <a:lnTo>
                      <a:pt x="31" y="48"/>
                    </a:lnTo>
                    <a:lnTo>
                      <a:pt x="30" y="48"/>
                    </a:lnTo>
                    <a:lnTo>
                      <a:pt x="29" y="48"/>
                    </a:lnTo>
                    <a:lnTo>
                      <a:pt x="20" y="42"/>
                    </a:lnTo>
                    <a:lnTo>
                      <a:pt x="15" y="35"/>
                    </a:lnTo>
                    <a:lnTo>
                      <a:pt x="8" y="30"/>
                    </a:lnTo>
                    <a:lnTo>
                      <a:pt x="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8" name="Freeform 24"/>
              <p:cNvSpPr>
                <a:spLocks/>
              </p:cNvSpPr>
              <p:nvPr/>
            </p:nvSpPr>
            <p:spPr bwMode="auto">
              <a:xfrm>
                <a:off x="3993" y="517"/>
                <a:ext cx="17" cy="22"/>
              </a:xfrm>
              <a:custGeom>
                <a:avLst/>
                <a:gdLst>
                  <a:gd name="T0" fmla="*/ 1 w 33"/>
                  <a:gd name="T1" fmla="*/ 0 h 44"/>
                  <a:gd name="T2" fmla="*/ 1 w 33"/>
                  <a:gd name="T3" fmla="*/ 1 h 44"/>
                  <a:gd name="T4" fmla="*/ 1 w 33"/>
                  <a:gd name="T5" fmla="*/ 1 h 44"/>
                  <a:gd name="T6" fmla="*/ 1 w 33"/>
                  <a:gd name="T7" fmla="*/ 1 h 44"/>
                  <a:gd name="T8" fmla="*/ 1 w 33"/>
                  <a:gd name="T9" fmla="*/ 1 h 44"/>
                  <a:gd name="T10" fmla="*/ 1 w 33"/>
                  <a:gd name="T11" fmla="*/ 1 h 44"/>
                  <a:gd name="T12" fmla="*/ 1 w 33"/>
                  <a:gd name="T13" fmla="*/ 1 h 44"/>
                  <a:gd name="T14" fmla="*/ 1 w 33"/>
                  <a:gd name="T15" fmla="*/ 1 h 44"/>
                  <a:gd name="T16" fmla="*/ 1 w 33"/>
                  <a:gd name="T17" fmla="*/ 1 h 44"/>
                  <a:gd name="T18" fmla="*/ 1 w 33"/>
                  <a:gd name="T19" fmla="*/ 1 h 44"/>
                  <a:gd name="T20" fmla="*/ 1 w 33"/>
                  <a:gd name="T21" fmla="*/ 1 h 44"/>
                  <a:gd name="T22" fmla="*/ 1 w 33"/>
                  <a:gd name="T23" fmla="*/ 1 h 44"/>
                  <a:gd name="T24" fmla="*/ 0 w 33"/>
                  <a:gd name="T25" fmla="*/ 1 h 44"/>
                  <a:gd name="T26" fmla="*/ 1 w 33"/>
                  <a:gd name="T27" fmla="*/ 1 h 44"/>
                  <a:gd name="T28" fmla="*/ 1 w 33"/>
                  <a:gd name="T29" fmla="*/ 1 h 44"/>
                  <a:gd name="T30" fmla="*/ 1 w 33"/>
                  <a:gd name="T31" fmla="*/ 1 h 44"/>
                  <a:gd name="T32" fmla="*/ 1 w 33"/>
                  <a:gd name="T33" fmla="*/ 0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44"/>
                  <a:gd name="T53" fmla="*/ 33 w 33"/>
                  <a:gd name="T54" fmla="*/ 44 h 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44">
                    <a:moveTo>
                      <a:pt x="14" y="0"/>
                    </a:moveTo>
                    <a:lnTo>
                      <a:pt x="17" y="1"/>
                    </a:lnTo>
                    <a:lnTo>
                      <a:pt x="24" y="2"/>
                    </a:lnTo>
                    <a:lnTo>
                      <a:pt x="30" y="4"/>
                    </a:lnTo>
                    <a:lnTo>
                      <a:pt x="33" y="5"/>
                    </a:lnTo>
                    <a:lnTo>
                      <a:pt x="31" y="11"/>
                    </a:lnTo>
                    <a:lnTo>
                      <a:pt x="25" y="24"/>
                    </a:lnTo>
                    <a:lnTo>
                      <a:pt x="18" y="38"/>
                    </a:lnTo>
                    <a:lnTo>
                      <a:pt x="15" y="44"/>
                    </a:lnTo>
                    <a:lnTo>
                      <a:pt x="13" y="42"/>
                    </a:lnTo>
                    <a:lnTo>
                      <a:pt x="8" y="38"/>
                    </a:lnTo>
                    <a:lnTo>
                      <a:pt x="2" y="34"/>
                    </a:lnTo>
                    <a:lnTo>
                      <a:pt x="0" y="33"/>
                    </a:lnTo>
                    <a:lnTo>
                      <a:pt x="2" y="27"/>
                    </a:lnTo>
                    <a:lnTo>
                      <a:pt x="7" y="16"/>
                    </a:lnTo>
                    <a:lnTo>
                      <a:pt x="11" y="4"/>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9" name="Freeform 25"/>
              <p:cNvSpPr>
                <a:spLocks/>
              </p:cNvSpPr>
              <p:nvPr/>
            </p:nvSpPr>
            <p:spPr bwMode="auto">
              <a:xfrm>
                <a:off x="3366" y="610"/>
                <a:ext cx="25" cy="17"/>
              </a:xfrm>
              <a:custGeom>
                <a:avLst/>
                <a:gdLst>
                  <a:gd name="T0" fmla="*/ 0 w 50"/>
                  <a:gd name="T1" fmla="*/ 0 h 33"/>
                  <a:gd name="T2" fmla="*/ 1 w 50"/>
                  <a:gd name="T3" fmla="*/ 0 h 33"/>
                  <a:gd name="T4" fmla="*/ 1 w 50"/>
                  <a:gd name="T5" fmla="*/ 0 h 33"/>
                  <a:gd name="T6" fmla="*/ 1 w 50"/>
                  <a:gd name="T7" fmla="*/ 0 h 33"/>
                  <a:gd name="T8" fmla="*/ 1 w 50"/>
                  <a:gd name="T9" fmla="*/ 0 h 33"/>
                  <a:gd name="T10" fmla="*/ 1 w 50"/>
                  <a:gd name="T11" fmla="*/ 0 h 33"/>
                  <a:gd name="T12" fmla="*/ 1 w 50"/>
                  <a:gd name="T13" fmla="*/ 0 h 33"/>
                  <a:gd name="T14" fmla="*/ 1 w 50"/>
                  <a:gd name="T15" fmla="*/ 1 h 33"/>
                  <a:gd name="T16" fmla="*/ 1 w 50"/>
                  <a:gd name="T17" fmla="*/ 1 h 33"/>
                  <a:gd name="T18" fmla="*/ 1 w 50"/>
                  <a:gd name="T19" fmla="*/ 1 h 33"/>
                  <a:gd name="T20" fmla="*/ 1 w 50"/>
                  <a:gd name="T21" fmla="*/ 1 h 33"/>
                  <a:gd name="T22" fmla="*/ 1 w 50"/>
                  <a:gd name="T23" fmla="*/ 1 h 33"/>
                  <a:gd name="T24" fmla="*/ 1 w 50"/>
                  <a:gd name="T25" fmla="*/ 1 h 33"/>
                  <a:gd name="T26" fmla="*/ 1 w 50"/>
                  <a:gd name="T27" fmla="*/ 1 h 33"/>
                  <a:gd name="T28" fmla="*/ 1 w 50"/>
                  <a:gd name="T29" fmla="*/ 1 h 33"/>
                  <a:gd name="T30" fmla="*/ 1 w 50"/>
                  <a:gd name="T31" fmla="*/ 1 h 33"/>
                  <a:gd name="T32" fmla="*/ 1 w 50"/>
                  <a:gd name="T33" fmla="*/ 1 h 33"/>
                  <a:gd name="T34" fmla="*/ 1 w 50"/>
                  <a:gd name="T35" fmla="*/ 1 h 33"/>
                  <a:gd name="T36" fmla="*/ 1 w 50"/>
                  <a:gd name="T37" fmla="*/ 1 h 33"/>
                  <a:gd name="T38" fmla="*/ 1 w 50"/>
                  <a:gd name="T39" fmla="*/ 1 h 33"/>
                  <a:gd name="T40" fmla="*/ 1 w 50"/>
                  <a:gd name="T41" fmla="*/ 1 h 33"/>
                  <a:gd name="T42" fmla="*/ 1 w 50"/>
                  <a:gd name="T43" fmla="*/ 1 h 33"/>
                  <a:gd name="T44" fmla="*/ 0 w 50"/>
                  <a:gd name="T45" fmla="*/ 1 h 33"/>
                  <a:gd name="T46" fmla="*/ 0 w 50"/>
                  <a:gd name="T47" fmla="*/ 1 h 33"/>
                  <a:gd name="T48" fmla="*/ 0 w 50"/>
                  <a:gd name="T49" fmla="*/ 0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0"/>
                  <a:gd name="T76" fmla="*/ 0 h 33"/>
                  <a:gd name="T77" fmla="*/ 50 w 50"/>
                  <a:gd name="T78" fmla="*/ 33 h 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0" h="33">
                    <a:moveTo>
                      <a:pt x="0" y="0"/>
                    </a:moveTo>
                    <a:lnTo>
                      <a:pt x="3" y="0"/>
                    </a:lnTo>
                    <a:lnTo>
                      <a:pt x="8" y="0"/>
                    </a:lnTo>
                    <a:lnTo>
                      <a:pt x="15" y="0"/>
                    </a:lnTo>
                    <a:lnTo>
                      <a:pt x="25" y="0"/>
                    </a:lnTo>
                    <a:lnTo>
                      <a:pt x="33" y="0"/>
                    </a:lnTo>
                    <a:lnTo>
                      <a:pt x="41" y="0"/>
                    </a:lnTo>
                    <a:lnTo>
                      <a:pt x="46" y="1"/>
                    </a:lnTo>
                    <a:lnTo>
                      <a:pt x="50" y="1"/>
                    </a:lnTo>
                    <a:lnTo>
                      <a:pt x="50" y="5"/>
                    </a:lnTo>
                    <a:lnTo>
                      <a:pt x="50" y="14"/>
                    </a:lnTo>
                    <a:lnTo>
                      <a:pt x="50" y="23"/>
                    </a:lnTo>
                    <a:lnTo>
                      <a:pt x="50" y="31"/>
                    </a:lnTo>
                    <a:lnTo>
                      <a:pt x="48" y="32"/>
                    </a:lnTo>
                    <a:lnTo>
                      <a:pt x="42" y="33"/>
                    </a:lnTo>
                    <a:lnTo>
                      <a:pt x="35" y="33"/>
                    </a:lnTo>
                    <a:lnTo>
                      <a:pt x="26" y="33"/>
                    </a:lnTo>
                    <a:lnTo>
                      <a:pt x="16" y="33"/>
                    </a:lnTo>
                    <a:lnTo>
                      <a:pt x="10" y="33"/>
                    </a:lnTo>
                    <a:lnTo>
                      <a:pt x="4" y="32"/>
                    </a:lnTo>
                    <a:lnTo>
                      <a:pt x="1" y="31"/>
                    </a:lnTo>
                    <a:lnTo>
                      <a:pt x="1" y="25"/>
                    </a:lnTo>
                    <a:lnTo>
                      <a:pt x="0" y="14"/>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0" name="Freeform 26"/>
              <p:cNvSpPr>
                <a:spLocks/>
              </p:cNvSpPr>
              <p:nvPr/>
            </p:nvSpPr>
            <p:spPr bwMode="auto">
              <a:xfrm>
                <a:off x="3324" y="525"/>
                <a:ext cx="470" cy="218"/>
              </a:xfrm>
              <a:custGeom>
                <a:avLst/>
                <a:gdLst>
                  <a:gd name="T0" fmla="*/ 0 w 941"/>
                  <a:gd name="T1" fmla="*/ 1 h 436"/>
                  <a:gd name="T2" fmla="*/ 0 w 941"/>
                  <a:gd name="T3" fmla="*/ 1 h 436"/>
                  <a:gd name="T4" fmla="*/ 0 w 941"/>
                  <a:gd name="T5" fmla="*/ 1 h 436"/>
                  <a:gd name="T6" fmla="*/ 0 w 941"/>
                  <a:gd name="T7" fmla="*/ 1 h 436"/>
                  <a:gd name="T8" fmla="*/ 0 w 941"/>
                  <a:gd name="T9" fmla="*/ 1 h 436"/>
                  <a:gd name="T10" fmla="*/ 0 w 941"/>
                  <a:gd name="T11" fmla="*/ 1 h 436"/>
                  <a:gd name="T12" fmla="*/ 0 w 941"/>
                  <a:gd name="T13" fmla="*/ 1 h 436"/>
                  <a:gd name="T14" fmla="*/ 0 w 941"/>
                  <a:gd name="T15" fmla="*/ 1 h 436"/>
                  <a:gd name="T16" fmla="*/ 0 w 941"/>
                  <a:gd name="T17" fmla="*/ 1 h 436"/>
                  <a:gd name="T18" fmla="*/ 0 w 941"/>
                  <a:gd name="T19" fmla="*/ 1 h 436"/>
                  <a:gd name="T20" fmla="*/ 0 w 941"/>
                  <a:gd name="T21" fmla="*/ 1 h 436"/>
                  <a:gd name="T22" fmla="*/ 0 w 941"/>
                  <a:gd name="T23" fmla="*/ 1 h 436"/>
                  <a:gd name="T24" fmla="*/ 0 w 941"/>
                  <a:gd name="T25" fmla="*/ 1 h 436"/>
                  <a:gd name="T26" fmla="*/ 0 w 941"/>
                  <a:gd name="T27" fmla="*/ 1 h 436"/>
                  <a:gd name="T28" fmla="*/ 0 w 941"/>
                  <a:gd name="T29" fmla="*/ 1 h 436"/>
                  <a:gd name="T30" fmla="*/ 0 w 941"/>
                  <a:gd name="T31" fmla="*/ 1 h 436"/>
                  <a:gd name="T32" fmla="*/ 0 w 941"/>
                  <a:gd name="T33" fmla="*/ 1 h 436"/>
                  <a:gd name="T34" fmla="*/ 0 w 941"/>
                  <a:gd name="T35" fmla="*/ 1 h 436"/>
                  <a:gd name="T36" fmla="*/ 0 w 941"/>
                  <a:gd name="T37" fmla="*/ 1 h 436"/>
                  <a:gd name="T38" fmla="*/ 0 w 941"/>
                  <a:gd name="T39" fmla="*/ 1 h 436"/>
                  <a:gd name="T40" fmla="*/ 0 w 941"/>
                  <a:gd name="T41" fmla="*/ 1 h 436"/>
                  <a:gd name="T42" fmla="*/ 0 w 941"/>
                  <a:gd name="T43" fmla="*/ 1 h 436"/>
                  <a:gd name="T44" fmla="*/ 0 w 941"/>
                  <a:gd name="T45" fmla="*/ 1 h 436"/>
                  <a:gd name="T46" fmla="*/ 0 w 941"/>
                  <a:gd name="T47" fmla="*/ 1 h 436"/>
                  <a:gd name="T48" fmla="*/ 0 w 941"/>
                  <a:gd name="T49" fmla="*/ 1 h 436"/>
                  <a:gd name="T50" fmla="*/ 0 w 941"/>
                  <a:gd name="T51" fmla="*/ 1 h 436"/>
                  <a:gd name="T52" fmla="*/ 0 w 941"/>
                  <a:gd name="T53" fmla="*/ 1 h 436"/>
                  <a:gd name="T54" fmla="*/ 0 w 941"/>
                  <a:gd name="T55" fmla="*/ 1 h 436"/>
                  <a:gd name="T56" fmla="*/ 0 w 941"/>
                  <a:gd name="T57" fmla="*/ 1 h 436"/>
                  <a:gd name="T58" fmla="*/ 0 w 941"/>
                  <a:gd name="T59" fmla="*/ 1 h 436"/>
                  <a:gd name="T60" fmla="*/ 0 w 941"/>
                  <a:gd name="T61" fmla="*/ 1 h 436"/>
                  <a:gd name="T62" fmla="*/ 0 w 941"/>
                  <a:gd name="T63" fmla="*/ 1 h 436"/>
                  <a:gd name="T64" fmla="*/ 0 w 941"/>
                  <a:gd name="T65" fmla="*/ 1 h 436"/>
                  <a:gd name="T66" fmla="*/ 0 w 941"/>
                  <a:gd name="T67" fmla="*/ 1 h 436"/>
                  <a:gd name="T68" fmla="*/ 0 w 941"/>
                  <a:gd name="T69" fmla="*/ 1 h 436"/>
                  <a:gd name="T70" fmla="*/ 0 w 941"/>
                  <a:gd name="T71" fmla="*/ 1 h 436"/>
                  <a:gd name="T72" fmla="*/ 0 w 941"/>
                  <a:gd name="T73" fmla="*/ 1 h 436"/>
                  <a:gd name="T74" fmla="*/ 0 w 941"/>
                  <a:gd name="T75" fmla="*/ 1 h 436"/>
                  <a:gd name="T76" fmla="*/ 0 w 941"/>
                  <a:gd name="T77" fmla="*/ 1 h 436"/>
                  <a:gd name="T78" fmla="*/ 0 w 941"/>
                  <a:gd name="T79" fmla="*/ 1 h 436"/>
                  <a:gd name="T80" fmla="*/ 0 w 941"/>
                  <a:gd name="T81" fmla="*/ 1 h 436"/>
                  <a:gd name="T82" fmla="*/ 0 w 941"/>
                  <a:gd name="T83" fmla="*/ 1 h 436"/>
                  <a:gd name="T84" fmla="*/ 0 w 941"/>
                  <a:gd name="T85" fmla="*/ 1 h 436"/>
                  <a:gd name="T86" fmla="*/ 0 w 941"/>
                  <a:gd name="T87" fmla="*/ 1 h 436"/>
                  <a:gd name="T88" fmla="*/ 0 w 941"/>
                  <a:gd name="T89" fmla="*/ 1 h 436"/>
                  <a:gd name="T90" fmla="*/ 0 w 941"/>
                  <a:gd name="T91" fmla="*/ 1 h 436"/>
                  <a:gd name="T92" fmla="*/ 0 w 941"/>
                  <a:gd name="T93" fmla="*/ 1 h 436"/>
                  <a:gd name="T94" fmla="*/ 0 w 941"/>
                  <a:gd name="T95" fmla="*/ 1 h 436"/>
                  <a:gd name="T96" fmla="*/ 0 w 941"/>
                  <a:gd name="T97" fmla="*/ 1 h 436"/>
                  <a:gd name="T98" fmla="*/ 0 w 941"/>
                  <a:gd name="T99" fmla="*/ 1 h 436"/>
                  <a:gd name="T100" fmla="*/ 0 w 941"/>
                  <a:gd name="T101" fmla="*/ 1 h 436"/>
                  <a:gd name="T102" fmla="*/ 0 w 941"/>
                  <a:gd name="T103" fmla="*/ 1 h 436"/>
                  <a:gd name="T104" fmla="*/ 0 w 941"/>
                  <a:gd name="T105" fmla="*/ 1 h 436"/>
                  <a:gd name="T106" fmla="*/ 0 w 941"/>
                  <a:gd name="T107" fmla="*/ 1 h 436"/>
                  <a:gd name="T108" fmla="*/ 0 w 941"/>
                  <a:gd name="T109" fmla="*/ 1 h 436"/>
                  <a:gd name="T110" fmla="*/ 0 w 941"/>
                  <a:gd name="T111" fmla="*/ 1 h 436"/>
                  <a:gd name="T112" fmla="*/ 0 w 941"/>
                  <a:gd name="T113" fmla="*/ 0 h 436"/>
                  <a:gd name="T114" fmla="*/ 0 w 941"/>
                  <a:gd name="T115" fmla="*/ 1 h 436"/>
                  <a:gd name="T116" fmla="*/ 0 w 941"/>
                  <a:gd name="T117" fmla="*/ 1 h 4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41"/>
                  <a:gd name="T178" fmla="*/ 0 h 436"/>
                  <a:gd name="T179" fmla="*/ 941 w 941"/>
                  <a:gd name="T180" fmla="*/ 436 h 4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41" h="436">
                    <a:moveTo>
                      <a:pt x="926" y="32"/>
                    </a:moveTo>
                    <a:lnTo>
                      <a:pt x="939" y="151"/>
                    </a:lnTo>
                    <a:lnTo>
                      <a:pt x="907" y="148"/>
                    </a:lnTo>
                    <a:lnTo>
                      <a:pt x="908" y="101"/>
                    </a:lnTo>
                    <a:lnTo>
                      <a:pt x="907" y="91"/>
                    </a:lnTo>
                    <a:lnTo>
                      <a:pt x="903" y="69"/>
                    </a:lnTo>
                    <a:lnTo>
                      <a:pt x="899" y="46"/>
                    </a:lnTo>
                    <a:lnTo>
                      <a:pt x="892" y="35"/>
                    </a:lnTo>
                    <a:lnTo>
                      <a:pt x="884" y="41"/>
                    </a:lnTo>
                    <a:lnTo>
                      <a:pt x="875" y="54"/>
                    </a:lnTo>
                    <a:lnTo>
                      <a:pt x="866" y="68"/>
                    </a:lnTo>
                    <a:lnTo>
                      <a:pt x="860" y="73"/>
                    </a:lnTo>
                    <a:lnTo>
                      <a:pt x="855" y="72"/>
                    </a:lnTo>
                    <a:lnTo>
                      <a:pt x="850" y="70"/>
                    </a:lnTo>
                    <a:lnTo>
                      <a:pt x="847" y="65"/>
                    </a:lnTo>
                    <a:lnTo>
                      <a:pt x="842" y="61"/>
                    </a:lnTo>
                    <a:lnTo>
                      <a:pt x="838" y="54"/>
                    </a:lnTo>
                    <a:lnTo>
                      <a:pt x="833" y="48"/>
                    </a:lnTo>
                    <a:lnTo>
                      <a:pt x="827" y="41"/>
                    </a:lnTo>
                    <a:lnTo>
                      <a:pt x="823" y="34"/>
                    </a:lnTo>
                    <a:lnTo>
                      <a:pt x="818" y="28"/>
                    </a:lnTo>
                    <a:lnTo>
                      <a:pt x="813" y="26"/>
                    </a:lnTo>
                    <a:lnTo>
                      <a:pt x="809" y="26"/>
                    </a:lnTo>
                    <a:lnTo>
                      <a:pt x="804" y="31"/>
                    </a:lnTo>
                    <a:lnTo>
                      <a:pt x="797" y="41"/>
                    </a:lnTo>
                    <a:lnTo>
                      <a:pt x="790" y="51"/>
                    </a:lnTo>
                    <a:lnTo>
                      <a:pt x="785" y="62"/>
                    </a:lnTo>
                    <a:lnTo>
                      <a:pt x="780" y="73"/>
                    </a:lnTo>
                    <a:lnTo>
                      <a:pt x="777" y="86"/>
                    </a:lnTo>
                    <a:lnTo>
                      <a:pt x="774" y="99"/>
                    </a:lnTo>
                    <a:lnTo>
                      <a:pt x="774" y="115"/>
                    </a:lnTo>
                    <a:lnTo>
                      <a:pt x="777" y="132"/>
                    </a:lnTo>
                    <a:lnTo>
                      <a:pt x="782" y="133"/>
                    </a:lnTo>
                    <a:lnTo>
                      <a:pt x="788" y="133"/>
                    </a:lnTo>
                    <a:lnTo>
                      <a:pt x="794" y="134"/>
                    </a:lnTo>
                    <a:lnTo>
                      <a:pt x="798" y="134"/>
                    </a:lnTo>
                    <a:lnTo>
                      <a:pt x="803" y="133"/>
                    </a:lnTo>
                    <a:lnTo>
                      <a:pt x="807" y="132"/>
                    </a:lnTo>
                    <a:lnTo>
                      <a:pt x="811" y="130"/>
                    </a:lnTo>
                    <a:lnTo>
                      <a:pt x="815" y="125"/>
                    </a:lnTo>
                    <a:lnTo>
                      <a:pt x="818" y="117"/>
                    </a:lnTo>
                    <a:lnTo>
                      <a:pt x="822" y="107"/>
                    </a:lnTo>
                    <a:lnTo>
                      <a:pt x="825" y="99"/>
                    </a:lnTo>
                    <a:lnTo>
                      <a:pt x="831" y="96"/>
                    </a:lnTo>
                    <a:lnTo>
                      <a:pt x="836" y="104"/>
                    </a:lnTo>
                    <a:lnTo>
                      <a:pt x="839" y="124"/>
                    </a:lnTo>
                    <a:lnTo>
                      <a:pt x="840" y="146"/>
                    </a:lnTo>
                    <a:lnTo>
                      <a:pt x="845" y="159"/>
                    </a:lnTo>
                    <a:lnTo>
                      <a:pt x="849" y="162"/>
                    </a:lnTo>
                    <a:lnTo>
                      <a:pt x="854" y="163"/>
                    </a:lnTo>
                    <a:lnTo>
                      <a:pt x="860" y="164"/>
                    </a:lnTo>
                    <a:lnTo>
                      <a:pt x="865" y="164"/>
                    </a:lnTo>
                    <a:lnTo>
                      <a:pt x="871" y="167"/>
                    </a:lnTo>
                    <a:lnTo>
                      <a:pt x="876" y="170"/>
                    </a:lnTo>
                    <a:lnTo>
                      <a:pt x="879" y="176"/>
                    </a:lnTo>
                    <a:lnTo>
                      <a:pt x="881" y="185"/>
                    </a:lnTo>
                    <a:lnTo>
                      <a:pt x="880" y="200"/>
                    </a:lnTo>
                    <a:lnTo>
                      <a:pt x="873" y="209"/>
                    </a:lnTo>
                    <a:lnTo>
                      <a:pt x="866" y="217"/>
                    </a:lnTo>
                    <a:lnTo>
                      <a:pt x="862" y="227"/>
                    </a:lnTo>
                    <a:lnTo>
                      <a:pt x="865" y="238"/>
                    </a:lnTo>
                    <a:lnTo>
                      <a:pt x="875" y="253"/>
                    </a:lnTo>
                    <a:lnTo>
                      <a:pt x="884" y="270"/>
                    </a:lnTo>
                    <a:lnTo>
                      <a:pt x="893" y="290"/>
                    </a:lnTo>
                    <a:lnTo>
                      <a:pt x="896" y="314"/>
                    </a:lnTo>
                    <a:lnTo>
                      <a:pt x="895" y="337"/>
                    </a:lnTo>
                    <a:lnTo>
                      <a:pt x="895" y="360"/>
                    </a:lnTo>
                    <a:lnTo>
                      <a:pt x="904" y="381"/>
                    </a:lnTo>
                    <a:lnTo>
                      <a:pt x="911" y="341"/>
                    </a:lnTo>
                    <a:lnTo>
                      <a:pt x="911" y="262"/>
                    </a:lnTo>
                    <a:lnTo>
                      <a:pt x="909" y="185"/>
                    </a:lnTo>
                    <a:lnTo>
                      <a:pt x="907" y="151"/>
                    </a:lnTo>
                    <a:lnTo>
                      <a:pt x="913" y="149"/>
                    </a:lnTo>
                    <a:lnTo>
                      <a:pt x="923" y="151"/>
                    </a:lnTo>
                    <a:lnTo>
                      <a:pt x="934" y="152"/>
                    </a:lnTo>
                    <a:lnTo>
                      <a:pt x="939" y="152"/>
                    </a:lnTo>
                    <a:lnTo>
                      <a:pt x="940" y="168"/>
                    </a:lnTo>
                    <a:lnTo>
                      <a:pt x="939" y="207"/>
                    </a:lnTo>
                    <a:lnTo>
                      <a:pt x="939" y="255"/>
                    </a:lnTo>
                    <a:lnTo>
                      <a:pt x="940" y="300"/>
                    </a:lnTo>
                    <a:lnTo>
                      <a:pt x="941" y="335"/>
                    </a:lnTo>
                    <a:lnTo>
                      <a:pt x="941" y="372"/>
                    </a:lnTo>
                    <a:lnTo>
                      <a:pt x="936" y="402"/>
                    </a:lnTo>
                    <a:lnTo>
                      <a:pt x="922" y="415"/>
                    </a:lnTo>
                    <a:lnTo>
                      <a:pt x="907" y="417"/>
                    </a:lnTo>
                    <a:lnTo>
                      <a:pt x="889" y="418"/>
                    </a:lnTo>
                    <a:lnTo>
                      <a:pt x="868" y="419"/>
                    </a:lnTo>
                    <a:lnTo>
                      <a:pt x="843" y="421"/>
                    </a:lnTo>
                    <a:lnTo>
                      <a:pt x="818" y="423"/>
                    </a:lnTo>
                    <a:lnTo>
                      <a:pt x="790" y="426"/>
                    </a:lnTo>
                    <a:lnTo>
                      <a:pt x="763" y="428"/>
                    </a:lnTo>
                    <a:lnTo>
                      <a:pt x="735" y="430"/>
                    </a:lnTo>
                    <a:lnTo>
                      <a:pt x="707" y="431"/>
                    </a:lnTo>
                    <a:lnTo>
                      <a:pt x="681" y="434"/>
                    </a:lnTo>
                    <a:lnTo>
                      <a:pt x="657" y="435"/>
                    </a:lnTo>
                    <a:lnTo>
                      <a:pt x="635" y="436"/>
                    </a:lnTo>
                    <a:lnTo>
                      <a:pt x="615" y="436"/>
                    </a:lnTo>
                    <a:lnTo>
                      <a:pt x="600" y="436"/>
                    </a:lnTo>
                    <a:lnTo>
                      <a:pt x="589" y="435"/>
                    </a:lnTo>
                    <a:lnTo>
                      <a:pt x="582" y="433"/>
                    </a:lnTo>
                    <a:lnTo>
                      <a:pt x="577" y="426"/>
                    </a:lnTo>
                    <a:lnTo>
                      <a:pt x="568" y="411"/>
                    </a:lnTo>
                    <a:lnTo>
                      <a:pt x="558" y="391"/>
                    </a:lnTo>
                    <a:lnTo>
                      <a:pt x="545" y="367"/>
                    </a:lnTo>
                    <a:lnTo>
                      <a:pt x="533" y="344"/>
                    </a:lnTo>
                    <a:lnTo>
                      <a:pt x="523" y="323"/>
                    </a:lnTo>
                    <a:lnTo>
                      <a:pt x="515" y="308"/>
                    </a:lnTo>
                    <a:lnTo>
                      <a:pt x="512" y="301"/>
                    </a:lnTo>
                    <a:lnTo>
                      <a:pt x="510" y="301"/>
                    </a:lnTo>
                    <a:lnTo>
                      <a:pt x="506" y="300"/>
                    </a:lnTo>
                    <a:lnTo>
                      <a:pt x="499" y="300"/>
                    </a:lnTo>
                    <a:lnTo>
                      <a:pt x="490" y="300"/>
                    </a:lnTo>
                    <a:lnTo>
                      <a:pt x="478" y="300"/>
                    </a:lnTo>
                    <a:lnTo>
                      <a:pt x="466" y="300"/>
                    </a:lnTo>
                    <a:lnTo>
                      <a:pt x="452" y="299"/>
                    </a:lnTo>
                    <a:lnTo>
                      <a:pt x="437" y="299"/>
                    </a:lnTo>
                    <a:lnTo>
                      <a:pt x="421" y="299"/>
                    </a:lnTo>
                    <a:lnTo>
                      <a:pt x="404" y="299"/>
                    </a:lnTo>
                    <a:lnTo>
                      <a:pt x="388" y="299"/>
                    </a:lnTo>
                    <a:lnTo>
                      <a:pt x="371" y="299"/>
                    </a:lnTo>
                    <a:lnTo>
                      <a:pt x="355" y="300"/>
                    </a:lnTo>
                    <a:lnTo>
                      <a:pt x="340" y="300"/>
                    </a:lnTo>
                    <a:lnTo>
                      <a:pt x="325" y="300"/>
                    </a:lnTo>
                    <a:lnTo>
                      <a:pt x="311" y="300"/>
                    </a:lnTo>
                    <a:lnTo>
                      <a:pt x="303" y="300"/>
                    </a:lnTo>
                    <a:lnTo>
                      <a:pt x="298" y="303"/>
                    </a:lnTo>
                    <a:lnTo>
                      <a:pt x="295" y="305"/>
                    </a:lnTo>
                    <a:lnTo>
                      <a:pt x="293" y="307"/>
                    </a:lnTo>
                    <a:lnTo>
                      <a:pt x="290" y="309"/>
                    </a:lnTo>
                    <a:lnTo>
                      <a:pt x="287" y="312"/>
                    </a:lnTo>
                    <a:lnTo>
                      <a:pt x="281" y="314"/>
                    </a:lnTo>
                    <a:lnTo>
                      <a:pt x="273" y="315"/>
                    </a:lnTo>
                    <a:lnTo>
                      <a:pt x="265" y="316"/>
                    </a:lnTo>
                    <a:lnTo>
                      <a:pt x="258" y="319"/>
                    </a:lnTo>
                    <a:lnTo>
                      <a:pt x="252" y="322"/>
                    </a:lnTo>
                    <a:lnTo>
                      <a:pt x="245" y="326"/>
                    </a:lnTo>
                    <a:lnTo>
                      <a:pt x="239" y="329"/>
                    </a:lnTo>
                    <a:lnTo>
                      <a:pt x="230" y="331"/>
                    </a:lnTo>
                    <a:lnTo>
                      <a:pt x="220" y="332"/>
                    </a:lnTo>
                    <a:lnTo>
                      <a:pt x="209" y="332"/>
                    </a:lnTo>
                    <a:lnTo>
                      <a:pt x="207" y="332"/>
                    </a:lnTo>
                    <a:lnTo>
                      <a:pt x="205" y="335"/>
                    </a:lnTo>
                    <a:lnTo>
                      <a:pt x="201" y="336"/>
                    </a:lnTo>
                    <a:lnTo>
                      <a:pt x="196" y="338"/>
                    </a:lnTo>
                    <a:lnTo>
                      <a:pt x="189" y="341"/>
                    </a:lnTo>
                    <a:lnTo>
                      <a:pt x="182" y="342"/>
                    </a:lnTo>
                    <a:lnTo>
                      <a:pt x="174" y="344"/>
                    </a:lnTo>
                    <a:lnTo>
                      <a:pt x="166" y="344"/>
                    </a:lnTo>
                    <a:lnTo>
                      <a:pt x="154" y="344"/>
                    </a:lnTo>
                    <a:lnTo>
                      <a:pt x="144" y="343"/>
                    </a:lnTo>
                    <a:lnTo>
                      <a:pt x="134" y="341"/>
                    </a:lnTo>
                    <a:lnTo>
                      <a:pt x="123" y="338"/>
                    </a:lnTo>
                    <a:lnTo>
                      <a:pt x="114" y="336"/>
                    </a:lnTo>
                    <a:lnTo>
                      <a:pt x="106" y="332"/>
                    </a:lnTo>
                    <a:lnTo>
                      <a:pt x="100" y="329"/>
                    </a:lnTo>
                    <a:lnTo>
                      <a:pt x="96" y="327"/>
                    </a:lnTo>
                    <a:lnTo>
                      <a:pt x="88" y="319"/>
                    </a:lnTo>
                    <a:lnTo>
                      <a:pt x="82" y="312"/>
                    </a:lnTo>
                    <a:lnTo>
                      <a:pt x="78" y="306"/>
                    </a:lnTo>
                    <a:lnTo>
                      <a:pt x="76" y="304"/>
                    </a:lnTo>
                    <a:lnTo>
                      <a:pt x="62" y="299"/>
                    </a:lnTo>
                    <a:lnTo>
                      <a:pt x="52" y="292"/>
                    </a:lnTo>
                    <a:lnTo>
                      <a:pt x="45" y="284"/>
                    </a:lnTo>
                    <a:lnTo>
                      <a:pt x="40" y="276"/>
                    </a:lnTo>
                    <a:lnTo>
                      <a:pt x="38" y="268"/>
                    </a:lnTo>
                    <a:lnTo>
                      <a:pt x="38" y="262"/>
                    </a:lnTo>
                    <a:lnTo>
                      <a:pt x="38" y="258"/>
                    </a:lnTo>
                    <a:lnTo>
                      <a:pt x="38" y="255"/>
                    </a:lnTo>
                    <a:lnTo>
                      <a:pt x="25" y="252"/>
                    </a:lnTo>
                    <a:lnTo>
                      <a:pt x="16" y="240"/>
                    </a:lnTo>
                    <a:lnTo>
                      <a:pt x="14" y="225"/>
                    </a:lnTo>
                    <a:lnTo>
                      <a:pt x="20" y="209"/>
                    </a:lnTo>
                    <a:lnTo>
                      <a:pt x="6" y="207"/>
                    </a:lnTo>
                    <a:lnTo>
                      <a:pt x="0" y="199"/>
                    </a:lnTo>
                    <a:lnTo>
                      <a:pt x="0" y="190"/>
                    </a:lnTo>
                    <a:lnTo>
                      <a:pt x="2" y="183"/>
                    </a:lnTo>
                    <a:lnTo>
                      <a:pt x="13" y="176"/>
                    </a:lnTo>
                    <a:lnTo>
                      <a:pt x="25" y="172"/>
                    </a:lnTo>
                    <a:lnTo>
                      <a:pt x="39" y="170"/>
                    </a:lnTo>
                    <a:lnTo>
                      <a:pt x="54" y="169"/>
                    </a:lnTo>
                    <a:lnTo>
                      <a:pt x="67" y="169"/>
                    </a:lnTo>
                    <a:lnTo>
                      <a:pt x="77" y="169"/>
                    </a:lnTo>
                    <a:lnTo>
                      <a:pt x="84" y="170"/>
                    </a:lnTo>
                    <a:lnTo>
                      <a:pt x="88" y="170"/>
                    </a:lnTo>
                    <a:lnTo>
                      <a:pt x="89" y="175"/>
                    </a:lnTo>
                    <a:lnTo>
                      <a:pt x="89" y="186"/>
                    </a:lnTo>
                    <a:lnTo>
                      <a:pt x="89" y="198"/>
                    </a:lnTo>
                    <a:lnTo>
                      <a:pt x="89" y="202"/>
                    </a:lnTo>
                    <a:lnTo>
                      <a:pt x="88" y="202"/>
                    </a:lnTo>
                    <a:lnTo>
                      <a:pt x="84" y="201"/>
                    </a:lnTo>
                    <a:lnTo>
                      <a:pt x="78" y="200"/>
                    </a:lnTo>
                    <a:lnTo>
                      <a:pt x="73" y="199"/>
                    </a:lnTo>
                    <a:lnTo>
                      <a:pt x="66" y="198"/>
                    </a:lnTo>
                    <a:lnTo>
                      <a:pt x="60" y="197"/>
                    </a:lnTo>
                    <a:lnTo>
                      <a:pt x="55" y="197"/>
                    </a:lnTo>
                    <a:lnTo>
                      <a:pt x="53" y="197"/>
                    </a:lnTo>
                    <a:lnTo>
                      <a:pt x="52" y="199"/>
                    </a:lnTo>
                    <a:lnTo>
                      <a:pt x="53" y="202"/>
                    </a:lnTo>
                    <a:lnTo>
                      <a:pt x="55" y="206"/>
                    </a:lnTo>
                    <a:lnTo>
                      <a:pt x="59" y="208"/>
                    </a:lnTo>
                    <a:lnTo>
                      <a:pt x="63" y="212"/>
                    </a:lnTo>
                    <a:lnTo>
                      <a:pt x="69" y="214"/>
                    </a:lnTo>
                    <a:lnTo>
                      <a:pt x="76" y="215"/>
                    </a:lnTo>
                    <a:lnTo>
                      <a:pt x="83" y="216"/>
                    </a:lnTo>
                    <a:lnTo>
                      <a:pt x="83" y="217"/>
                    </a:lnTo>
                    <a:lnTo>
                      <a:pt x="84" y="218"/>
                    </a:lnTo>
                    <a:lnTo>
                      <a:pt x="84" y="221"/>
                    </a:lnTo>
                    <a:lnTo>
                      <a:pt x="85" y="222"/>
                    </a:lnTo>
                    <a:lnTo>
                      <a:pt x="93" y="223"/>
                    </a:lnTo>
                    <a:lnTo>
                      <a:pt x="101" y="223"/>
                    </a:lnTo>
                    <a:lnTo>
                      <a:pt x="110" y="224"/>
                    </a:lnTo>
                    <a:lnTo>
                      <a:pt x="116" y="224"/>
                    </a:lnTo>
                    <a:lnTo>
                      <a:pt x="123" y="223"/>
                    </a:lnTo>
                    <a:lnTo>
                      <a:pt x="129" y="223"/>
                    </a:lnTo>
                    <a:lnTo>
                      <a:pt x="133" y="223"/>
                    </a:lnTo>
                    <a:lnTo>
                      <a:pt x="136" y="223"/>
                    </a:lnTo>
                    <a:lnTo>
                      <a:pt x="138" y="225"/>
                    </a:lnTo>
                    <a:lnTo>
                      <a:pt x="143" y="232"/>
                    </a:lnTo>
                    <a:lnTo>
                      <a:pt x="146" y="238"/>
                    </a:lnTo>
                    <a:lnTo>
                      <a:pt x="150" y="241"/>
                    </a:lnTo>
                    <a:lnTo>
                      <a:pt x="152" y="243"/>
                    </a:lnTo>
                    <a:lnTo>
                      <a:pt x="159" y="245"/>
                    </a:lnTo>
                    <a:lnTo>
                      <a:pt x="169" y="246"/>
                    </a:lnTo>
                    <a:lnTo>
                      <a:pt x="181" y="248"/>
                    </a:lnTo>
                    <a:lnTo>
                      <a:pt x="194" y="248"/>
                    </a:lnTo>
                    <a:lnTo>
                      <a:pt x="206" y="247"/>
                    </a:lnTo>
                    <a:lnTo>
                      <a:pt x="218" y="243"/>
                    </a:lnTo>
                    <a:lnTo>
                      <a:pt x="227" y="236"/>
                    </a:lnTo>
                    <a:lnTo>
                      <a:pt x="227" y="233"/>
                    </a:lnTo>
                    <a:lnTo>
                      <a:pt x="225" y="230"/>
                    </a:lnTo>
                    <a:lnTo>
                      <a:pt x="221" y="228"/>
                    </a:lnTo>
                    <a:lnTo>
                      <a:pt x="218" y="225"/>
                    </a:lnTo>
                    <a:lnTo>
                      <a:pt x="212" y="222"/>
                    </a:lnTo>
                    <a:lnTo>
                      <a:pt x="206" y="220"/>
                    </a:lnTo>
                    <a:lnTo>
                      <a:pt x="201" y="217"/>
                    </a:lnTo>
                    <a:lnTo>
                      <a:pt x="195" y="215"/>
                    </a:lnTo>
                    <a:lnTo>
                      <a:pt x="189" y="213"/>
                    </a:lnTo>
                    <a:lnTo>
                      <a:pt x="184" y="210"/>
                    </a:lnTo>
                    <a:lnTo>
                      <a:pt x="179" y="207"/>
                    </a:lnTo>
                    <a:lnTo>
                      <a:pt x="173" y="203"/>
                    </a:lnTo>
                    <a:lnTo>
                      <a:pt x="166" y="201"/>
                    </a:lnTo>
                    <a:lnTo>
                      <a:pt x="160" y="199"/>
                    </a:lnTo>
                    <a:lnTo>
                      <a:pt x="156" y="198"/>
                    </a:lnTo>
                    <a:lnTo>
                      <a:pt x="150" y="197"/>
                    </a:lnTo>
                    <a:lnTo>
                      <a:pt x="144" y="197"/>
                    </a:lnTo>
                    <a:lnTo>
                      <a:pt x="138" y="199"/>
                    </a:lnTo>
                    <a:lnTo>
                      <a:pt x="135" y="201"/>
                    </a:lnTo>
                    <a:lnTo>
                      <a:pt x="134" y="202"/>
                    </a:lnTo>
                    <a:lnTo>
                      <a:pt x="134" y="197"/>
                    </a:lnTo>
                    <a:lnTo>
                      <a:pt x="133" y="186"/>
                    </a:lnTo>
                    <a:lnTo>
                      <a:pt x="133" y="175"/>
                    </a:lnTo>
                    <a:lnTo>
                      <a:pt x="133" y="170"/>
                    </a:lnTo>
                    <a:lnTo>
                      <a:pt x="145" y="172"/>
                    </a:lnTo>
                    <a:lnTo>
                      <a:pt x="157" y="177"/>
                    </a:lnTo>
                    <a:lnTo>
                      <a:pt x="169" y="184"/>
                    </a:lnTo>
                    <a:lnTo>
                      <a:pt x="181" y="191"/>
                    </a:lnTo>
                    <a:lnTo>
                      <a:pt x="190" y="198"/>
                    </a:lnTo>
                    <a:lnTo>
                      <a:pt x="199" y="203"/>
                    </a:lnTo>
                    <a:lnTo>
                      <a:pt x="206" y="208"/>
                    </a:lnTo>
                    <a:lnTo>
                      <a:pt x="211" y="209"/>
                    </a:lnTo>
                    <a:lnTo>
                      <a:pt x="214" y="209"/>
                    </a:lnTo>
                    <a:lnTo>
                      <a:pt x="220" y="210"/>
                    </a:lnTo>
                    <a:lnTo>
                      <a:pt x="228" y="210"/>
                    </a:lnTo>
                    <a:lnTo>
                      <a:pt x="237" y="209"/>
                    </a:lnTo>
                    <a:lnTo>
                      <a:pt x="248" y="206"/>
                    </a:lnTo>
                    <a:lnTo>
                      <a:pt x="258" y="202"/>
                    </a:lnTo>
                    <a:lnTo>
                      <a:pt x="269" y="198"/>
                    </a:lnTo>
                    <a:lnTo>
                      <a:pt x="278" y="193"/>
                    </a:lnTo>
                    <a:lnTo>
                      <a:pt x="287" y="189"/>
                    </a:lnTo>
                    <a:lnTo>
                      <a:pt x="295" y="185"/>
                    </a:lnTo>
                    <a:lnTo>
                      <a:pt x="300" y="183"/>
                    </a:lnTo>
                    <a:lnTo>
                      <a:pt x="303" y="180"/>
                    </a:lnTo>
                    <a:lnTo>
                      <a:pt x="310" y="177"/>
                    </a:lnTo>
                    <a:lnTo>
                      <a:pt x="317" y="172"/>
                    </a:lnTo>
                    <a:lnTo>
                      <a:pt x="325" y="169"/>
                    </a:lnTo>
                    <a:lnTo>
                      <a:pt x="330" y="167"/>
                    </a:lnTo>
                    <a:lnTo>
                      <a:pt x="331" y="167"/>
                    </a:lnTo>
                    <a:lnTo>
                      <a:pt x="332" y="167"/>
                    </a:lnTo>
                    <a:lnTo>
                      <a:pt x="336" y="171"/>
                    </a:lnTo>
                    <a:lnTo>
                      <a:pt x="345" y="180"/>
                    </a:lnTo>
                    <a:lnTo>
                      <a:pt x="354" y="190"/>
                    </a:lnTo>
                    <a:lnTo>
                      <a:pt x="357" y="194"/>
                    </a:lnTo>
                    <a:lnTo>
                      <a:pt x="338" y="202"/>
                    </a:lnTo>
                    <a:lnTo>
                      <a:pt x="324" y="209"/>
                    </a:lnTo>
                    <a:lnTo>
                      <a:pt x="316" y="214"/>
                    </a:lnTo>
                    <a:lnTo>
                      <a:pt x="311" y="218"/>
                    </a:lnTo>
                    <a:lnTo>
                      <a:pt x="311" y="221"/>
                    </a:lnTo>
                    <a:lnTo>
                      <a:pt x="312" y="222"/>
                    </a:lnTo>
                    <a:lnTo>
                      <a:pt x="317" y="223"/>
                    </a:lnTo>
                    <a:lnTo>
                      <a:pt x="322" y="222"/>
                    </a:lnTo>
                    <a:lnTo>
                      <a:pt x="332" y="223"/>
                    </a:lnTo>
                    <a:lnTo>
                      <a:pt x="345" y="221"/>
                    </a:lnTo>
                    <a:lnTo>
                      <a:pt x="360" y="217"/>
                    </a:lnTo>
                    <a:lnTo>
                      <a:pt x="376" y="212"/>
                    </a:lnTo>
                    <a:lnTo>
                      <a:pt x="393" y="203"/>
                    </a:lnTo>
                    <a:lnTo>
                      <a:pt x="411" y="195"/>
                    </a:lnTo>
                    <a:lnTo>
                      <a:pt x="431" y="187"/>
                    </a:lnTo>
                    <a:lnTo>
                      <a:pt x="451" y="178"/>
                    </a:lnTo>
                    <a:lnTo>
                      <a:pt x="459" y="172"/>
                    </a:lnTo>
                    <a:lnTo>
                      <a:pt x="464" y="164"/>
                    </a:lnTo>
                    <a:lnTo>
                      <a:pt x="467" y="155"/>
                    </a:lnTo>
                    <a:lnTo>
                      <a:pt x="464" y="148"/>
                    </a:lnTo>
                    <a:lnTo>
                      <a:pt x="459" y="145"/>
                    </a:lnTo>
                    <a:lnTo>
                      <a:pt x="452" y="145"/>
                    </a:lnTo>
                    <a:lnTo>
                      <a:pt x="444" y="147"/>
                    </a:lnTo>
                    <a:lnTo>
                      <a:pt x="437" y="151"/>
                    </a:lnTo>
                    <a:lnTo>
                      <a:pt x="432" y="153"/>
                    </a:lnTo>
                    <a:lnTo>
                      <a:pt x="425" y="156"/>
                    </a:lnTo>
                    <a:lnTo>
                      <a:pt x="417" y="161"/>
                    </a:lnTo>
                    <a:lnTo>
                      <a:pt x="409" y="165"/>
                    </a:lnTo>
                    <a:lnTo>
                      <a:pt x="401" y="170"/>
                    </a:lnTo>
                    <a:lnTo>
                      <a:pt x="395" y="174"/>
                    </a:lnTo>
                    <a:lnTo>
                      <a:pt x="391" y="176"/>
                    </a:lnTo>
                    <a:lnTo>
                      <a:pt x="388" y="177"/>
                    </a:lnTo>
                    <a:lnTo>
                      <a:pt x="386" y="172"/>
                    </a:lnTo>
                    <a:lnTo>
                      <a:pt x="381" y="162"/>
                    </a:lnTo>
                    <a:lnTo>
                      <a:pt x="376" y="152"/>
                    </a:lnTo>
                    <a:lnTo>
                      <a:pt x="373" y="147"/>
                    </a:lnTo>
                    <a:lnTo>
                      <a:pt x="375" y="146"/>
                    </a:lnTo>
                    <a:lnTo>
                      <a:pt x="379" y="145"/>
                    </a:lnTo>
                    <a:lnTo>
                      <a:pt x="386" y="141"/>
                    </a:lnTo>
                    <a:lnTo>
                      <a:pt x="394" y="138"/>
                    </a:lnTo>
                    <a:lnTo>
                      <a:pt x="403" y="133"/>
                    </a:lnTo>
                    <a:lnTo>
                      <a:pt x="413" y="129"/>
                    </a:lnTo>
                    <a:lnTo>
                      <a:pt x="422" y="124"/>
                    </a:lnTo>
                    <a:lnTo>
                      <a:pt x="430" y="118"/>
                    </a:lnTo>
                    <a:lnTo>
                      <a:pt x="437" y="111"/>
                    </a:lnTo>
                    <a:lnTo>
                      <a:pt x="440" y="106"/>
                    </a:lnTo>
                    <a:lnTo>
                      <a:pt x="441" y="101"/>
                    </a:lnTo>
                    <a:lnTo>
                      <a:pt x="441" y="99"/>
                    </a:lnTo>
                    <a:lnTo>
                      <a:pt x="433" y="87"/>
                    </a:lnTo>
                    <a:lnTo>
                      <a:pt x="425" y="76"/>
                    </a:lnTo>
                    <a:lnTo>
                      <a:pt x="419" y="64"/>
                    </a:lnTo>
                    <a:lnTo>
                      <a:pt x="415" y="53"/>
                    </a:lnTo>
                    <a:lnTo>
                      <a:pt x="411" y="40"/>
                    </a:lnTo>
                    <a:lnTo>
                      <a:pt x="409" y="27"/>
                    </a:lnTo>
                    <a:lnTo>
                      <a:pt x="408" y="15"/>
                    </a:lnTo>
                    <a:lnTo>
                      <a:pt x="409" y="1"/>
                    </a:lnTo>
                    <a:lnTo>
                      <a:pt x="424" y="0"/>
                    </a:lnTo>
                    <a:lnTo>
                      <a:pt x="447" y="0"/>
                    </a:lnTo>
                    <a:lnTo>
                      <a:pt x="477" y="0"/>
                    </a:lnTo>
                    <a:lnTo>
                      <a:pt x="512" y="1"/>
                    </a:lnTo>
                    <a:lnTo>
                      <a:pt x="552" y="3"/>
                    </a:lnTo>
                    <a:lnTo>
                      <a:pt x="595" y="4"/>
                    </a:lnTo>
                    <a:lnTo>
                      <a:pt x="638" y="7"/>
                    </a:lnTo>
                    <a:lnTo>
                      <a:pt x="683" y="9"/>
                    </a:lnTo>
                    <a:lnTo>
                      <a:pt x="728" y="12"/>
                    </a:lnTo>
                    <a:lnTo>
                      <a:pt x="771" y="15"/>
                    </a:lnTo>
                    <a:lnTo>
                      <a:pt x="811" y="18"/>
                    </a:lnTo>
                    <a:lnTo>
                      <a:pt x="847" y="22"/>
                    </a:lnTo>
                    <a:lnTo>
                      <a:pt x="878" y="24"/>
                    </a:lnTo>
                    <a:lnTo>
                      <a:pt x="902" y="27"/>
                    </a:lnTo>
                    <a:lnTo>
                      <a:pt x="918" y="30"/>
                    </a:lnTo>
                    <a:lnTo>
                      <a:pt x="926"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 name="Rectangle 27"/>
              <p:cNvSpPr>
                <a:spLocks noChangeArrowheads="1"/>
              </p:cNvSpPr>
              <p:nvPr/>
            </p:nvSpPr>
            <p:spPr bwMode="auto">
              <a:xfrm>
                <a:off x="3777" y="599"/>
                <a:ext cx="16"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2" name="Freeform 28"/>
              <p:cNvSpPr>
                <a:spLocks/>
              </p:cNvSpPr>
              <p:nvPr/>
            </p:nvSpPr>
            <p:spPr bwMode="auto">
              <a:xfrm>
                <a:off x="3487" y="598"/>
                <a:ext cx="33" cy="24"/>
              </a:xfrm>
              <a:custGeom>
                <a:avLst/>
                <a:gdLst>
                  <a:gd name="T0" fmla="*/ 0 w 66"/>
                  <a:gd name="T1" fmla="*/ 1 h 48"/>
                  <a:gd name="T2" fmla="*/ 1 w 66"/>
                  <a:gd name="T3" fmla="*/ 1 h 48"/>
                  <a:gd name="T4" fmla="*/ 1 w 66"/>
                  <a:gd name="T5" fmla="*/ 1 h 48"/>
                  <a:gd name="T6" fmla="*/ 1 w 66"/>
                  <a:gd name="T7" fmla="*/ 1 h 48"/>
                  <a:gd name="T8" fmla="*/ 1 w 66"/>
                  <a:gd name="T9" fmla="*/ 1 h 48"/>
                  <a:gd name="T10" fmla="*/ 1 w 66"/>
                  <a:gd name="T11" fmla="*/ 1 h 48"/>
                  <a:gd name="T12" fmla="*/ 1 w 66"/>
                  <a:gd name="T13" fmla="*/ 1 h 48"/>
                  <a:gd name="T14" fmla="*/ 1 w 66"/>
                  <a:gd name="T15" fmla="*/ 1 h 48"/>
                  <a:gd name="T16" fmla="*/ 1 w 66"/>
                  <a:gd name="T17" fmla="*/ 0 h 48"/>
                  <a:gd name="T18" fmla="*/ 1 w 66"/>
                  <a:gd name="T19" fmla="*/ 1 h 48"/>
                  <a:gd name="T20" fmla="*/ 1 w 66"/>
                  <a:gd name="T21" fmla="*/ 1 h 48"/>
                  <a:gd name="T22" fmla="*/ 1 w 66"/>
                  <a:gd name="T23" fmla="*/ 1 h 48"/>
                  <a:gd name="T24" fmla="*/ 1 w 66"/>
                  <a:gd name="T25" fmla="*/ 1 h 48"/>
                  <a:gd name="T26" fmla="*/ 1 w 66"/>
                  <a:gd name="T27" fmla="*/ 1 h 48"/>
                  <a:gd name="T28" fmla="*/ 1 w 66"/>
                  <a:gd name="T29" fmla="*/ 1 h 48"/>
                  <a:gd name="T30" fmla="*/ 1 w 66"/>
                  <a:gd name="T31" fmla="*/ 1 h 48"/>
                  <a:gd name="T32" fmla="*/ 1 w 66"/>
                  <a:gd name="T33" fmla="*/ 1 h 48"/>
                  <a:gd name="T34" fmla="*/ 1 w 66"/>
                  <a:gd name="T35" fmla="*/ 1 h 48"/>
                  <a:gd name="T36" fmla="*/ 1 w 66"/>
                  <a:gd name="T37" fmla="*/ 1 h 48"/>
                  <a:gd name="T38" fmla="*/ 1 w 66"/>
                  <a:gd name="T39" fmla="*/ 1 h 48"/>
                  <a:gd name="T40" fmla="*/ 1 w 66"/>
                  <a:gd name="T41" fmla="*/ 1 h 48"/>
                  <a:gd name="T42" fmla="*/ 1 w 66"/>
                  <a:gd name="T43" fmla="*/ 1 h 48"/>
                  <a:gd name="T44" fmla="*/ 1 w 66"/>
                  <a:gd name="T45" fmla="*/ 1 h 48"/>
                  <a:gd name="T46" fmla="*/ 1 w 66"/>
                  <a:gd name="T47" fmla="*/ 1 h 48"/>
                  <a:gd name="T48" fmla="*/ 0 w 66"/>
                  <a:gd name="T49" fmla="*/ 1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48"/>
                  <a:gd name="T77" fmla="*/ 66 w 66"/>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48">
                    <a:moveTo>
                      <a:pt x="0" y="22"/>
                    </a:moveTo>
                    <a:lnTo>
                      <a:pt x="8" y="18"/>
                    </a:lnTo>
                    <a:lnTo>
                      <a:pt x="15" y="15"/>
                    </a:lnTo>
                    <a:lnTo>
                      <a:pt x="22" y="13"/>
                    </a:lnTo>
                    <a:lnTo>
                      <a:pt x="29" y="9"/>
                    </a:lnTo>
                    <a:lnTo>
                      <a:pt x="36" y="6"/>
                    </a:lnTo>
                    <a:lnTo>
                      <a:pt x="41" y="3"/>
                    </a:lnTo>
                    <a:lnTo>
                      <a:pt x="46" y="1"/>
                    </a:lnTo>
                    <a:lnTo>
                      <a:pt x="50" y="0"/>
                    </a:lnTo>
                    <a:lnTo>
                      <a:pt x="57" y="1"/>
                    </a:lnTo>
                    <a:lnTo>
                      <a:pt x="61" y="9"/>
                    </a:lnTo>
                    <a:lnTo>
                      <a:pt x="65" y="18"/>
                    </a:lnTo>
                    <a:lnTo>
                      <a:pt x="66" y="29"/>
                    </a:lnTo>
                    <a:lnTo>
                      <a:pt x="65" y="30"/>
                    </a:lnTo>
                    <a:lnTo>
                      <a:pt x="61" y="31"/>
                    </a:lnTo>
                    <a:lnTo>
                      <a:pt x="57" y="34"/>
                    </a:lnTo>
                    <a:lnTo>
                      <a:pt x="51" y="38"/>
                    </a:lnTo>
                    <a:lnTo>
                      <a:pt x="44" y="41"/>
                    </a:lnTo>
                    <a:lnTo>
                      <a:pt x="38" y="44"/>
                    </a:lnTo>
                    <a:lnTo>
                      <a:pt x="34" y="47"/>
                    </a:lnTo>
                    <a:lnTo>
                      <a:pt x="30" y="48"/>
                    </a:lnTo>
                    <a:lnTo>
                      <a:pt x="20" y="48"/>
                    </a:lnTo>
                    <a:lnTo>
                      <a:pt x="12" y="43"/>
                    </a:lnTo>
                    <a:lnTo>
                      <a:pt x="5" y="33"/>
                    </a:lnTo>
                    <a:lnTo>
                      <a:pt x="0"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3" name="Freeform 29"/>
              <p:cNvSpPr>
                <a:spLocks/>
              </p:cNvSpPr>
              <p:nvPr/>
            </p:nvSpPr>
            <p:spPr bwMode="auto">
              <a:xfrm>
                <a:off x="4221" y="1028"/>
                <a:ext cx="37" cy="17"/>
              </a:xfrm>
              <a:custGeom>
                <a:avLst/>
                <a:gdLst>
                  <a:gd name="T0" fmla="*/ 1 w 74"/>
                  <a:gd name="T1" fmla="*/ 0 h 36"/>
                  <a:gd name="T2" fmla="*/ 1 w 74"/>
                  <a:gd name="T3" fmla="*/ 0 h 36"/>
                  <a:gd name="T4" fmla="*/ 1 w 74"/>
                  <a:gd name="T5" fmla="*/ 0 h 36"/>
                  <a:gd name="T6" fmla="*/ 1 w 74"/>
                  <a:gd name="T7" fmla="*/ 0 h 36"/>
                  <a:gd name="T8" fmla="*/ 1 w 74"/>
                  <a:gd name="T9" fmla="*/ 0 h 36"/>
                  <a:gd name="T10" fmla="*/ 1 w 74"/>
                  <a:gd name="T11" fmla="*/ 0 h 36"/>
                  <a:gd name="T12" fmla="*/ 1 w 74"/>
                  <a:gd name="T13" fmla="*/ 0 h 36"/>
                  <a:gd name="T14" fmla="*/ 1 w 74"/>
                  <a:gd name="T15" fmla="*/ 0 h 36"/>
                  <a:gd name="T16" fmla="*/ 1 w 74"/>
                  <a:gd name="T17" fmla="*/ 0 h 36"/>
                  <a:gd name="T18" fmla="*/ 1 w 74"/>
                  <a:gd name="T19" fmla="*/ 0 h 36"/>
                  <a:gd name="T20" fmla="*/ 1 w 74"/>
                  <a:gd name="T21" fmla="*/ 0 h 36"/>
                  <a:gd name="T22" fmla="*/ 1 w 74"/>
                  <a:gd name="T23" fmla="*/ 0 h 36"/>
                  <a:gd name="T24" fmla="*/ 0 w 74"/>
                  <a:gd name="T25" fmla="*/ 0 h 36"/>
                  <a:gd name="T26" fmla="*/ 1 w 74"/>
                  <a:gd name="T27" fmla="*/ 0 h 36"/>
                  <a:gd name="T28" fmla="*/ 1 w 74"/>
                  <a:gd name="T29" fmla="*/ 0 h 36"/>
                  <a:gd name="T30" fmla="*/ 1 w 74"/>
                  <a:gd name="T31" fmla="*/ 0 h 36"/>
                  <a:gd name="T32" fmla="*/ 1 w 74"/>
                  <a:gd name="T33" fmla="*/ 0 h 36"/>
                  <a:gd name="T34" fmla="*/ 1 w 74"/>
                  <a:gd name="T35" fmla="*/ 0 h 36"/>
                  <a:gd name="T36" fmla="*/ 1 w 74"/>
                  <a:gd name="T37" fmla="*/ 0 h 36"/>
                  <a:gd name="T38" fmla="*/ 1 w 74"/>
                  <a:gd name="T39" fmla="*/ 0 h 36"/>
                  <a:gd name="T40" fmla="*/ 1 w 74"/>
                  <a:gd name="T41" fmla="*/ 0 h 36"/>
                  <a:gd name="T42" fmla="*/ 1 w 74"/>
                  <a:gd name="T43" fmla="*/ 0 h 36"/>
                  <a:gd name="T44" fmla="*/ 1 w 74"/>
                  <a:gd name="T45" fmla="*/ 0 h 36"/>
                  <a:gd name="T46" fmla="*/ 1 w 74"/>
                  <a:gd name="T47" fmla="*/ 0 h 36"/>
                  <a:gd name="T48" fmla="*/ 1 w 74"/>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4"/>
                  <a:gd name="T76" fmla="*/ 0 h 36"/>
                  <a:gd name="T77" fmla="*/ 74 w 74"/>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4" h="36">
                    <a:moveTo>
                      <a:pt x="73" y="3"/>
                    </a:moveTo>
                    <a:lnTo>
                      <a:pt x="74" y="12"/>
                    </a:lnTo>
                    <a:lnTo>
                      <a:pt x="74" y="18"/>
                    </a:lnTo>
                    <a:lnTo>
                      <a:pt x="71" y="25"/>
                    </a:lnTo>
                    <a:lnTo>
                      <a:pt x="66" y="30"/>
                    </a:lnTo>
                    <a:lnTo>
                      <a:pt x="60" y="32"/>
                    </a:lnTo>
                    <a:lnTo>
                      <a:pt x="55" y="35"/>
                    </a:lnTo>
                    <a:lnTo>
                      <a:pt x="50" y="35"/>
                    </a:lnTo>
                    <a:lnTo>
                      <a:pt x="43" y="36"/>
                    </a:lnTo>
                    <a:lnTo>
                      <a:pt x="35" y="35"/>
                    </a:lnTo>
                    <a:lnTo>
                      <a:pt x="25" y="35"/>
                    </a:lnTo>
                    <a:lnTo>
                      <a:pt x="14" y="32"/>
                    </a:lnTo>
                    <a:lnTo>
                      <a:pt x="0" y="31"/>
                    </a:lnTo>
                    <a:lnTo>
                      <a:pt x="2" y="22"/>
                    </a:lnTo>
                    <a:lnTo>
                      <a:pt x="4" y="13"/>
                    </a:lnTo>
                    <a:lnTo>
                      <a:pt x="6" y="5"/>
                    </a:lnTo>
                    <a:lnTo>
                      <a:pt x="12" y="1"/>
                    </a:lnTo>
                    <a:lnTo>
                      <a:pt x="20" y="1"/>
                    </a:lnTo>
                    <a:lnTo>
                      <a:pt x="28" y="0"/>
                    </a:lnTo>
                    <a:lnTo>
                      <a:pt x="35" y="1"/>
                    </a:lnTo>
                    <a:lnTo>
                      <a:pt x="43" y="1"/>
                    </a:lnTo>
                    <a:lnTo>
                      <a:pt x="50" y="2"/>
                    </a:lnTo>
                    <a:lnTo>
                      <a:pt x="56" y="2"/>
                    </a:lnTo>
                    <a:lnTo>
                      <a:pt x="65" y="3"/>
                    </a:lnTo>
                    <a:lnTo>
                      <a:pt x="73"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 name="Freeform 30"/>
              <p:cNvSpPr>
                <a:spLocks/>
              </p:cNvSpPr>
              <p:nvPr/>
            </p:nvSpPr>
            <p:spPr bwMode="auto">
              <a:xfrm>
                <a:off x="4131" y="1032"/>
                <a:ext cx="43" cy="20"/>
              </a:xfrm>
              <a:custGeom>
                <a:avLst/>
                <a:gdLst>
                  <a:gd name="T0" fmla="*/ 0 w 88"/>
                  <a:gd name="T1" fmla="*/ 0 h 42"/>
                  <a:gd name="T2" fmla="*/ 0 w 88"/>
                  <a:gd name="T3" fmla="*/ 0 h 42"/>
                  <a:gd name="T4" fmla="*/ 0 w 88"/>
                  <a:gd name="T5" fmla="*/ 0 h 42"/>
                  <a:gd name="T6" fmla="*/ 0 w 88"/>
                  <a:gd name="T7" fmla="*/ 0 h 42"/>
                  <a:gd name="T8" fmla="*/ 0 w 88"/>
                  <a:gd name="T9" fmla="*/ 0 h 42"/>
                  <a:gd name="T10" fmla="*/ 0 w 88"/>
                  <a:gd name="T11" fmla="*/ 0 h 42"/>
                  <a:gd name="T12" fmla="*/ 0 w 88"/>
                  <a:gd name="T13" fmla="*/ 0 h 42"/>
                  <a:gd name="T14" fmla="*/ 0 w 88"/>
                  <a:gd name="T15" fmla="*/ 0 h 42"/>
                  <a:gd name="T16" fmla="*/ 0 w 88"/>
                  <a:gd name="T17" fmla="*/ 0 h 42"/>
                  <a:gd name="T18" fmla="*/ 0 w 88"/>
                  <a:gd name="T19" fmla="*/ 0 h 42"/>
                  <a:gd name="T20" fmla="*/ 0 w 88"/>
                  <a:gd name="T21" fmla="*/ 0 h 42"/>
                  <a:gd name="T22" fmla="*/ 0 w 88"/>
                  <a:gd name="T23" fmla="*/ 0 h 42"/>
                  <a:gd name="T24" fmla="*/ 0 w 88"/>
                  <a:gd name="T25" fmla="*/ 0 h 42"/>
                  <a:gd name="T26" fmla="*/ 0 w 88"/>
                  <a:gd name="T27" fmla="*/ 0 h 42"/>
                  <a:gd name="T28" fmla="*/ 0 w 88"/>
                  <a:gd name="T29" fmla="*/ 0 h 42"/>
                  <a:gd name="T30" fmla="*/ 0 w 88"/>
                  <a:gd name="T31" fmla="*/ 0 h 42"/>
                  <a:gd name="T32" fmla="*/ 0 w 88"/>
                  <a:gd name="T33" fmla="*/ 0 h 42"/>
                  <a:gd name="T34" fmla="*/ 0 w 88"/>
                  <a:gd name="T35" fmla="*/ 0 h 42"/>
                  <a:gd name="T36" fmla="*/ 0 w 88"/>
                  <a:gd name="T37" fmla="*/ 0 h 42"/>
                  <a:gd name="T38" fmla="*/ 0 w 88"/>
                  <a:gd name="T39" fmla="*/ 0 h 42"/>
                  <a:gd name="T40" fmla="*/ 0 w 88"/>
                  <a:gd name="T41" fmla="*/ 0 h 42"/>
                  <a:gd name="T42" fmla="*/ 0 w 88"/>
                  <a:gd name="T43" fmla="*/ 0 h 42"/>
                  <a:gd name="T44" fmla="*/ 0 w 88"/>
                  <a:gd name="T45" fmla="*/ 0 h 42"/>
                  <a:gd name="T46" fmla="*/ 0 w 88"/>
                  <a:gd name="T47" fmla="*/ 0 h 42"/>
                  <a:gd name="T48" fmla="*/ 0 w 88"/>
                  <a:gd name="T49" fmla="*/ 0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8"/>
                  <a:gd name="T76" fmla="*/ 0 h 42"/>
                  <a:gd name="T77" fmla="*/ 88 w 88"/>
                  <a:gd name="T78" fmla="*/ 42 h 4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8" h="42">
                    <a:moveTo>
                      <a:pt x="0" y="8"/>
                    </a:moveTo>
                    <a:lnTo>
                      <a:pt x="14" y="8"/>
                    </a:lnTo>
                    <a:lnTo>
                      <a:pt x="27" y="8"/>
                    </a:lnTo>
                    <a:lnTo>
                      <a:pt x="36" y="7"/>
                    </a:lnTo>
                    <a:lnTo>
                      <a:pt x="45" y="5"/>
                    </a:lnTo>
                    <a:lnTo>
                      <a:pt x="54" y="4"/>
                    </a:lnTo>
                    <a:lnTo>
                      <a:pt x="62" y="1"/>
                    </a:lnTo>
                    <a:lnTo>
                      <a:pt x="73" y="0"/>
                    </a:lnTo>
                    <a:lnTo>
                      <a:pt x="84" y="0"/>
                    </a:lnTo>
                    <a:lnTo>
                      <a:pt x="85" y="9"/>
                    </a:lnTo>
                    <a:lnTo>
                      <a:pt x="88" y="20"/>
                    </a:lnTo>
                    <a:lnTo>
                      <a:pt x="88" y="29"/>
                    </a:lnTo>
                    <a:lnTo>
                      <a:pt x="84" y="36"/>
                    </a:lnTo>
                    <a:lnTo>
                      <a:pt x="80" y="38"/>
                    </a:lnTo>
                    <a:lnTo>
                      <a:pt x="74" y="40"/>
                    </a:lnTo>
                    <a:lnTo>
                      <a:pt x="67" y="42"/>
                    </a:lnTo>
                    <a:lnTo>
                      <a:pt x="59" y="42"/>
                    </a:lnTo>
                    <a:lnTo>
                      <a:pt x="52" y="42"/>
                    </a:lnTo>
                    <a:lnTo>
                      <a:pt x="45" y="40"/>
                    </a:lnTo>
                    <a:lnTo>
                      <a:pt x="38" y="40"/>
                    </a:lnTo>
                    <a:lnTo>
                      <a:pt x="34" y="39"/>
                    </a:lnTo>
                    <a:lnTo>
                      <a:pt x="20" y="36"/>
                    </a:lnTo>
                    <a:lnTo>
                      <a:pt x="12" y="30"/>
                    </a:lnTo>
                    <a:lnTo>
                      <a:pt x="6" y="2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5" name="Freeform 31"/>
              <p:cNvSpPr>
                <a:spLocks/>
              </p:cNvSpPr>
              <p:nvPr/>
            </p:nvSpPr>
            <p:spPr bwMode="auto">
              <a:xfrm>
                <a:off x="3915" y="1011"/>
                <a:ext cx="27" cy="38"/>
              </a:xfrm>
              <a:custGeom>
                <a:avLst/>
                <a:gdLst>
                  <a:gd name="T0" fmla="*/ 0 w 55"/>
                  <a:gd name="T1" fmla="*/ 1 h 76"/>
                  <a:gd name="T2" fmla="*/ 0 w 55"/>
                  <a:gd name="T3" fmla="*/ 1 h 76"/>
                  <a:gd name="T4" fmla="*/ 0 w 55"/>
                  <a:gd name="T5" fmla="*/ 1 h 76"/>
                  <a:gd name="T6" fmla="*/ 0 w 55"/>
                  <a:gd name="T7" fmla="*/ 1 h 76"/>
                  <a:gd name="T8" fmla="*/ 0 w 55"/>
                  <a:gd name="T9" fmla="*/ 1 h 76"/>
                  <a:gd name="T10" fmla="*/ 0 w 55"/>
                  <a:gd name="T11" fmla="*/ 1 h 76"/>
                  <a:gd name="T12" fmla="*/ 0 w 55"/>
                  <a:gd name="T13" fmla="*/ 1 h 76"/>
                  <a:gd name="T14" fmla="*/ 0 w 55"/>
                  <a:gd name="T15" fmla="*/ 1 h 76"/>
                  <a:gd name="T16" fmla="*/ 0 w 55"/>
                  <a:gd name="T17" fmla="*/ 1 h 76"/>
                  <a:gd name="T18" fmla="*/ 0 w 55"/>
                  <a:gd name="T19" fmla="*/ 1 h 76"/>
                  <a:gd name="T20" fmla="*/ 0 w 55"/>
                  <a:gd name="T21" fmla="*/ 1 h 76"/>
                  <a:gd name="T22" fmla="*/ 0 w 55"/>
                  <a:gd name="T23" fmla="*/ 1 h 76"/>
                  <a:gd name="T24" fmla="*/ 0 w 55"/>
                  <a:gd name="T25" fmla="*/ 1 h 76"/>
                  <a:gd name="T26" fmla="*/ 0 w 55"/>
                  <a:gd name="T27" fmla="*/ 1 h 76"/>
                  <a:gd name="T28" fmla="*/ 0 w 55"/>
                  <a:gd name="T29" fmla="*/ 1 h 76"/>
                  <a:gd name="T30" fmla="*/ 0 w 55"/>
                  <a:gd name="T31" fmla="*/ 1 h 76"/>
                  <a:gd name="T32" fmla="*/ 0 w 55"/>
                  <a:gd name="T33" fmla="*/ 0 h 76"/>
                  <a:gd name="T34" fmla="*/ 0 w 55"/>
                  <a:gd name="T35" fmla="*/ 1 h 76"/>
                  <a:gd name="T36" fmla="*/ 0 w 55"/>
                  <a:gd name="T37" fmla="*/ 1 h 76"/>
                  <a:gd name="T38" fmla="*/ 0 w 55"/>
                  <a:gd name="T39" fmla="*/ 1 h 76"/>
                  <a:gd name="T40" fmla="*/ 0 w 55"/>
                  <a:gd name="T41" fmla="*/ 1 h 76"/>
                  <a:gd name="T42" fmla="*/ 0 w 55"/>
                  <a:gd name="T43" fmla="*/ 1 h 76"/>
                  <a:gd name="T44" fmla="*/ 0 w 55"/>
                  <a:gd name="T45" fmla="*/ 1 h 76"/>
                  <a:gd name="T46" fmla="*/ 0 w 55"/>
                  <a:gd name="T47" fmla="*/ 1 h 76"/>
                  <a:gd name="T48" fmla="*/ 0 w 55"/>
                  <a:gd name="T49" fmla="*/ 1 h 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5"/>
                  <a:gd name="T76" fmla="*/ 0 h 76"/>
                  <a:gd name="T77" fmla="*/ 55 w 55"/>
                  <a:gd name="T78" fmla="*/ 76 h 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5" h="76">
                    <a:moveTo>
                      <a:pt x="55" y="39"/>
                    </a:moveTo>
                    <a:lnTo>
                      <a:pt x="55" y="48"/>
                    </a:lnTo>
                    <a:lnTo>
                      <a:pt x="55" y="58"/>
                    </a:lnTo>
                    <a:lnTo>
                      <a:pt x="53" y="68"/>
                    </a:lnTo>
                    <a:lnTo>
                      <a:pt x="49" y="76"/>
                    </a:lnTo>
                    <a:lnTo>
                      <a:pt x="42" y="73"/>
                    </a:lnTo>
                    <a:lnTo>
                      <a:pt x="36" y="70"/>
                    </a:lnTo>
                    <a:lnTo>
                      <a:pt x="29" y="66"/>
                    </a:lnTo>
                    <a:lnTo>
                      <a:pt x="23" y="62"/>
                    </a:lnTo>
                    <a:lnTo>
                      <a:pt x="16" y="58"/>
                    </a:lnTo>
                    <a:lnTo>
                      <a:pt x="12" y="53"/>
                    </a:lnTo>
                    <a:lnTo>
                      <a:pt x="7" y="48"/>
                    </a:lnTo>
                    <a:lnTo>
                      <a:pt x="4" y="42"/>
                    </a:lnTo>
                    <a:lnTo>
                      <a:pt x="0" y="33"/>
                    </a:lnTo>
                    <a:lnTo>
                      <a:pt x="0" y="21"/>
                    </a:lnTo>
                    <a:lnTo>
                      <a:pt x="0" y="10"/>
                    </a:lnTo>
                    <a:lnTo>
                      <a:pt x="1" y="0"/>
                    </a:lnTo>
                    <a:lnTo>
                      <a:pt x="10" y="8"/>
                    </a:lnTo>
                    <a:lnTo>
                      <a:pt x="16" y="16"/>
                    </a:lnTo>
                    <a:lnTo>
                      <a:pt x="21" y="25"/>
                    </a:lnTo>
                    <a:lnTo>
                      <a:pt x="29" y="33"/>
                    </a:lnTo>
                    <a:lnTo>
                      <a:pt x="36" y="38"/>
                    </a:lnTo>
                    <a:lnTo>
                      <a:pt x="42" y="39"/>
                    </a:lnTo>
                    <a:lnTo>
                      <a:pt x="47" y="39"/>
                    </a:lnTo>
                    <a:lnTo>
                      <a:pt x="55"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6" name="Freeform 32"/>
              <p:cNvSpPr>
                <a:spLocks/>
              </p:cNvSpPr>
              <p:nvPr/>
            </p:nvSpPr>
            <p:spPr bwMode="auto">
              <a:xfrm>
                <a:off x="3614" y="732"/>
                <a:ext cx="703" cy="537"/>
              </a:xfrm>
              <a:custGeom>
                <a:avLst/>
                <a:gdLst>
                  <a:gd name="T0" fmla="*/ 1 w 1405"/>
                  <a:gd name="T1" fmla="*/ 0 h 1075"/>
                  <a:gd name="T2" fmla="*/ 1 w 1405"/>
                  <a:gd name="T3" fmla="*/ 0 h 1075"/>
                  <a:gd name="T4" fmla="*/ 1 w 1405"/>
                  <a:gd name="T5" fmla="*/ 0 h 1075"/>
                  <a:gd name="T6" fmla="*/ 1 w 1405"/>
                  <a:gd name="T7" fmla="*/ 0 h 1075"/>
                  <a:gd name="T8" fmla="*/ 1 w 1405"/>
                  <a:gd name="T9" fmla="*/ 0 h 1075"/>
                  <a:gd name="T10" fmla="*/ 1 w 1405"/>
                  <a:gd name="T11" fmla="*/ 0 h 1075"/>
                  <a:gd name="T12" fmla="*/ 1 w 1405"/>
                  <a:gd name="T13" fmla="*/ 0 h 1075"/>
                  <a:gd name="T14" fmla="*/ 1 w 1405"/>
                  <a:gd name="T15" fmla="*/ 0 h 1075"/>
                  <a:gd name="T16" fmla="*/ 1 w 1405"/>
                  <a:gd name="T17" fmla="*/ 0 h 1075"/>
                  <a:gd name="T18" fmla="*/ 1 w 1405"/>
                  <a:gd name="T19" fmla="*/ 0 h 1075"/>
                  <a:gd name="T20" fmla="*/ 1 w 1405"/>
                  <a:gd name="T21" fmla="*/ 0 h 1075"/>
                  <a:gd name="T22" fmla="*/ 1 w 1405"/>
                  <a:gd name="T23" fmla="*/ 0 h 1075"/>
                  <a:gd name="T24" fmla="*/ 1 w 1405"/>
                  <a:gd name="T25" fmla="*/ 0 h 1075"/>
                  <a:gd name="T26" fmla="*/ 1 w 1405"/>
                  <a:gd name="T27" fmla="*/ 0 h 1075"/>
                  <a:gd name="T28" fmla="*/ 1 w 1405"/>
                  <a:gd name="T29" fmla="*/ 0 h 1075"/>
                  <a:gd name="T30" fmla="*/ 1 w 1405"/>
                  <a:gd name="T31" fmla="*/ 0 h 1075"/>
                  <a:gd name="T32" fmla="*/ 1 w 1405"/>
                  <a:gd name="T33" fmla="*/ 0 h 1075"/>
                  <a:gd name="T34" fmla="*/ 1 w 1405"/>
                  <a:gd name="T35" fmla="*/ 0 h 1075"/>
                  <a:gd name="T36" fmla="*/ 1 w 1405"/>
                  <a:gd name="T37" fmla="*/ 0 h 1075"/>
                  <a:gd name="T38" fmla="*/ 1 w 1405"/>
                  <a:gd name="T39" fmla="*/ 0 h 1075"/>
                  <a:gd name="T40" fmla="*/ 1 w 1405"/>
                  <a:gd name="T41" fmla="*/ 0 h 1075"/>
                  <a:gd name="T42" fmla="*/ 1 w 1405"/>
                  <a:gd name="T43" fmla="*/ 0 h 1075"/>
                  <a:gd name="T44" fmla="*/ 1 w 1405"/>
                  <a:gd name="T45" fmla="*/ 0 h 1075"/>
                  <a:gd name="T46" fmla="*/ 1 w 1405"/>
                  <a:gd name="T47" fmla="*/ 0 h 1075"/>
                  <a:gd name="T48" fmla="*/ 1 w 1405"/>
                  <a:gd name="T49" fmla="*/ 0 h 1075"/>
                  <a:gd name="T50" fmla="*/ 1 w 1405"/>
                  <a:gd name="T51" fmla="*/ 0 h 1075"/>
                  <a:gd name="T52" fmla="*/ 1 w 1405"/>
                  <a:gd name="T53" fmla="*/ 0 h 1075"/>
                  <a:gd name="T54" fmla="*/ 1 w 1405"/>
                  <a:gd name="T55" fmla="*/ 0 h 1075"/>
                  <a:gd name="T56" fmla="*/ 1 w 1405"/>
                  <a:gd name="T57" fmla="*/ 0 h 1075"/>
                  <a:gd name="T58" fmla="*/ 1 w 1405"/>
                  <a:gd name="T59" fmla="*/ 0 h 1075"/>
                  <a:gd name="T60" fmla="*/ 1 w 1405"/>
                  <a:gd name="T61" fmla="*/ 0 h 1075"/>
                  <a:gd name="T62" fmla="*/ 1 w 1405"/>
                  <a:gd name="T63" fmla="*/ 0 h 1075"/>
                  <a:gd name="T64" fmla="*/ 1 w 1405"/>
                  <a:gd name="T65" fmla="*/ 0 h 1075"/>
                  <a:gd name="T66" fmla="*/ 1 w 1405"/>
                  <a:gd name="T67" fmla="*/ 0 h 1075"/>
                  <a:gd name="T68" fmla="*/ 1 w 1405"/>
                  <a:gd name="T69" fmla="*/ 0 h 1075"/>
                  <a:gd name="T70" fmla="*/ 1 w 1405"/>
                  <a:gd name="T71" fmla="*/ 0 h 1075"/>
                  <a:gd name="T72" fmla="*/ 1 w 1405"/>
                  <a:gd name="T73" fmla="*/ 0 h 1075"/>
                  <a:gd name="T74" fmla="*/ 1 w 1405"/>
                  <a:gd name="T75" fmla="*/ 0 h 1075"/>
                  <a:gd name="T76" fmla="*/ 1 w 1405"/>
                  <a:gd name="T77" fmla="*/ 0 h 1075"/>
                  <a:gd name="T78" fmla="*/ 1 w 1405"/>
                  <a:gd name="T79" fmla="*/ 0 h 1075"/>
                  <a:gd name="T80" fmla="*/ 1 w 1405"/>
                  <a:gd name="T81" fmla="*/ 0 h 1075"/>
                  <a:gd name="T82" fmla="*/ 1 w 1405"/>
                  <a:gd name="T83" fmla="*/ 0 h 1075"/>
                  <a:gd name="T84" fmla="*/ 1 w 1405"/>
                  <a:gd name="T85" fmla="*/ 0 h 1075"/>
                  <a:gd name="T86" fmla="*/ 1 w 1405"/>
                  <a:gd name="T87" fmla="*/ 0 h 1075"/>
                  <a:gd name="T88" fmla="*/ 1 w 1405"/>
                  <a:gd name="T89" fmla="*/ 0 h 1075"/>
                  <a:gd name="T90" fmla="*/ 1 w 1405"/>
                  <a:gd name="T91" fmla="*/ 0 h 1075"/>
                  <a:gd name="T92" fmla="*/ 1 w 1405"/>
                  <a:gd name="T93" fmla="*/ 0 h 1075"/>
                  <a:gd name="T94" fmla="*/ 1 w 1405"/>
                  <a:gd name="T95" fmla="*/ 0 h 1075"/>
                  <a:gd name="T96" fmla="*/ 1 w 1405"/>
                  <a:gd name="T97" fmla="*/ 0 h 1075"/>
                  <a:gd name="T98" fmla="*/ 1 w 1405"/>
                  <a:gd name="T99" fmla="*/ 0 h 1075"/>
                  <a:gd name="T100" fmla="*/ 1 w 1405"/>
                  <a:gd name="T101" fmla="*/ 0 h 1075"/>
                  <a:gd name="T102" fmla="*/ 1 w 1405"/>
                  <a:gd name="T103" fmla="*/ 0 h 1075"/>
                  <a:gd name="T104" fmla="*/ 1 w 1405"/>
                  <a:gd name="T105" fmla="*/ 0 h 1075"/>
                  <a:gd name="T106" fmla="*/ 1 w 1405"/>
                  <a:gd name="T107" fmla="*/ 0 h 1075"/>
                  <a:gd name="T108" fmla="*/ 1 w 1405"/>
                  <a:gd name="T109" fmla="*/ 0 h 1075"/>
                  <a:gd name="T110" fmla="*/ 1 w 1405"/>
                  <a:gd name="T111" fmla="*/ 0 h 1075"/>
                  <a:gd name="T112" fmla="*/ 1 w 1405"/>
                  <a:gd name="T113" fmla="*/ 0 h 1075"/>
                  <a:gd name="T114" fmla="*/ 1 w 1405"/>
                  <a:gd name="T115" fmla="*/ 0 h 1075"/>
                  <a:gd name="T116" fmla="*/ 1 w 1405"/>
                  <a:gd name="T117" fmla="*/ 0 h 10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05"/>
                  <a:gd name="T178" fmla="*/ 0 h 1075"/>
                  <a:gd name="T179" fmla="*/ 1405 w 1405"/>
                  <a:gd name="T180" fmla="*/ 1075 h 107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05" h="1075">
                    <a:moveTo>
                      <a:pt x="331" y="9"/>
                    </a:moveTo>
                    <a:lnTo>
                      <a:pt x="325" y="6"/>
                    </a:lnTo>
                    <a:lnTo>
                      <a:pt x="312" y="2"/>
                    </a:lnTo>
                    <a:lnTo>
                      <a:pt x="296" y="1"/>
                    </a:lnTo>
                    <a:lnTo>
                      <a:pt x="275" y="0"/>
                    </a:lnTo>
                    <a:lnTo>
                      <a:pt x="250" y="0"/>
                    </a:lnTo>
                    <a:lnTo>
                      <a:pt x="223" y="0"/>
                    </a:lnTo>
                    <a:lnTo>
                      <a:pt x="195" y="1"/>
                    </a:lnTo>
                    <a:lnTo>
                      <a:pt x="166" y="2"/>
                    </a:lnTo>
                    <a:lnTo>
                      <a:pt x="136" y="5"/>
                    </a:lnTo>
                    <a:lnTo>
                      <a:pt x="107" y="6"/>
                    </a:lnTo>
                    <a:lnTo>
                      <a:pt x="81" y="8"/>
                    </a:lnTo>
                    <a:lnTo>
                      <a:pt x="56" y="10"/>
                    </a:lnTo>
                    <a:lnTo>
                      <a:pt x="36" y="13"/>
                    </a:lnTo>
                    <a:lnTo>
                      <a:pt x="18" y="15"/>
                    </a:lnTo>
                    <a:lnTo>
                      <a:pt x="7" y="16"/>
                    </a:lnTo>
                    <a:lnTo>
                      <a:pt x="1" y="17"/>
                    </a:lnTo>
                    <a:lnTo>
                      <a:pt x="0" y="35"/>
                    </a:lnTo>
                    <a:lnTo>
                      <a:pt x="9" y="76"/>
                    </a:lnTo>
                    <a:lnTo>
                      <a:pt x="28" y="135"/>
                    </a:lnTo>
                    <a:lnTo>
                      <a:pt x="52" y="200"/>
                    </a:lnTo>
                    <a:lnTo>
                      <a:pt x="77" y="268"/>
                    </a:lnTo>
                    <a:lnTo>
                      <a:pt x="101" y="328"/>
                    </a:lnTo>
                    <a:lnTo>
                      <a:pt x="121" y="374"/>
                    </a:lnTo>
                    <a:lnTo>
                      <a:pt x="134" y="397"/>
                    </a:lnTo>
                    <a:lnTo>
                      <a:pt x="138" y="404"/>
                    </a:lnTo>
                    <a:lnTo>
                      <a:pt x="149" y="422"/>
                    </a:lnTo>
                    <a:lnTo>
                      <a:pt x="163" y="446"/>
                    </a:lnTo>
                    <a:lnTo>
                      <a:pt x="183" y="475"/>
                    </a:lnTo>
                    <a:lnTo>
                      <a:pt x="206" y="507"/>
                    </a:lnTo>
                    <a:lnTo>
                      <a:pt x="230" y="539"/>
                    </a:lnTo>
                    <a:lnTo>
                      <a:pt x="257" y="570"/>
                    </a:lnTo>
                    <a:lnTo>
                      <a:pt x="284" y="597"/>
                    </a:lnTo>
                    <a:lnTo>
                      <a:pt x="304" y="614"/>
                    </a:lnTo>
                    <a:lnTo>
                      <a:pt x="320" y="629"/>
                    </a:lnTo>
                    <a:lnTo>
                      <a:pt x="334" y="643"/>
                    </a:lnTo>
                    <a:lnTo>
                      <a:pt x="347" y="654"/>
                    </a:lnTo>
                    <a:lnTo>
                      <a:pt x="359" y="667"/>
                    </a:lnTo>
                    <a:lnTo>
                      <a:pt x="374" y="681"/>
                    </a:lnTo>
                    <a:lnTo>
                      <a:pt x="390" y="696"/>
                    </a:lnTo>
                    <a:lnTo>
                      <a:pt x="410" y="713"/>
                    </a:lnTo>
                    <a:lnTo>
                      <a:pt x="420" y="722"/>
                    </a:lnTo>
                    <a:lnTo>
                      <a:pt x="435" y="733"/>
                    </a:lnTo>
                    <a:lnTo>
                      <a:pt x="453" y="745"/>
                    </a:lnTo>
                    <a:lnTo>
                      <a:pt x="470" y="757"/>
                    </a:lnTo>
                    <a:lnTo>
                      <a:pt x="488" y="768"/>
                    </a:lnTo>
                    <a:lnTo>
                      <a:pt x="506" y="777"/>
                    </a:lnTo>
                    <a:lnTo>
                      <a:pt x="521" y="784"/>
                    </a:lnTo>
                    <a:lnTo>
                      <a:pt x="532" y="788"/>
                    </a:lnTo>
                    <a:lnTo>
                      <a:pt x="543" y="790"/>
                    </a:lnTo>
                    <a:lnTo>
                      <a:pt x="561" y="791"/>
                    </a:lnTo>
                    <a:lnTo>
                      <a:pt x="586" y="792"/>
                    </a:lnTo>
                    <a:lnTo>
                      <a:pt x="616" y="794"/>
                    </a:lnTo>
                    <a:lnTo>
                      <a:pt x="651" y="794"/>
                    </a:lnTo>
                    <a:lnTo>
                      <a:pt x="688" y="795"/>
                    </a:lnTo>
                    <a:lnTo>
                      <a:pt x="728" y="795"/>
                    </a:lnTo>
                    <a:lnTo>
                      <a:pt x="769" y="795"/>
                    </a:lnTo>
                    <a:lnTo>
                      <a:pt x="811" y="795"/>
                    </a:lnTo>
                    <a:lnTo>
                      <a:pt x="851" y="795"/>
                    </a:lnTo>
                    <a:lnTo>
                      <a:pt x="889" y="795"/>
                    </a:lnTo>
                    <a:lnTo>
                      <a:pt x="925" y="796"/>
                    </a:lnTo>
                    <a:lnTo>
                      <a:pt x="956" y="796"/>
                    </a:lnTo>
                    <a:lnTo>
                      <a:pt x="984" y="797"/>
                    </a:lnTo>
                    <a:lnTo>
                      <a:pt x="1003" y="799"/>
                    </a:lnTo>
                    <a:lnTo>
                      <a:pt x="1017" y="800"/>
                    </a:lnTo>
                    <a:lnTo>
                      <a:pt x="1024" y="802"/>
                    </a:lnTo>
                    <a:lnTo>
                      <a:pt x="1032" y="804"/>
                    </a:lnTo>
                    <a:lnTo>
                      <a:pt x="1039" y="805"/>
                    </a:lnTo>
                    <a:lnTo>
                      <a:pt x="1047" y="805"/>
                    </a:lnTo>
                    <a:lnTo>
                      <a:pt x="1056" y="806"/>
                    </a:lnTo>
                    <a:lnTo>
                      <a:pt x="1068" y="807"/>
                    </a:lnTo>
                    <a:lnTo>
                      <a:pt x="1082" y="807"/>
                    </a:lnTo>
                    <a:lnTo>
                      <a:pt x="1099" y="807"/>
                    </a:lnTo>
                    <a:lnTo>
                      <a:pt x="1106" y="810"/>
                    </a:lnTo>
                    <a:lnTo>
                      <a:pt x="1111" y="812"/>
                    </a:lnTo>
                    <a:lnTo>
                      <a:pt x="1116" y="814"/>
                    </a:lnTo>
                    <a:lnTo>
                      <a:pt x="1120" y="815"/>
                    </a:lnTo>
                    <a:lnTo>
                      <a:pt x="1124" y="818"/>
                    </a:lnTo>
                    <a:lnTo>
                      <a:pt x="1128" y="820"/>
                    </a:lnTo>
                    <a:lnTo>
                      <a:pt x="1130" y="821"/>
                    </a:lnTo>
                    <a:lnTo>
                      <a:pt x="1134" y="821"/>
                    </a:lnTo>
                    <a:lnTo>
                      <a:pt x="1138" y="820"/>
                    </a:lnTo>
                    <a:lnTo>
                      <a:pt x="1140" y="819"/>
                    </a:lnTo>
                    <a:lnTo>
                      <a:pt x="1142" y="817"/>
                    </a:lnTo>
                    <a:lnTo>
                      <a:pt x="1143" y="814"/>
                    </a:lnTo>
                    <a:lnTo>
                      <a:pt x="1144" y="812"/>
                    </a:lnTo>
                    <a:lnTo>
                      <a:pt x="1149" y="811"/>
                    </a:lnTo>
                    <a:lnTo>
                      <a:pt x="1155" y="810"/>
                    </a:lnTo>
                    <a:lnTo>
                      <a:pt x="1166" y="810"/>
                    </a:lnTo>
                    <a:lnTo>
                      <a:pt x="1176" y="814"/>
                    </a:lnTo>
                    <a:lnTo>
                      <a:pt x="1182" y="822"/>
                    </a:lnTo>
                    <a:lnTo>
                      <a:pt x="1185" y="834"/>
                    </a:lnTo>
                    <a:lnTo>
                      <a:pt x="1190" y="845"/>
                    </a:lnTo>
                    <a:lnTo>
                      <a:pt x="1193" y="852"/>
                    </a:lnTo>
                    <a:lnTo>
                      <a:pt x="1198" y="860"/>
                    </a:lnTo>
                    <a:lnTo>
                      <a:pt x="1203" y="868"/>
                    </a:lnTo>
                    <a:lnTo>
                      <a:pt x="1208" y="875"/>
                    </a:lnTo>
                    <a:lnTo>
                      <a:pt x="1214" y="882"/>
                    </a:lnTo>
                    <a:lnTo>
                      <a:pt x="1220" y="888"/>
                    </a:lnTo>
                    <a:lnTo>
                      <a:pt x="1227" y="894"/>
                    </a:lnTo>
                    <a:lnTo>
                      <a:pt x="1234" y="898"/>
                    </a:lnTo>
                    <a:lnTo>
                      <a:pt x="1241" y="903"/>
                    </a:lnTo>
                    <a:lnTo>
                      <a:pt x="1248" y="908"/>
                    </a:lnTo>
                    <a:lnTo>
                      <a:pt x="1255" y="914"/>
                    </a:lnTo>
                    <a:lnTo>
                      <a:pt x="1263" y="923"/>
                    </a:lnTo>
                    <a:lnTo>
                      <a:pt x="1271" y="932"/>
                    </a:lnTo>
                    <a:lnTo>
                      <a:pt x="1280" y="942"/>
                    </a:lnTo>
                    <a:lnTo>
                      <a:pt x="1289" y="954"/>
                    </a:lnTo>
                    <a:lnTo>
                      <a:pt x="1301" y="966"/>
                    </a:lnTo>
                    <a:lnTo>
                      <a:pt x="1306" y="979"/>
                    </a:lnTo>
                    <a:lnTo>
                      <a:pt x="1310" y="997"/>
                    </a:lnTo>
                    <a:lnTo>
                      <a:pt x="1312" y="1016"/>
                    </a:lnTo>
                    <a:lnTo>
                      <a:pt x="1316" y="1030"/>
                    </a:lnTo>
                    <a:lnTo>
                      <a:pt x="1319" y="1039"/>
                    </a:lnTo>
                    <a:lnTo>
                      <a:pt x="1322" y="1046"/>
                    </a:lnTo>
                    <a:lnTo>
                      <a:pt x="1328" y="1052"/>
                    </a:lnTo>
                    <a:lnTo>
                      <a:pt x="1333" y="1056"/>
                    </a:lnTo>
                    <a:lnTo>
                      <a:pt x="1340" y="1060"/>
                    </a:lnTo>
                    <a:lnTo>
                      <a:pt x="1347" y="1063"/>
                    </a:lnTo>
                    <a:lnTo>
                      <a:pt x="1355" y="1068"/>
                    </a:lnTo>
                    <a:lnTo>
                      <a:pt x="1364" y="1071"/>
                    </a:lnTo>
                    <a:lnTo>
                      <a:pt x="1369" y="1072"/>
                    </a:lnTo>
                    <a:lnTo>
                      <a:pt x="1373" y="1073"/>
                    </a:lnTo>
                    <a:lnTo>
                      <a:pt x="1379" y="1075"/>
                    </a:lnTo>
                    <a:lnTo>
                      <a:pt x="1385" y="1073"/>
                    </a:lnTo>
                    <a:lnTo>
                      <a:pt x="1390" y="1073"/>
                    </a:lnTo>
                    <a:lnTo>
                      <a:pt x="1395" y="1071"/>
                    </a:lnTo>
                    <a:lnTo>
                      <a:pt x="1399" y="1069"/>
                    </a:lnTo>
                    <a:lnTo>
                      <a:pt x="1401" y="1065"/>
                    </a:lnTo>
                    <a:lnTo>
                      <a:pt x="1403" y="1032"/>
                    </a:lnTo>
                    <a:lnTo>
                      <a:pt x="1405" y="962"/>
                    </a:lnTo>
                    <a:lnTo>
                      <a:pt x="1405" y="891"/>
                    </a:lnTo>
                    <a:lnTo>
                      <a:pt x="1403" y="852"/>
                    </a:lnTo>
                    <a:lnTo>
                      <a:pt x="1399" y="844"/>
                    </a:lnTo>
                    <a:lnTo>
                      <a:pt x="1394" y="836"/>
                    </a:lnTo>
                    <a:lnTo>
                      <a:pt x="1390" y="829"/>
                    </a:lnTo>
                    <a:lnTo>
                      <a:pt x="1386" y="822"/>
                    </a:lnTo>
                    <a:lnTo>
                      <a:pt x="1381" y="817"/>
                    </a:lnTo>
                    <a:lnTo>
                      <a:pt x="1377" y="809"/>
                    </a:lnTo>
                    <a:lnTo>
                      <a:pt x="1372" y="802"/>
                    </a:lnTo>
                    <a:lnTo>
                      <a:pt x="1367" y="792"/>
                    </a:lnTo>
                    <a:lnTo>
                      <a:pt x="1358" y="782"/>
                    </a:lnTo>
                    <a:lnTo>
                      <a:pt x="1348" y="773"/>
                    </a:lnTo>
                    <a:lnTo>
                      <a:pt x="1340" y="764"/>
                    </a:lnTo>
                    <a:lnTo>
                      <a:pt x="1337" y="752"/>
                    </a:lnTo>
                    <a:lnTo>
                      <a:pt x="1343" y="744"/>
                    </a:lnTo>
                    <a:lnTo>
                      <a:pt x="1354" y="742"/>
                    </a:lnTo>
                    <a:lnTo>
                      <a:pt x="1362" y="739"/>
                    </a:lnTo>
                    <a:lnTo>
                      <a:pt x="1363" y="731"/>
                    </a:lnTo>
                    <a:lnTo>
                      <a:pt x="1361" y="705"/>
                    </a:lnTo>
                    <a:lnTo>
                      <a:pt x="1362" y="667"/>
                    </a:lnTo>
                    <a:lnTo>
                      <a:pt x="1362" y="630"/>
                    </a:lnTo>
                    <a:lnTo>
                      <a:pt x="1361" y="608"/>
                    </a:lnTo>
                    <a:lnTo>
                      <a:pt x="1356" y="602"/>
                    </a:lnTo>
                    <a:lnTo>
                      <a:pt x="1349" y="598"/>
                    </a:lnTo>
                    <a:lnTo>
                      <a:pt x="1339" y="595"/>
                    </a:lnTo>
                    <a:lnTo>
                      <a:pt x="1327" y="594"/>
                    </a:lnTo>
                    <a:lnTo>
                      <a:pt x="1313" y="593"/>
                    </a:lnTo>
                    <a:lnTo>
                      <a:pt x="1301" y="594"/>
                    </a:lnTo>
                    <a:lnTo>
                      <a:pt x="1289" y="594"/>
                    </a:lnTo>
                    <a:lnTo>
                      <a:pt x="1279" y="595"/>
                    </a:lnTo>
                    <a:lnTo>
                      <a:pt x="1269" y="599"/>
                    </a:lnTo>
                    <a:lnTo>
                      <a:pt x="1261" y="607"/>
                    </a:lnTo>
                    <a:lnTo>
                      <a:pt x="1257" y="616"/>
                    </a:lnTo>
                    <a:lnTo>
                      <a:pt x="1260" y="623"/>
                    </a:lnTo>
                    <a:lnTo>
                      <a:pt x="1275" y="632"/>
                    </a:lnTo>
                    <a:lnTo>
                      <a:pt x="1283" y="643"/>
                    </a:lnTo>
                    <a:lnTo>
                      <a:pt x="1287" y="654"/>
                    </a:lnTo>
                    <a:lnTo>
                      <a:pt x="1284" y="668"/>
                    </a:lnTo>
                    <a:lnTo>
                      <a:pt x="1274" y="667"/>
                    </a:lnTo>
                    <a:lnTo>
                      <a:pt x="1259" y="666"/>
                    </a:lnTo>
                    <a:lnTo>
                      <a:pt x="1243" y="666"/>
                    </a:lnTo>
                    <a:lnTo>
                      <a:pt x="1225" y="665"/>
                    </a:lnTo>
                    <a:lnTo>
                      <a:pt x="1206" y="666"/>
                    </a:lnTo>
                    <a:lnTo>
                      <a:pt x="1190" y="666"/>
                    </a:lnTo>
                    <a:lnTo>
                      <a:pt x="1175" y="666"/>
                    </a:lnTo>
                    <a:lnTo>
                      <a:pt x="1165" y="666"/>
                    </a:lnTo>
                    <a:lnTo>
                      <a:pt x="1164" y="654"/>
                    </a:lnTo>
                    <a:lnTo>
                      <a:pt x="1166" y="644"/>
                    </a:lnTo>
                    <a:lnTo>
                      <a:pt x="1172" y="635"/>
                    </a:lnTo>
                    <a:lnTo>
                      <a:pt x="1181" y="629"/>
                    </a:lnTo>
                    <a:lnTo>
                      <a:pt x="1188" y="627"/>
                    </a:lnTo>
                    <a:lnTo>
                      <a:pt x="1193" y="625"/>
                    </a:lnTo>
                    <a:lnTo>
                      <a:pt x="1199" y="625"/>
                    </a:lnTo>
                    <a:lnTo>
                      <a:pt x="1204" y="625"/>
                    </a:lnTo>
                    <a:lnTo>
                      <a:pt x="1210" y="625"/>
                    </a:lnTo>
                    <a:lnTo>
                      <a:pt x="1215" y="625"/>
                    </a:lnTo>
                    <a:lnTo>
                      <a:pt x="1221" y="625"/>
                    </a:lnTo>
                    <a:lnTo>
                      <a:pt x="1228" y="625"/>
                    </a:lnTo>
                    <a:lnTo>
                      <a:pt x="1228" y="593"/>
                    </a:lnTo>
                    <a:lnTo>
                      <a:pt x="1102" y="601"/>
                    </a:lnTo>
                    <a:lnTo>
                      <a:pt x="1101" y="620"/>
                    </a:lnTo>
                    <a:lnTo>
                      <a:pt x="1102" y="642"/>
                    </a:lnTo>
                    <a:lnTo>
                      <a:pt x="1104" y="660"/>
                    </a:lnTo>
                    <a:lnTo>
                      <a:pt x="1102" y="671"/>
                    </a:lnTo>
                    <a:lnTo>
                      <a:pt x="1097" y="677"/>
                    </a:lnTo>
                    <a:lnTo>
                      <a:pt x="1087" y="681"/>
                    </a:lnTo>
                    <a:lnTo>
                      <a:pt x="1078" y="681"/>
                    </a:lnTo>
                    <a:lnTo>
                      <a:pt x="1069" y="677"/>
                    </a:lnTo>
                    <a:lnTo>
                      <a:pt x="1062" y="674"/>
                    </a:lnTo>
                    <a:lnTo>
                      <a:pt x="1054" y="671"/>
                    </a:lnTo>
                    <a:lnTo>
                      <a:pt x="1045" y="670"/>
                    </a:lnTo>
                    <a:lnTo>
                      <a:pt x="1034" y="668"/>
                    </a:lnTo>
                    <a:lnTo>
                      <a:pt x="1024" y="667"/>
                    </a:lnTo>
                    <a:lnTo>
                      <a:pt x="1015" y="666"/>
                    </a:lnTo>
                    <a:lnTo>
                      <a:pt x="1006" y="665"/>
                    </a:lnTo>
                    <a:lnTo>
                      <a:pt x="999" y="662"/>
                    </a:lnTo>
                    <a:lnTo>
                      <a:pt x="992" y="660"/>
                    </a:lnTo>
                    <a:lnTo>
                      <a:pt x="984" y="658"/>
                    </a:lnTo>
                    <a:lnTo>
                      <a:pt x="975" y="656"/>
                    </a:lnTo>
                    <a:lnTo>
                      <a:pt x="964" y="654"/>
                    </a:lnTo>
                    <a:lnTo>
                      <a:pt x="952" y="652"/>
                    </a:lnTo>
                    <a:lnTo>
                      <a:pt x="939" y="650"/>
                    </a:lnTo>
                    <a:lnTo>
                      <a:pt x="926" y="647"/>
                    </a:lnTo>
                    <a:lnTo>
                      <a:pt x="912" y="645"/>
                    </a:lnTo>
                    <a:lnTo>
                      <a:pt x="899" y="644"/>
                    </a:lnTo>
                    <a:lnTo>
                      <a:pt x="885" y="642"/>
                    </a:lnTo>
                    <a:lnTo>
                      <a:pt x="872" y="640"/>
                    </a:lnTo>
                    <a:lnTo>
                      <a:pt x="858" y="639"/>
                    </a:lnTo>
                    <a:lnTo>
                      <a:pt x="846" y="638"/>
                    </a:lnTo>
                    <a:lnTo>
                      <a:pt x="834" y="637"/>
                    </a:lnTo>
                    <a:lnTo>
                      <a:pt x="824" y="636"/>
                    </a:lnTo>
                    <a:lnTo>
                      <a:pt x="814" y="636"/>
                    </a:lnTo>
                    <a:lnTo>
                      <a:pt x="802" y="636"/>
                    </a:lnTo>
                    <a:lnTo>
                      <a:pt x="788" y="637"/>
                    </a:lnTo>
                    <a:lnTo>
                      <a:pt x="773" y="638"/>
                    </a:lnTo>
                    <a:lnTo>
                      <a:pt x="758" y="640"/>
                    </a:lnTo>
                    <a:lnTo>
                      <a:pt x="744" y="643"/>
                    </a:lnTo>
                    <a:lnTo>
                      <a:pt x="731" y="644"/>
                    </a:lnTo>
                    <a:lnTo>
                      <a:pt x="721" y="646"/>
                    </a:lnTo>
                    <a:lnTo>
                      <a:pt x="714" y="647"/>
                    </a:lnTo>
                    <a:lnTo>
                      <a:pt x="706" y="648"/>
                    </a:lnTo>
                    <a:lnTo>
                      <a:pt x="698" y="650"/>
                    </a:lnTo>
                    <a:lnTo>
                      <a:pt x="691" y="651"/>
                    </a:lnTo>
                    <a:lnTo>
                      <a:pt x="684" y="650"/>
                    </a:lnTo>
                    <a:lnTo>
                      <a:pt x="678" y="648"/>
                    </a:lnTo>
                    <a:lnTo>
                      <a:pt x="674" y="646"/>
                    </a:lnTo>
                    <a:lnTo>
                      <a:pt x="670" y="642"/>
                    </a:lnTo>
                    <a:lnTo>
                      <a:pt x="669" y="635"/>
                    </a:lnTo>
                    <a:lnTo>
                      <a:pt x="670" y="630"/>
                    </a:lnTo>
                    <a:lnTo>
                      <a:pt x="674" y="627"/>
                    </a:lnTo>
                    <a:lnTo>
                      <a:pt x="680" y="623"/>
                    </a:lnTo>
                    <a:lnTo>
                      <a:pt x="688" y="622"/>
                    </a:lnTo>
                    <a:lnTo>
                      <a:pt x="696" y="620"/>
                    </a:lnTo>
                    <a:lnTo>
                      <a:pt x="704" y="618"/>
                    </a:lnTo>
                    <a:lnTo>
                      <a:pt x="713" y="617"/>
                    </a:lnTo>
                    <a:lnTo>
                      <a:pt x="722" y="616"/>
                    </a:lnTo>
                    <a:lnTo>
                      <a:pt x="738" y="614"/>
                    </a:lnTo>
                    <a:lnTo>
                      <a:pt x="753" y="612"/>
                    </a:lnTo>
                    <a:lnTo>
                      <a:pt x="767" y="609"/>
                    </a:lnTo>
                    <a:lnTo>
                      <a:pt x="781" y="608"/>
                    </a:lnTo>
                    <a:lnTo>
                      <a:pt x="794" y="607"/>
                    </a:lnTo>
                    <a:lnTo>
                      <a:pt x="808" y="606"/>
                    </a:lnTo>
                    <a:lnTo>
                      <a:pt x="822" y="606"/>
                    </a:lnTo>
                    <a:lnTo>
                      <a:pt x="839" y="607"/>
                    </a:lnTo>
                    <a:lnTo>
                      <a:pt x="852" y="608"/>
                    </a:lnTo>
                    <a:lnTo>
                      <a:pt x="866" y="609"/>
                    </a:lnTo>
                    <a:lnTo>
                      <a:pt x="881" y="612"/>
                    </a:lnTo>
                    <a:lnTo>
                      <a:pt x="897" y="615"/>
                    </a:lnTo>
                    <a:lnTo>
                      <a:pt x="915" y="618"/>
                    </a:lnTo>
                    <a:lnTo>
                      <a:pt x="933" y="623"/>
                    </a:lnTo>
                    <a:lnTo>
                      <a:pt x="953" y="628"/>
                    </a:lnTo>
                    <a:lnTo>
                      <a:pt x="973" y="632"/>
                    </a:lnTo>
                    <a:lnTo>
                      <a:pt x="986" y="635"/>
                    </a:lnTo>
                    <a:lnTo>
                      <a:pt x="999" y="636"/>
                    </a:lnTo>
                    <a:lnTo>
                      <a:pt x="1011" y="636"/>
                    </a:lnTo>
                    <a:lnTo>
                      <a:pt x="1024" y="637"/>
                    </a:lnTo>
                    <a:lnTo>
                      <a:pt x="1037" y="637"/>
                    </a:lnTo>
                    <a:lnTo>
                      <a:pt x="1049" y="637"/>
                    </a:lnTo>
                    <a:lnTo>
                      <a:pt x="1062" y="638"/>
                    </a:lnTo>
                    <a:lnTo>
                      <a:pt x="1075" y="639"/>
                    </a:lnTo>
                    <a:lnTo>
                      <a:pt x="1076" y="630"/>
                    </a:lnTo>
                    <a:lnTo>
                      <a:pt x="1071" y="622"/>
                    </a:lnTo>
                    <a:lnTo>
                      <a:pt x="1063" y="616"/>
                    </a:lnTo>
                    <a:lnTo>
                      <a:pt x="1053" y="613"/>
                    </a:lnTo>
                    <a:lnTo>
                      <a:pt x="1040" y="609"/>
                    </a:lnTo>
                    <a:lnTo>
                      <a:pt x="1028" y="607"/>
                    </a:lnTo>
                    <a:lnTo>
                      <a:pt x="1014" y="606"/>
                    </a:lnTo>
                    <a:lnTo>
                      <a:pt x="1001" y="605"/>
                    </a:lnTo>
                    <a:lnTo>
                      <a:pt x="990" y="604"/>
                    </a:lnTo>
                    <a:lnTo>
                      <a:pt x="978" y="602"/>
                    </a:lnTo>
                    <a:lnTo>
                      <a:pt x="966" y="601"/>
                    </a:lnTo>
                    <a:lnTo>
                      <a:pt x="956" y="599"/>
                    </a:lnTo>
                    <a:lnTo>
                      <a:pt x="945" y="598"/>
                    </a:lnTo>
                    <a:lnTo>
                      <a:pt x="934" y="595"/>
                    </a:lnTo>
                    <a:lnTo>
                      <a:pt x="923" y="593"/>
                    </a:lnTo>
                    <a:lnTo>
                      <a:pt x="911" y="590"/>
                    </a:lnTo>
                    <a:lnTo>
                      <a:pt x="897" y="586"/>
                    </a:lnTo>
                    <a:lnTo>
                      <a:pt x="884" y="583"/>
                    </a:lnTo>
                    <a:lnTo>
                      <a:pt x="870" y="580"/>
                    </a:lnTo>
                    <a:lnTo>
                      <a:pt x="856" y="579"/>
                    </a:lnTo>
                    <a:lnTo>
                      <a:pt x="841" y="578"/>
                    </a:lnTo>
                    <a:lnTo>
                      <a:pt x="827" y="577"/>
                    </a:lnTo>
                    <a:lnTo>
                      <a:pt x="812" y="577"/>
                    </a:lnTo>
                    <a:lnTo>
                      <a:pt x="797" y="577"/>
                    </a:lnTo>
                    <a:lnTo>
                      <a:pt x="788" y="577"/>
                    </a:lnTo>
                    <a:lnTo>
                      <a:pt x="778" y="577"/>
                    </a:lnTo>
                    <a:lnTo>
                      <a:pt x="767" y="578"/>
                    </a:lnTo>
                    <a:lnTo>
                      <a:pt x="757" y="578"/>
                    </a:lnTo>
                    <a:lnTo>
                      <a:pt x="745" y="578"/>
                    </a:lnTo>
                    <a:lnTo>
                      <a:pt x="736" y="578"/>
                    </a:lnTo>
                    <a:lnTo>
                      <a:pt x="727" y="578"/>
                    </a:lnTo>
                    <a:lnTo>
                      <a:pt x="719" y="579"/>
                    </a:lnTo>
                    <a:lnTo>
                      <a:pt x="710" y="582"/>
                    </a:lnTo>
                    <a:lnTo>
                      <a:pt x="702" y="586"/>
                    </a:lnTo>
                    <a:lnTo>
                      <a:pt x="695" y="591"/>
                    </a:lnTo>
                    <a:lnTo>
                      <a:pt x="685" y="594"/>
                    </a:lnTo>
                    <a:lnTo>
                      <a:pt x="681" y="595"/>
                    </a:lnTo>
                    <a:lnTo>
                      <a:pt x="675" y="597"/>
                    </a:lnTo>
                    <a:lnTo>
                      <a:pt x="670" y="597"/>
                    </a:lnTo>
                    <a:lnTo>
                      <a:pt x="666" y="597"/>
                    </a:lnTo>
                    <a:lnTo>
                      <a:pt x="661" y="597"/>
                    </a:lnTo>
                    <a:lnTo>
                      <a:pt x="655" y="597"/>
                    </a:lnTo>
                    <a:lnTo>
                      <a:pt x="651" y="598"/>
                    </a:lnTo>
                    <a:lnTo>
                      <a:pt x="645" y="599"/>
                    </a:lnTo>
                    <a:lnTo>
                      <a:pt x="640" y="606"/>
                    </a:lnTo>
                    <a:lnTo>
                      <a:pt x="642" y="618"/>
                    </a:lnTo>
                    <a:lnTo>
                      <a:pt x="643" y="631"/>
                    </a:lnTo>
                    <a:lnTo>
                      <a:pt x="642" y="637"/>
                    </a:lnTo>
                    <a:lnTo>
                      <a:pt x="637" y="637"/>
                    </a:lnTo>
                    <a:lnTo>
                      <a:pt x="630" y="637"/>
                    </a:lnTo>
                    <a:lnTo>
                      <a:pt x="621" y="637"/>
                    </a:lnTo>
                    <a:lnTo>
                      <a:pt x="610" y="636"/>
                    </a:lnTo>
                    <a:lnTo>
                      <a:pt x="601" y="636"/>
                    </a:lnTo>
                    <a:lnTo>
                      <a:pt x="592" y="635"/>
                    </a:lnTo>
                    <a:lnTo>
                      <a:pt x="585" y="633"/>
                    </a:lnTo>
                    <a:lnTo>
                      <a:pt x="581" y="633"/>
                    </a:lnTo>
                    <a:lnTo>
                      <a:pt x="570" y="627"/>
                    </a:lnTo>
                    <a:lnTo>
                      <a:pt x="556" y="613"/>
                    </a:lnTo>
                    <a:lnTo>
                      <a:pt x="540" y="593"/>
                    </a:lnTo>
                    <a:lnTo>
                      <a:pt x="522" y="571"/>
                    </a:lnTo>
                    <a:lnTo>
                      <a:pt x="506" y="548"/>
                    </a:lnTo>
                    <a:lnTo>
                      <a:pt x="492" y="529"/>
                    </a:lnTo>
                    <a:lnTo>
                      <a:pt x="481" y="513"/>
                    </a:lnTo>
                    <a:lnTo>
                      <a:pt x="477" y="503"/>
                    </a:lnTo>
                    <a:lnTo>
                      <a:pt x="472" y="488"/>
                    </a:lnTo>
                    <a:lnTo>
                      <a:pt x="466" y="476"/>
                    </a:lnTo>
                    <a:lnTo>
                      <a:pt x="460" y="464"/>
                    </a:lnTo>
                    <a:lnTo>
                      <a:pt x="452" y="454"/>
                    </a:lnTo>
                    <a:lnTo>
                      <a:pt x="445" y="445"/>
                    </a:lnTo>
                    <a:lnTo>
                      <a:pt x="437" y="435"/>
                    </a:lnTo>
                    <a:lnTo>
                      <a:pt x="430" y="426"/>
                    </a:lnTo>
                    <a:lnTo>
                      <a:pt x="423" y="416"/>
                    </a:lnTo>
                    <a:lnTo>
                      <a:pt x="416" y="405"/>
                    </a:lnTo>
                    <a:lnTo>
                      <a:pt x="407" y="394"/>
                    </a:lnTo>
                    <a:lnTo>
                      <a:pt x="396" y="382"/>
                    </a:lnTo>
                    <a:lnTo>
                      <a:pt x="386" y="370"/>
                    </a:lnTo>
                    <a:lnTo>
                      <a:pt x="374" y="357"/>
                    </a:lnTo>
                    <a:lnTo>
                      <a:pt x="365" y="347"/>
                    </a:lnTo>
                    <a:lnTo>
                      <a:pt x="357" y="337"/>
                    </a:lnTo>
                    <a:lnTo>
                      <a:pt x="352" y="332"/>
                    </a:lnTo>
                    <a:lnTo>
                      <a:pt x="347" y="327"/>
                    </a:lnTo>
                    <a:lnTo>
                      <a:pt x="341" y="321"/>
                    </a:lnTo>
                    <a:lnTo>
                      <a:pt x="335" y="316"/>
                    </a:lnTo>
                    <a:lnTo>
                      <a:pt x="334" y="310"/>
                    </a:lnTo>
                    <a:lnTo>
                      <a:pt x="334" y="304"/>
                    </a:lnTo>
                    <a:lnTo>
                      <a:pt x="335" y="301"/>
                    </a:lnTo>
                    <a:lnTo>
                      <a:pt x="335" y="297"/>
                    </a:lnTo>
                    <a:lnTo>
                      <a:pt x="335" y="290"/>
                    </a:lnTo>
                    <a:lnTo>
                      <a:pt x="337" y="268"/>
                    </a:lnTo>
                    <a:lnTo>
                      <a:pt x="342" y="250"/>
                    </a:lnTo>
                    <a:lnTo>
                      <a:pt x="346" y="232"/>
                    </a:lnTo>
                    <a:lnTo>
                      <a:pt x="343" y="211"/>
                    </a:lnTo>
                    <a:lnTo>
                      <a:pt x="340" y="199"/>
                    </a:lnTo>
                    <a:lnTo>
                      <a:pt x="336" y="189"/>
                    </a:lnTo>
                    <a:lnTo>
                      <a:pt x="333" y="180"/>
                    </a:lnTo>
                    <a:lnTo>
                      <a:pt x="328" y="171"/>
                    </a:lnTo>
                    <a:lnTo>
                      <a:pt x="325" y="161"/>
                    </a:lnTo>
                    <a:lnTo>
                      <a:pt x="319" y="153"/>
                    </a:lnTo>
                    <a:lnTo>
                      <a:pt x="314" y="144"/>
                    </a:lnTo>
                    <a:lnTo>
                      <a:pt x="309" y="134"/>
                    </a:lnTo>
                    <a:lnTo>
                      <a:pt x="305" y="130"/>
                    </a:lnTo>
                    <a:lnTo>
                      <a:pt x="301" y="126"/>
                    </a:lnTo>
                    <a:lnTo>
                      <a:pt x="295" y="121"/>
                    </a:lnTo>
                    <a:lnTo>
                      <a:pt x="289" y="116"/>
                    </a:lnTo>
                    <a:lnTo>
                      <a:pt x="282" y="113"/>
                    </a:lnTo>
                    <a:lnTo>
                      <a:pt x="278" y="108"/>
                    </a:lnTo>
                    <a:lnTo>
                      <a:pt x="273" y="104"/>
                    </a:lnTo>
                    <a:lnTo>
                      <a:pt x="271" y="100"/>
                    </a:lnTo>
                    <a:lnTo>
                      <a:pt x="271" y="88"/>
                    </a:lnTo>
                    <a:lnTo>
                      <a:pt x="275" y="81"/>
                    </a:lnTo>
                    <a:lnTo>
                      <a:pt x="282" y="73"/>
                    </a:lnTo>
                    <a:lnTo>
                      <a:pt x="288" y="61"/>
                    </a:lnTo>
                    <a:lnTo>
                      <a:pt x="287" y="53"/>
                    </a:lnTo>
                    <a:lnTo>
                      <a:pt x="280" y="47"/>
                    </a:lnTo>
                    <a:lnTo>
                      <a:pt x="272" y="42"/>
                    </a:lnTo>
                    <a:lnTo>
                      <a:pt x="263" y="37"/>
                    </a:lnTo>
                    <a:lnTo>
                      <a:pt x="260" y="32"/>
                    </a:lnTo>
                    <a:lnTo>
                      <a:pt x="263" y="24"/>
                    </a:lnTo>
                    <a:lnTo>
                      <a:pt x="268" y="17"/>
                    </a:lnTo>
                    <a:lnTo>
                      <a:pt x="274" y="13"/>
                    </a:lnTo>
                    <a:lnTo>
                      <a:pt x="286" y="8"/>
                    </a:lnTo>
                    <a:lnTo>
                      <a:pt x="295" y="7"/>
                    </a:lnTo>
                    <a:lnTo>
                      <a:pt x="302" y="7"/>
                    </a:lnTo>
                    <a:lnTo>
                      <a:pt x="306" y="9"/>
                    </a:lnTo>
                    <a:lnTo>
                      <a:pt x="310" y="14"/>
                    </a:lnTo>
                    <a:lnTo>
                      <a:pt x="313" y="20"/>
                    </a:lnTo>
                    <a:lnTo>
                      <a:pt x="316" y="27"/>
                    </a:lnTo>
                    <a:lnTo>
                      <a:pt x="319" y="33"/>
                    </a:lnTo>
                    <a:lnTo>
                      <a:pt x="326" y="45"/>
                    </a:lnTo>
                    <a:lnTo>
                      <a:pt x="332" y="57"/>
                    </a:lnTo>
                    <a:lnTo>
                      <a:pt x="337" y="68"/>
                    </a:lnTo>
                    <a:lnTo>
                      <a:pt x="342" y="78"/>
                    </a:lnTo>
                    <a:lnTo>
                      <a:pt x="347" y="90"/>
                    </a:lnTo>
                    <a:lnTo>
                      <a:pt x="350" y="101"/>
                    </a:lnTo>
                    <a:lnTo>
                      <a:pt x="354" y="114"/>
                    </a:lnTo>
                    <a:lnTo>
                      <a:pt x="357" y="128"/>
                    </a:lnTo>
                    <a:lnTo>
                      <a:pt x="366" y="174"/>
                    </a:lnTo>
                    <a:lnTo>
                      <a:pt x="370" y="213"/>
                    </a:lnTo>
                    <a:lnTo>
                      <a:pt x="370" y="253"/>
                    </a:lnTo>
                    <a:lnTo>
                      <a:pt x="365" y="299"/>
                    </a:lnTo>
                    <a:lnTo>
                      <a:pt x="366" y="305"/>
                    </a:lnTo>
                    <a:lnTo>
                      <a:pt x="372" y="312"/>
                    </a:lnTo>
                    <a:lnTo>
                      <a:pt x="380" y="320"/>
                    </a:lnTo>
                    <a:lnTo>
                      <a:pt x="390" y="329"/>
                    </a:lnTo>
                    <a:lnTo>
                      <a:pt x="402" y="340"/>
                    </a:lnTo>
                    <a:lnTo>
                      <a:pt x="413" y="350"/>
                    </a:lnTo>
                    <a:lnTo>
                      <a:pt x="424" y="362"/>
                    </a:lnTo>
                    <a:lnTo>
                      <a:pt x="434" y="373"/>
                    </a:lnTo>
                    <a:lnTo>
                      <a:pt x="443" y="384"/>
                    </a:lnTo>
                    <a:lnTo>
                      <a:pt x="453" y="395"/>
                    </a:lnTo>
                    <a:lnTo>
                      <a:pt x="462" y="405"/>
                    </a:lnTo>
                    <a:lnTo>
                      <a:pt x="471" y="416"/>
                    </a:lnTo>
                    <a:lnTo>
                      <a:pt x="479" y="425"/>
                    </a:lnTo>
                    <a:lnTo>
                      <a:pt x="487" y="434"/>
                    </a:lnTo>
                    <a:lnTo>
                      <a:pt x="494" y="442"/>
                    </a:lnTo>
                    <a:lnTo>
                      <a:pt x="499" y="449"/>
                    </a:lnTo>
                    <a:lnTo>
                      <a:pt x="515" y="473"/>
                    </a:lnTo>
                    <a:lnTo>
                      <a:pt x="532" y="500"/>
                    </a:lnTo>
                    <a:lnTo>
                      <a:pt x="549" y="525"/>
                    </a:lnTo>
                    <a:lnTo>
                      <a:pt x="566" y="548"/>
                    </a:lnTo>
                    <a:lnTo>
                      <a:pt x="581" y="570"/>
                    </a:lnTo>
                    <a:lnTo>
                      <a:pt x="593" y="589"/>
                    </a:lnTo>
                    <a:lnTo>
                      <a:pt x="602" y="602"/>
                    </a:lnTo>
                    <a:lnTo>
                      <a:pt x="609" y="610"/>
                    </a:lnTo>
                    <a:lnTo>
                      <a:pt x="616" y="604"/>
                    </a:lnTo>
                    <a:lnTo>
                      <a:pt x="620" y="595"/>
                    </a:lnTo>
                    <a:lnTo>
                      <a:pt x="619" y="586"/>
                    </a:lnTo>
                    <a:lnTo>
                      <a:pt x="615" y="576"/>
                    </a:lnTo>
                    <a:lnTo>
                      <a:pt x="609" y="566"/>
                    </a:lnTo>
                    <a:lnTo>
                      <a:pt x="601" y="555"/>
                    </a:lnTo>
                    <a:lnTo>
                      <a:pt x="593" y="546"/>
                    </a:lnTo>
                    <a:lnTo>
                      <a:pt x="585" y="537"/>
                    </a:lnTo>
                    <a:lnTo>
                      <a:pt x="575" y="524"/>
                    </a:lnTo>
                    <a:lnTo>
                      <a:pt x="563" y="507"/>
                    </a:lnTo>
                    <a:lnTo>
                      <a:pt x="549" y="487"/>
                    </a:lnTo>
                    <a:lnTo>
                      <a:pt x="537" y="466"/>
                    </a:lnTo>
                    <a:lnTo>
                      <a:pt x="523" y="446"/>
                    </a:lnTo>
                    <a:lnTo>
                      <a:pt x="510" y="426"/>
                    </a:lnTo>
                    <a:lnTo>
                      <a:pt x="500" y="410"/>
                    </a:lnTo>
                    <a:lnTo>
                      <a:pt x="492" y="399"/>
                    </a:lnTo>
                    <a:lnTo>
                      <a:pt x="481" y="385"/>
                    </a:lnTo>
                    <a:lnTo>
                      <a:pt x="469" y="367"/>
                    </a:lnTo>
                    <a:lnTo>
                      <a:pt x="455" y="350"/>
                    </a:lnTo>
                    <a:lnTo>
                      <a:pt x="441" y="332"/>
                    </a:lnTo>
                    <a:lnTo>
                      <a:pt x="427" y="316"/>
                    </a:lnTo>
                    <a:lnTo>
                      <a:pt x="417" y="301"/>
                    </a:lnTo>
                    <a:lnTo>
                      <a:pt x="409" y="289"/>
                    </a:lnTo>
                    <a:lnTo>
                      <a:pt x="404" y="282"/>
                    </a:lnTo>
                    <a:lnTo>
                      <a:pt x="399" y="259"/>
                    </a:lnTo>
                    <a:lnTo>
                      <a:pt x="396" y="221"/>
                    </a:lnTo>
                    <a:lnTo>
                      <a:pt x="393" y="182"/>
                    </a:lnTo>
                    <a:lnTo>
                      <a:pt x="390" y="152"/>
                    </a:lnTo>
                    <a:lnTo>
                      <a:pt x="387" y="129"/>
                    </a:lnTo>
                    <a:lnTo>
                      <a:pt x="385" y="105"/>
                    </a:lnTo>
                    <a:lnTo>
                      <a:pt x="380" y="82"/>
                    </a:lnTo>
                    <a:lnTo>
                      <a:pt x="373" y="60"/>
                    </a:lnTo>
                    <a:lnTo>
                      <a:pt x="369" y="50"/>
                    </a:lnTo>
                    <a:lnTo>
                      <a:pt x="362" y="40"/>
                    </a:lnTo>
                    <a:lnTo>
                      <a:pt x="355" y="32"/>
                    </a:lnTo>
                    <a:lnTo>
                      <a:pt x="349" y="24"/>
                    </a:lnTo>
                    <a:lnTo>
                      <a:pt x="342" y="18"/>
                    </a:lnTo>
                    <a:lnTo>
                      <a:pt x="336" y="14"/>
                    </a:lnTo>
                    <a:lnTo>
                      <a:pt x="333" y="10"/>
                    </a:lnTo>
                    <a:lnTo>
                      <a:pt x="331"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 name="Freeform 34"/>
              <p:cNvSpPr>
                <a:spLocks/>
              </p:cNvSpPr>
              <p:nvPr/>
            </p:nvSpPr>
            <p:spPr bwMode="auto">
              <a:xfrm>
                <a:off x="4496" y="906"/>
                <a:ext cx="21" cy="21"/>
              </a:xfrm>
              <a:custGeom>
                <a:avLst/>
                <a:gdLst>
                  <a:gd name="T0" fmla="*/ 1 w 42"/>
                  <a:gd name="T1" fmla="*/ 0 h 43"/>
                  <a:gd name="T2" fmla="*/ 1 w 42"/>
                  <a:gd name="T3" fmla="*/ 0 h 43"/>
                  <a:gd name="T4" fmla="*/ 1 w 42"/>
                  <a:gd name="T5" fmla="*/ 0 h 43"/>
                  <a:gd name="T6" fmla="*/ 1 w 42"/>
                  <a:gd name="T7" fmla="*/ 0 h 43"/>
                  <a:gd name="T8" fmla="*/ 1 w 42"/>
                  <a:gd name="T9" fmla="*/ 0 h 43"/>
                  <a:gd name="T10" fmla="*/ 1 w 42"/>
                  <a:gd name="T11" fmla="*/ 0 h 43"/>
                  <a:gd name="T12" fmla="*/ 1 w 42"/>
                  <a:gd name="T13" fmla="*/ 0 h 43"/>
                  <a:gd name="T14" fmla="*/ 1 w 42"/>
                  <a:gd name="T15" fmla="*/ 0 h 43"/>
                  <a:gd name="T16" fmla="*/ 0 w 42"/>
                  <a:gd name="T17" fmla="*/ 0 h 43"/>
                  <a:gd name="T18" fmla="*/ 1 w 42"/>
                  <a:gd name="T19" fmla="*/ 0 h 43"/>
                  <a:gd name="T20" fmla="*/ 1 w 42"/>
                  <a:gd name="T21" fmla="*/ 0 h 43"/>
                  <a:gd name="T22" fmla="*/ 1 w 42"/>
                  <a:gd name="T23" fmla="*/ 0 h 43"/>
                  <a:gd name="T24" fmla="*/ 1 w 42"/>
                  <a:gd name="T25" fmla="*/ 0 h 43"/>
                  <a:gd name="T26" fmla="*/ 1 w 42"/>
                  <a:gd name="T27" fmla="*/ 0 h 43"/>
                  <a:gd name="T28" fmla="*/ 1 w 42"/>
                  <a:gd name="T29" fmla="*/ 0 h 43"/>
                  <a:gd name="T30" fmla="*/ 1 w 42"/>
                  <a:gd name="T31" fmla="*/ 0 h 43"/>
                  <a:gd name="T32" fmla="*/ 1 w 42"/>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3"/>
                  <a:gd name="T53" fmla="*/ 42 w 42"/>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3">
                    <a:moveTo>
                      <a:pt x="42" y="24"/>
                    </a:moveTo>
                    <a:lnTo>
                      <a:pt x="38" y="28"/>
                    </a:lnTo>
                    <a:lnTo>
                      <a:pt x="28" y="33"/>
                    </a:lnTo>
                    <a:lnTo>
                      <a:pt x="19" y="39"/>
                    </a:lnTo>
                    <a:lnTo>
                      <a:pt x="15" y="43"/>
                    </a:lnTo>
                    <a:lnTo>
                      <a:pt x="11" y="38"/>
                    </a:lnTo>
                    <a:lnTo>
                      <a:pt x="5" y="32"/>
                    </a:lnTo>
                    <a:lnTo>
                      <a:pt x="2" y="25"/>
                    </a:lnTo>
                    <a:lnTo>
                      <a:pt x="0" y="22"/>
                    </a:lnTo>
                    <a:lnTo>
                      <a:pt x="4" y="18"/>
                    </a:lnTo>
                    <a:lnTo>
                      <a:pt x="15" y="12"/>
                    </a:lnTo>
                    <a:lnTo>
                      <a:pt x="26" y="5"/>
                    </a:lnTo>
                    <a:lnTo>
                      <a:pt x="33" y="0"/>
                    </a:lnTo>
                    <a:lnTo>
                      <a:pt x="35" y="3"/>
                    </a:lnTo>
                    <a:lnTo>
                      <a:pt x="39" y="10"/>
                    </a:lnTo>
                    <a:lnTo>
                      <a:pt x="41" y="18"/>
                    </a:lnTo>
                    <a:lnTo>
                      <a:pt x="42"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 name="Freeform 35"/>
              <p:cNvSpPr>
                <a:spLocks/>
              </p:cNvSpPr>
              <p:nvPr/>
            </p:nvSpPr>
            <p:spPr bwMode="auto">
              <a:xfrm>
                <a:off x="4492" y="1035"/>
                <a:ext cx="36" cy="43"/>
              </a:xfrm>
              <a:custGeom>
                <a:avLst/>
                <a:gdLst>
                  <a:gd name="T0" fmla="*/ 1 w 72"/>
                  <a:gd name="T1" fmla="*/ 0 h 85"/>
                  <a:gd name="T2" fmla="*/ 1 w 72"/>
                  <a:gd name="T3" fmla="*/ 1 h 85"/>
                  <a:gd name="T4" fmla="*/ 1 w 72"/>
                  <a:gd name="T5" fmla="*/ 1 h 85"/>
                  <a:gd name="T6" fmla="*/ 1 w 72"/>
                  <a:gd name="T7" fmla="*/ 1 h 85"/>
                  <a:gd name="T8" fmla="*/ 1 w 72"/>
                  <a:gd name="T9" fmla="*/ 1 h 85"/>
                  <a:gd name="T10" fmla="*/ 1 w 72"/>
                  <a:gd name="T11" fmla="*/ 1 h 85"/>
                  <a:gd name="T12" fmla="*/ 1 w 72"/>
                  <a:gd name="T13" fmla="*/ 1 h 85"/>
                  <a:gd name="T14" fmla="*/ 1 w 72"/>
                  <a:gd name="T15" fmla="*/ 1 h 85"/>
                  <a:gd name="T16" fmla="*/ 1 w 72"/>
                  <a:gd name="T17" fmla="*/ 1 h 85"/>
                  <a:gd name="T18" fmla="*/ 1 w 72"/>
                  <a:gd name="T19" fmla="*/ 1 h 85"/>
                  <a:gd name="T20" fmla="*/ 1 w 72"/>
                  <a:gd name="T21" fmla="*/ 1 h 85"/>
                  <a:gd name="T22" fmla="*/ 1 w 72"/>
                  <a:gd name="T23" fmla="*/ 1 h 85"/>
                  <a:gd name="T24" fmla="*/ 1 w 72"/>
                  <a:gd name="T25" fmla="*/ 1 h 85"/>
                  <a:gd name="T26" fmla="*/ 1 w 72"/>
                  <a:gd name="T27" fmla="*/ 1 h 85"/>
                  <a:gd name="T28" fmla="*/ 1 w 72"/>
                  <a:gd name="T29" fmla="*/ 1 h 85"/>
                  <a:gd name="T30" fmla="*/ 1 w 72"/>
                  <a:gd name="T31" fmla="*/ 1 h 85"/>
                  <a:gd name="T32" fmla="*/ 0 w 72"/>
                  <a:gd name="T33" fmla="*/ 1 h 85"/>
                  <a:gd name="T34" fmla="*/ 1 w 72"/>
                  <a:gd name="T35" fmla="*/ 1 h 85"/>
                  <a:gd name="T36" fmla="*/ 1 w 72"/>
                  <a:gd name="T37" fmla="*/ 1 h 85"/>
                  <a:gd name="T38" fmla="*/ 1 w 72"/>
                  <a:gd name="T39" fmla="*/ 1 h 85"/>
                  <a:gd name="T40" fmla="*/ 1 w 72"/>
                  <a:gd name="T41" fmla="*/ 1 h 85"/>
                  <a:gd name="T42" fmla="*/ 1 w 72"/>
                  <a:gd name="T43" fmla="*/ 1 h 85"/>
                  <a:gd name="T44" fmla="*/ 1 w 72"/>
                  <a:gd name="T45" fmla="*/ 1 h 85"/>
                  <a:gd name="T46" fmla="*/ 1 w 72"/>
                  <a:gd name="T47" fmla="*/ 1 h 85"/>
                  <a:gd name="T48" fmla="*/ 1 w 72"/>
                  <a:gd name="T49" fmla="*/ 0 h 8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2"/>
                  <a:gd name="T76" fmla="*/ 0 h 85"/>
                  <a:gd name="T77" fmla="*/ 72 w 72"/>
                  <a:gd name="T78" fmla="*/ 85 h 8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2" h="85">
                    <a:moveTo>
                      <a:pt x="65" y="0"/>
                    </a:moveTo>
                    <a:lnTo>
                      <a:pt x="66" y="6"/>
                    </a:lnTo>
                    <a:lnTo>
                      <a:pt x="68" y="13"/>
                    </a:lnTo>
                    <a:lnTo>
                      <a:pt x="69" y="21"/>
                    </a:lnTo>
                    <a:lnTo>
                      <a:pt x="72" y="26"/>
                    </a:lnTo>
                    <a:lnTo>
                      <a:pt x="68" y="31"/>
                    </a:lnTo>
                    <a:lnTo>
                      <a:pt x="61" y="38"/>
                    </a:lnTo>
                    <a:lnTo>
                      <a:pt x="51" y="48"/>
                    </a:lnTo>
                    <a:lnTo>
                      <a:pt x="41" y="59"/>
                    </a:lnTo>
                    <a:lnTo>
                      <a:pt x="31" y="69"/>
                    </a:lnTo>
                    <a:lnTo>
                      <a:pt x="23" y="77"/>
                    </a:lnTo>
                    <a:lnTo>
                      <a:pt x="16" y="83"/>
                    </a:lnTo>
                    <a:lnTo>
                      <a:pt x="13" y="85"/>
                    </a:lnTo>
                    <a:lnTo>
                      <a:pt x="11" y="81"/>
                    </a:lnTo>
                    <a:lnTo>
                      <a:pt x="6" y="73"/>
                    </a:lnTo>
                    <a:lnTo>
                      <a:pt x="2" y="63"/>
                    </a:lnTo>
                    <a:lnTo>
                      <a:pt x="0" y="58"/>
                    </a:lnTo>
                    <a:lnTo>
                      <a:pt x="2" y="54"/>
                    </a:lnTo>
                    <a:lnTo>
                      <a:pt x="8" y="47"/>
                    </a:lnTo>
                    <a:lnTo>
                      <a:pt x="17" y="39"/>
                    </a:lnTo>
                    <a:lnTo>
                      <a:pt x="28" y="29"/>
                    </a:lnTo>
                    <a:lnTo>
                      <a:pt x="40" y="18"/>
                    </a:lnTo>
                    <a:lnTo>
                      <a:pt x="51" y="10"/>
                    </a:lnTo>
                    <a:lnTo>
                      <a:pt x="59" y="3"/>
                    </a:lnTo>
                    <a:lnTo>
                      <a:pt x="6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9" name="Freeform 40"/>
              <p:cNvSpPr>
                <a:spLocks/>
              </p:cNvSpPr>
              <p:nvPr/>
            </p:nvSpPr>
            <p:spPr bwMode="auto">
              <a:xfrm>
                <a:off x="4496" y="1266"/>
                <a:ext cx="26" cy="21"/>
              </a:xfrm>
              <a:custGeom>
                <a:avLst/>
                <a:gdLst>
                  <a:gd name="T0" fmla="*/ 1 w 50"/>
                  <a:gd name="T1" fmla="*/ 0 h 41"/>
                  <a:gd name="T2" fmla="*/ 1 w 50"/>
                  <a:gd name="T3" fmla="*/ 1 h 41"/>
                  <a:gd name="T4" fmla="*/ 1 w 50"/>
                  <a:gd name="T5" fmla="*/ 1 h 41"/>
                  <a:gd name="T6" fmla="*/ 1 w 50"/>
                  <a:gd name="T7" fmla="*/ 1 h 41"/>
                  <a:gd name="T8" fmla="*/ 0 w 50"/>
                  <a:gd name="T9" fmla="*/ 1 h 41"/>
                  <a:gd name="T10" fmla="*/ 1 w 50"/>
                  <a:gd name="T11" fmla="*/ 1 h 41"/>
                  <a:gd name="T12" fmla="*/ 1 w 50"/>
                  <a:gd name="T13" fmla="*/ 1 h 41"/>
                  <a:gd name="T14" fmla="*/ 1 w 50"/>
                  <a:gd name="T15" fmla="*/ 1 h 41"/>
                  <a:gd name="T16" fmla="*/ 1 w 50"/>
                  <a:gd name="T17" fmla="*/ 1 h 41"/>
                  <a:gd name="T18" fmla="*/ 1 w 50"/>
                  <a:gd name="T19" fmla="*/ 1 h 41"/>
                  <a:gd name="T20" fmla="*/ 1 w 50"/>
                  <a:gd name="T21" fmla="*/ 1 h 41"/>
                  <a:gd name="T22" fmla="*/ 1 w 50"/>
                  <a:gd name="T23" fmla="*/ 1 h 41"/>
                  <a:gd name="T24" fmla="*/ 1 w 50"/>
                  <a:gd name="T25" fmla="*/ 1 h 41"/>
                  <a:gd name="T26" fmla="*/ 1 w 50"/>
                  <a:gd name="T27" fmla="*/ 1 h 41"/>
                  <a:gd name="T28" fmla="*/ 1 w 50"/>
                  <a:gd name="T29" fmla="*/ 1 h 41"/>
                  <a:gd name="T30" fmla="*/ 1 w 50"/>
                  <a:gd name="T31" fmla="*/ 1 h 41"/>
                  <a:gd name="T32" fmla="*/ 1 w 50"/>
                  <a:gd name="T33" fmla="*/ 1 h 41"/>
                  <a:gd name="T34" fmla="*/ 1 w 50"/>
                  <a:gd name="T35" fmla="*/ 1 h 41"/>
                  <a:gd name="T36" fmla="*/ 1 w 50"/>
                  <a:gd name="T37" fmla="*/ 1 h 41"/>
                  <a:gd name="T38" fmla="*/ 1 w 50"/>
                  <a:gd name="T39" fmla="*/ 1 h 41"/>
                  <a:gd name="T40" fmla="*/ 1 w 50"/>
                  <a:gd name="T41" fmla="*/ 0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41"/>
                  <a:gd name="T65" fmla="*/ 50 w 50"/>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41">
                    <a:moveTo>
                      <a:pt x="16" y="0"/>
                    </a:moveTo>
                    <a:lnTo>
                      <a:pt x="14" y="4"/>
                    </a:lnTo>
                    <a:lnTo>
                      <a:pt x="10" y="10"/>
                    </a:lnTo>
                    <a:lnTo>
                      <a:pt x="6" y="15"/>
                    </a:lnTo>
                    <a:lnTo>
                      <a:pt x="0" y="21"/>
                    </a:lnTo>
                    <a:lnTo>
                      <a:pt x="1" y="25"/>
                    </a:lnTo>
                    <a:lnTo>
                      <a:pt x="8" y="32"/>
                    </a:lnTo>
                    <a:lnTo>
                      <a:pt x="17" y="38"/>
                    </a:lnTo>
                    <a:lnTo>
                      <a:pt x="25" y="41"/>
                    </a:lnTo>
                    <a:lnTo>
                      <a:pt x="31" y="41"/>
                    </a:lnTo>
                    <a:lnTo>
                      <a:pt x="40" y="40"/>
                    </a:lnTo>
                    <a:lnTo>
                      <a:pt x="47" y="39"/>
                    </a:lnTo>
                    <a:lnTo>
                      <a:pt x="50" y="38"/>
                    </a:lnTo>
                    <a:lnTo>
                      <a:pt x="50" y="34"/>
                    </a:lnTo>
                    <a:lnTo>
                      <a:pt x="47" y="29"/>
                    </a:lnTo>
                    <a:lnTo>
                      <a:pt x="41" y="23"/>
                    </a:lnTo>
                    <a:lnTo>
                      <a:pt x="34" y="16"/>
                    </a:lnTo>
                    <a:lnTo>
                      <a:pt x="27" y="9"/>
                    </a:lnTo>
                    <a:lnTo>
                      <a:pt x="22" y="4"/>
                    </a:lnTo>
                    <a:lnTo>
                      <a:pt x="17" y="1"/>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0" name="Rectangle 45"/>
              <p:cNvSpPr>
                <a:spLocks noChangeArrowheads="1"/>
              </p:cNvSpPr>
              <p:nvPr/>
            </p:nvSpPr>
            <p:spPr bwMode="auto">
              <a:xfrm>
                <a:off x="4480" y="536"/>
                <a:ext cx="4"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5" name="Group 52"/>
            <p:cNvGrpSpPr>
              <a:grpSpLocks/>
            </p:cNvGrpSpPr>
            <p:nvPr/>
          </p:nvGrpSpPr>
          <p:grpSpPr bwMode="auto">
            <a:xfrm>
              <a:off x="3746" y="-2"/>
              <a:ext cx="961" cy="1014"/>
              <a:chOff x="3176" y="192"/>
              <a:chExt cx="1352" cy="1206"/>
            </a:xfrm>
          </p:grpSpPr>
          <p:sp>
            <p:nvSpPr>
              <p:cNvPr id="25" name="Freeform 53"/>
              <p:cNvSpPr>
                <a:spLocks/>
              </p:cNvSpPr>
              <p:nvPr/>
            </p:nvSpPr>
            <p:spPr bwMode="auto">
              <a:xfrm>
                <a:off x="3176" y="740"/>
                <a:ext cx="522" cy="658"/>
              </a:xfrm>
              <a:custGeom>
                <a:avLst/>
                <a:gdLst>
                  <a:gd name="T0" fmla="*/ 1 w 1044"/>
                  <a:gd name="T1" fmla="*/ 0 h 1317"/>
                  <a:gd name="T2" fmla="*/ 1 w 1044"/>
                  <a:gd name="T3" fmla="*/ 0 h 1317"/>
                  <a:gd name="T4" fmla="*/ 1 w 1044"/>
                  <a:gd name="T5" fmla="*/ 0 h 1317"/>
                  <a:gd name="T6" fmla="*/ 1 w 1044"/>
                  <a:gd name="T7" fmla="*/ 0 h 1317"/>
                  <a:gd name="T8" fmla="*/ 1 w 1044"/>
                  <a:gd name="T9" fmla="*/ 0 h 1317"/>
                  <a:gd name="T10" fmla="*/ 1 w 1044"/>
                  <a:gd name="T11" fmla="*/ 0 h 1317"/>
                  <a:gd name="T12" fmla="*/ 1 w 1044"/>
                  <a:gd name="T13" fmla="*/ 0 h 1317"/>
                  <a:gd name="T14" fmla="*/ 1 w 1044"/>
                  <a:gd name="T15" fmla="*/ 0 h 1317"/>
                  <a:gd name="T16" fmla="*/ 1 w 1044"/>
                  <a:gd name="T17" fmla="*/ 0 h 1317"/>
                  <a:gd name="T18" fmla="*/ 1 w 1044"/>
                  <a:gd name="T19" fmla="*/ 0 h 1317"/>
                  <a:gd name="T20" fmla="*/ 1 w 1044"/>
                  <a:gd name="T21" fmla="*/ 0 h 1317"/>
                  <a:gd name="T22" fmla="*/ 1 w 1044"/>
                  <a:gd name="T23" fmla="*/ 0 h 1317"/>
                  <a:gd name="T24" fmla="*/ 1 w 1044"/>
                  <a:gd name="T25" fmla="*/ 0 h 1317"/>
                  <a:gd name="T26" fmla="*/ 1 w 1044"/>
                  <a:gd name="T27" fmla="*/ 0 h 1317"/>
                  <a:gd name="T28" fmla="*/ 1 w 1044"/>
                  <a:gd name="T29" fmla="*/ 0 h 1317"/>
                  <a:gd name="T30" fmla="*/ 1 w 1044"/>
                  <a:gd name="T31" fmla="*/ 0 h 1317"/>
                  <a:gd name="T32" fmla="*/ 1 w 1044"/>
                  <a:gd name="T33" fmla="*/ 0 h 1317"/>
                  <a:gd name="T34" fmla="*/ 1 w 1044"/>
                  <a:gd name="T35" fmla="*/ 0 h 1317"/>
                  <a:gd name="T36" fmla="*/ 1 w 1044"/>
                  <a:gd name="T37" fmla="*/ 0 h 1317"/>
                  <a:gd name="T38" fmla="*/ 1 w 1044"/>
                  <a:gd name="T39" fmla="*/ 0 h 1317"/>
                  <a:gd name="T40" fmla="*/ 1 w 1044"/>
                  <a:gd name="T41" fmla="*/ 0 h 1317"/>
                  <a:gd name="T42" fmla="*/ 1 w 1044"/>
                  <a:gd name="T43" fmla="*/ 0 h 1317"/>
                  <a:gd name="T44" fmla="*/ 1 w 1044"/>
                  <a:gd name="T45" fmla="*/ 0 h 1317"/>
                  <a:gd name="T46" fmla="*/ 1 w 1044"/>
                  <a:gd name="T47" fmla="*/ 0 h 1317"/>
                  <a:gd name="T48" fmla="*/ 1 w 1044"/>
                  <a:gd name="T49" fmla="*/ 0 h 1317"/>
                  <a:gd name="T50" fmla="*/ 1 w 1044"/>
                  <a:gd name="T51" fmla="*/ 0 h 1317"/>
                  <a:gd name="T52" fmla="*/ 1 w 1044"/>
                  <a:gd name="T53" fmla="*/ 0 h 1317"/>
                  <a:gd name="T54" fmla="*/ 1 w 1044"/>
                  <a:gd name="T55" fmla="*/ 0 h 1317"/>
                  <a:gd name="T56" fmla="*/ 1 w 1044"/>
                  <a:gd name="T57" fmla="*/ 0 h 1317"/>
                  <a:gd name="T58" fmla="*/ 1 w 1044"/>
                  <a:gd name="T59" fmla="*/ 0 h 1317"/>
                  <a:gd name="T60" fmla="*/ 1 w 1044"/>
                  <a:gd name="T61" fmla="*/ 0 h 1317"/>
                  <a:gd name="T62" fmla="*/ 1 w 1044"/>
                  <a:gd name="T63" fmla="*/ 0 h 1317"/>
                  <a:gd name="T64" fmla="*/ 1 w 1044"/>
                  <a:gd name="T65" fmla="*/ 0 h 1317"/>
                  <a:gd name="T66" fmla="*/ 1 w 1044"/>
                  <a:gd name="T67" fmla="*/ 0 h 1317"/>
                  <a:gd name="T68" fmla="*/ 1 w 1044"/>
                  <a:gd name="T69" fmla="*/ 0 h 1317"/>
                  <a:gd name="T70" fmla="*/ 1 w 1044"/>
                  <a:gd name="T71" fmla="*/ 0 h 1317"/>
                  <a:gd name="T72" fmla="*/ 1 w 1044"/>
                  <a:gd name="T73" fmla="*/ 0 h 1317"/>
                  <a:gd name="T74" fmla="*/ 1 w 1044"/>
                  <a:gd name="T75" fmla="*/ 0 h 1317"/>
                  <a:gd name="T76" fmla="*/ 1 w 1044"/>
                  <a:gd name="T77" fmla="*/ 0 h 1317"/>
                  <a:gd name="T78" fmla="*/ 1 w 1044"/>
                  <a:gd name="T79" fmla="*/ 0 h 1317"/>
                  <a:gd name="T80" fmla="*/ 1 w 1044"/>
                  <a:gd name="T81" fmla="*/ 0 h 1317"/>
                  <a:gd name="T82" fmla="*/ 1 w 1044"/>
                  <a:gd name="T83" fmla="*/ 0 h 1317"/>
                  <a:gd name="T84" fmla="*/ 1 w 1044"/>
                  <a:gd name="T85" fmla="*/ 0 h 1317"/>
                  <a:gd name="T86" fmla="*/ 1 w 1044"/>
                  <a:gd name="T87" fmla="*/ 0 h 1317"/>
                  <a:gd name="T88" fmla="*/ 1 w 1044"/>
                  <a:gd name="T89" fmla="*/ 0 h 1317"/>
                  <a:gd name="T90" fmla="*/ 1 w 1044"/>
                  <a:gd name="T91" fmla="*/ 0 h 1317"/>
                  <a:gd name="T92" fmla="*/ 1 w 1044"/>
                  <a:gd name="T93" fmla="*/ 0 h 1317"/>
                  <a:gd name="T94" fmla="*/ 1 w 1044"/>
                  <a:gd name="T95" fmla="*/ 0 h 1317"/>
                  <a:gd name="T96" fmla="*/ 1 w 1044"/>
                  <a:gd name="T97" fmla="*/ 0 h 1317"/>
                  <a:gd name="T98" fmla="*/ 1 w 1044"/>
                  <a:gd name="T99" fmla="*/ 0 h 1317"/>
                  <a:gd name="T100" fmla="*/ 1 w 1044"/>
                  <a:gd name="T101" fmla="*/ 0 h 1317"/>
                  <a:gd name="T102" fmla="*/ 1 w 1044"/>
                  <a:gd name="T103" fmla="*/ 0 h 1317"/>
                  <a:gd name="T104" fmla="*/ 1 w 1044"/>
                  <a:gd name="T105" fmla="*/ 0 h 1317"/>
                  <a:gd name="T106" fmla="*/ 1 w 1044"/>
                  <a:gd name="T107" fmla="*/ 0 h 1317"/>
                  <a:gd name="T108" fmla="*/ 1 w 1044"/>
                  <a:gd name="T109" fmla="*/ 0 h 1317"/>
                  <a:gd name="T110" fmla="*/ 1 w 1044"/>
                  <a:gd name="T111" fmla="*/ 0 h 1317"/>
                  <a:gd name="T112" fmla="*/ 1 w 1044"/>
                  <a:gd name="T113" fmla="*/ 0 h 1317"/>
                  <a:gd name="T114" fmla="*/ 1 w 1044"/>
                  <a:gd name="T115" fmla="*/ 0 h 131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44"/>
                  <a:gd name="T175" fmla="*/ 0 h 1317"/>
                  <a:gd name="T176" fmla="*/ 1044 w 1044"/>
                  <a:gd name="T177" fmla="*/ 1317 h 131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44" h="1317">
                    <a:moveTo>
                      <a:pt x="872" y="0"/>
                    </a:moveTo>
                    <a:lnTo>
                      <a:pt x="855" y="9"/>
                    </a:lnTo>
                    <a:lnTo>
                      <a:pt x="842" y="21"/>
                    </a:lnTo>
                    <a:lnTo>
                      <a:pt x="831" y="35"/>
                    </a:lnTo>
                    <a:lnTo>
                      <a:pt x="823" y="50"/>
                    </a:lnTo>
                    <a:lnTo>
                      <a:pt x="816" y="68"/>
                    </a:lnTo>
                    <a:lnTo>
                      <a:pt x="810" y="87"/>
                    </a:lnTo>
                    <a:lnTo>
                      <a:pt x="804" y="107"/>
                    </a:lnTo>
                    <a:lnTo>
                      <a:pt x="800" y="128"/>
                    </a:lnTo>
                    <a:lnTo>
                      <a:pt x="794" y="143"/>
                    </a:lnTo>
                    <a:lnTo>
                      <a:pt x="785" y="158"/>
                    </a:lnTo>
                    <a:lnTo>
                      <a:pt x="771" y="174"/>
                    </a:lnTo>
                    <a:lnTo>
                      <a:pt x="755" y="190"/>
                    </a:lnTo>
                    <a:lnTo>
                      <a:pt x="737" y="207"/>
                    </a:lnTo>
                    <a:lnTo>
                      <a:pt x="719" y="225"/>
                    </a:lnTo>
                    <a:lnTo>
                      <a:pt x="701" y="241"/>
                    </a:lnTo>
                    <a:lnTo>
                      <a:pt x="683" y="257"/>
                    </a:lnTo>
                    <a:lnTo>
                      <a:pt x="665" y="274"/>
                    </a:lnTo>
                    <a:lnTo>
                      <a:pt x="648" y="290"/>
                    </a:lnTo>
                    <a:lnTo>
                      <a:pt x="630" y="307"/>
                    </a:lnTo>
                    <a:lnTo>
                      <a:pt x="613" y="323"/>
                    </a:lnTo>
                    <a:lnTo>
                      <a:pt x="596" y="338"/>
                    </a:lnTo>
                    <a:lnTo>
                      <a:pt x="578" y="353"/>
                    </a:lnTo>
                    <a:lnTo>
                      <a:pt x="562" y="368"/>
                    </a:lnTo>
                    <a:lnTo>
                      <a:pt x="547" y="383"/>
                    </a:lnTo>
                    <a:lnTo>
                      <a:pt x="532" y="396"/>
                    </a:lnTo>
                    <a:lnTo>
                      <a:pt x="517" y="411"/>
                    </a:lnTo>
                    <a:lnTo>
                      <a:pt x="504" y="425"/>
                    </a:lnTo>
                    <a:lnTo>
                      <a:pt x="491" y="440"/>
                    </a:lnTo>
                    <a:lnTo>
                      <a:pt x="478" y="455"/>
                    </a:lnTo>
                    <a:lnTo>
                      <a:pt x="466" y="470"/>
                    </a:lnTo>
                    <a:lnTo>
                      <a:pt x="455" y="485"/>
                    </a:lnTo>
                    <a:lnTo>
                      <a:pt x="445" y="500"/>
                    </a:lnTo>
                    <a:lnTo>
                      <a:pt x="432" y="525"/>
                    </a:lnTo>
                    <a:lnTo>
                      <a:pt x="426" y="548"/>
                    </a:lnTo>
                    <a:lnTo>
                      <a:pt x="423" y="574"/>
                    </a:lnTo>
                    <a:lnTo>
                      <a:pt x="418" y="602"/>
                    </a:lnTo>
                    <a:lnTo>
                      <a:pt x="411" y="628"/>
                    </a:lnTo>
                    <a:lnTo>
                      <a:pt x="403" y="651"/>
                    </a:lnTo>
                    <a:lnTo>
                      <a:pt x="394" y="672"/>
                    </a:lnTo>
                    <a:lnTo>
                      <a:pt x="384" y="692"/>
                    </a:lnTo>
                    <a:lnTo>
                      <a:pt x="373" y="713"/>
                    </a:lnTo>
                    <a:lnTo>
                      <a:pt x="363" y="735"/>
                    </a:lnTo>
                    <a:lnTo>
                      <a:pt x="354" y="758"/>
                    </a:lnTo>
                    <a:lnTo>
                      <a:pt x="345" y="782"/>
                    </a:lnTo>
                    <a:lnTo>
                      <a:pt x="333" y="821"/>
                    </a:lnTo>
                    <a:lnTo>
                      <a:pt x="325" y="852"/>
                    </a:lnTo>
                    <a:lnTo>
                      <a:pt x="318" y="883"/>
                    </a:lnTo>
                    <a:lnTo>
                      <a:pt x="311" y="921"/>
                    </a:lnTo>
                    <a:lnTo>
                      <a:pt x="310" y="935"/>
                    </a:lnTo>
                    <a:lnTo>
                      <a:pt x="310" y="949"/>
                    </a:lnTo>
                    <a:lnTo>
                      <a:pt x="309" y="962"/>
                    </a:lnTo>
                    <a:lnTo>
                      <a:pt x="302" y="972"/>
                    </a:lnTo>
                    <a:lnTo>
                      <a:pt x="293" y="977"/>
                    </a:lnTo>
                    <a:lnTo>
                      <a:pt x="282" y="977"/>
                    </a:lnTo>
                    <a:lnTo>
                      <a:pt x="273" y="977"/>
                    </a:lnTo>
                    <a:lnTo>
                      <a:pt x="269" y="979"/>
                    </a:lnTo>
                    <a:lnTo>
                      <a:pt x="267" y="985"/>
                    </a:lnTo>
                    <a:lnTo>
                      <a:pt x="267" y="992"/>
                    </a:lnTo>
                    <a:lnTo>
                      <a:pt x="267" y="999"/>
                    </a:lnTo>
                    <a:lnTo>
                      <a:pt x="267" y="1006"/>
                    </a:lnTo>
                    <a:lnTo>
                      <a:pt x="266" y="1007"/>
                    </a:lnTo>
                    <a:lnTo>
                      <a:pt x="264" y="1007"/>
                    </a:lnTo>
                    <a:lnTo>
                      <a:pt x="261" y="1008"/>
                    </a:lnTo>
                    <a:lnTo>
                      <a:pt x="257" y="1016"/>
                    </a:lnTo>
                    <a:lnTo>
                      <a:pt x="257" y="1023"/>
                    </a:lnTo>
                    <a:lnTo>
                      <a:pt x="262" y="1031"/>
                    </a:lnTo>
                    <a:lnTo>
                      <a:pt x="269" y="1039"/>
                    </a:lnTo>
                    <a:lnTo>
                      <a:pt x="279" y="1047"/>
                    </a:lnTo>
                    <a:lnTo>
                      <a:pt x="289" y="1055"/>
                    </a:lnTo>
                    <a:lnTo>
                      <a:pt x="300" y="1062"/>
                    </a:lnTo>
                    <a:lnTo>
                      <a:pt x="311" y="1068"/>
                    </a:lnTo>
                    <a:lnTo>
                      <a:pt x="320" y="1072"/>
                    </a:lnTo>
                    <a:lnTo>
                      <a:pt x="216" y="1124"/>
                    </a:lnTo>
                    <a:lnTo>
                      <a:pt x="214" y="1125"/>
                    </a:lnTo>
                    <a:lnTo>
                      <a:pt x="210" y="1128"/>
                    </a:lnTo>
                    <a:lnTo>
                      <a:pt x="203" y="1131"/>
                    </a:lnTo>
                    <a:lnTo>
                      <a:pt x="195" y="1137"/>
                    </a:lnTo>
                    <a:lnTo>
                      <a:pt x="186" y="1141"/>
                    </a:lnTo>
                    <a:lnTo>
                      <a:pt x="176" y="1147"/>
                    </a:lnTo>
                    <a:lnTo>
                      <a:pt x="168" y="1152"/>
                    </a:lnTo>
                    <a:lnTo>
                      <a:pt x="163" y="1156"/>
                    </a:lnTo>
                    <a:lnTo>
                      <a:pt x="159" y="1158"/>
                    </a:lnTo>
                    <a:lnTo>
                      <a:pt x="155" y="1159"/>
                    </a:lnTo>
                    <a:lnTo>
                      <a:pt x="148" y="1159"/>
                    </a:lnTo>
                    <a:lnTo>
                      <a:pt x="140" y="1159"/>
                    </a:lnTo>
                    <a:lnTo>
                      <a:pt x="131" y="1159"/>
                    </a:lnTo>
                    <a:lnTo>
                      <a:pt x="123" y="1159"/>
                    </a:lnTo>
                    <a:lnTo>
                      <a:pt x="115" y="1158"/>
                    </a:lnTo>
                    <a:lnTo>
                      <a:pt x="108" y="1158"/>
                    </a:lnTo>
                    <a:lnTo>
                      <a:pt x="105" y="1154"/>
                    </a:lnTo>
                    <a:lnTo>
                      <a:pt x="103" y="1150"/>
                    </a:lnTo>
                    <a:lnTo>
                      <a:pt x="100" y="1145"/>
                    </a:lnTo>
                    <a:lnTo>
                      <a:pt x="99" y="1140"/>
                    </a:lnTo>
                    <a:lnTo>
                      <a:pt x="107" y="1139"/>
                    </a:lnTo>
                    <a:lnTo>
                      <a:pt x="114" y="1138"/>
                    </a:lnTo>
                    <a:lnTo>
                      <a:pt x="120" y="1135"/>
                    </a:lnTo>
                    <a:lnTo>
                      <a:pt x="126" y="1130"/>
                    </a:lnTo>
                    <a:lnTo>
                      <a:pt x="130" y="1125"/>
                    </a:lnTo>
                    <a:lnTo>
                      <a:pt x="134" y="1118"/>
                    </a:lnTo>
                    <a:lnTo>
                      <a:pt x="137" y="1112"/>
                    </a:lnTo>
                    <a:lnTo>
                      <a:pt x="140" y="1103"/>
                    </a:lnTo>
                    <a:lnTo>
                      <a:pt x="125" y="1100"/>
                    </a:lnTo>
                    <a:lnTo>
                      <a:pt x="111" y="1097"/>
                    </a:lnTo>
                    <a:lnTo>
                      <a:pt x="97" y="1093"/>
                    </a:lnTo>
                    <a:lnTo>
                      <a:pt x="85" y="1090"/>
                    </a:lnTo>
                    <a:lnTo>
                      <a:pt x="74" y="1086"/>
                    </a:lnTo>
                    <a:lnTo>
                      <a:pt x="63" y="1084"/>
                    </a:lnTo>
                    <a:lnTo>
                      <a:pt x="54" y="1083"/>
                    </a:lnTo>
                    <a:lnTo>
                      <a:pt x="47" y="1083"/>
                    </a:lnTo>
                    <a:lnTo>
                      <a:pt x="39" y="1084"/>
                    </a:lnTo>
                    <a:lnTo>
                      <a:pt x="31" y="1085"/>
                    </a:lnTo>
                    <a:lnTo>
                      <a:pt x="24" y="1087"/>
                    </a:lnTo>
                    <a:lnTo>
                      <a:pt x="17" y="1091"/>
                    </a:lnTo>
                    <a:lnTo>
                      <a:pt x="10" y="1094"/>
                    </a:lnTo>
                    <a:lnTo>
                      <a:pt x="6" y="1099"/>
                    </a:lnTo>
                    <a:lnTo>
                      <a:pt x="2" y="1103"/>
                    </a:lnTo>
                    <a:lnTo>
                      <a:pt x="0" y="1110"/>
                    </a:lnTo>
                    <a:lnTo>
                      <a:pt x="4" y="1122"/>
                    </a:lnTo>
                    <a:lnTo>
                      <a:pt x="14" y="1137"/>
                    </a:lnTo>
                    <a:lnTo>
                      <a:pt x="30" y="1154"/>
                    </a:lnTo>
                    <a:lnTo>
                      <a:pt x="50" y="1173"/>
                    </a:lnTo>
                    <a:lnTo>
                      <a:pt x="70" y="1190"/>
                    </a:lnTo>
                    <a:lnTo>
                      <a:pt x="91" y="1206"/>
                    </a:lnTo>
                    <a:lnTo>
                      <a:pt x="111" y="1220"/>
                    </a:lnTo>
                    <a:lnTo>
                      <a:pt x="125" y="1228"/>
                    </a:lnTo>
                    <a:lnTo>
                      <a:pt x="129" y="1229"/>
                    </a:lnTo>
                    <a:lnTo>
                      <a:pt x="134" y="1230"/>
                    </a:lnTo>
                    <a:lnTo>
                      <a:pt x="140" y="1230"/>
                    </a:lnTo>
                    <a:lnTo>
                      <a:pt x="145" y="1229"/>
                    </a:lnTo>
                    <a:lnTo>
                      <a:pt x="150" y="1228"/>
                    </a:lnTo>
                    <a:lnTo>
                      <a:pt x="156" y="1227"/>
                    </a:lnTo>
                    <a:lnTo>
                      <a:pt x="161" y="1226"/>
                    </a:lnTo>
                    <a:lnTo>
                      <a:pt x="166" y="1224"/>
                    </a:lnTo>
                    <a:lnTo>
                      <a:pt x="180" y="1221"/>
                    </a:lnTo>
                    <a:lnTo>
                      <a:pt x="190" y="1219"/>
                    </a:lnTo>
                    <a:lnTo>
                      <a:pt x="198" y="1217"/>
                    </a:lnTo>
                    <a:lnTo>
                      <a:pt x="204" y="1217"/>
                    </a:lnTo>
                    <a:lnTo>
                      <a:pt x="211" y="1217"/>
                    </a:lnTo>
                    <a:lnTo>
                      <a:pt x="219" y="1217"/>
                    </a:lnTo>
                    <a:lnTo>
                      <a:pt x="229" y="1217"/>
                    </a:lnTo>
                    <a:lnTo>
                      <a:pt x="244" y="1217"/>
                    </a:lnTo>
                    <a:lnTo>
                      <a:pt x="244" y="1221"/>
                    </a:lnTo>
                    <a:lnTo>
                      <a:pt x="243" y="1223"/>
                    </a:lnTo>
                    <a:lnTo>
                      <a:pt x="243" y="1226"/>
                    </a:lnTo>
                    <a:lnTo>
                      <a:pt x="243" y="1229"/>
                    </a:lnTo>
                    <a:lnTo>
                      <a:pt x="241" y="1231"/>
                    </a:lnTo>
                    <a:lnTo>
                      <a:pt x="236" y="1234"/>
                    </a:lnTo>
                    <a:lnTo>
                      <a:pt x="232" y="1236"/>
                    </a:lnTo>
                    <a:lnTo>
                      <a:pt x="231" y="1238"/>
                    </a:lnTo>
                    <a:lnTo>
                      <a:pt x="231" y="1244"/>
                    </a:lnTo>
                    <a:lnTo>
                      <a:pt x="231" y="1250"/>
                    </a:lnTo>
                    <a:lnTo>
                      <a:pt x="229" y="1257"/>
                    </a:lnTo>
                    <a:lnTo>
                      <a:pt x="232" y="1261"/>
                    </a:lnTo>
                    <a:lnTo>
                      <a:pt x="246" y="1274"/>
                    </a:lnTo>
                    <a:lnTo>
                      <a:pt x="265" y="1287"/>
                    </a:lnTo>
                    <a:lnTo>
                      <a:pt x="286" y="1299"/>
                    </a:lnTo>
                    <a:lnTo>
                      <a:pt x="309" y="1310"/>
                    </a:lnTo>
                    <a:lnTo>
                      <a:pt x="331" y="1315"/>
                    </a:lnTo>
                    <a:lnTo>
                      <a:pt x="352" y="1317"/>
                    </a:lnTo>
                    <a:lnTo>
                      <a:pt x="366" y="1311"/>
                    </a:lnTo>
                    <a:lnTo>
                      <a:pt x="377" y="1296"/>
                    </a:lnTo>
                    <a:lnTo>
                      <a:pt x="381" y="1283"/>
                    </a:lnTo>
                    <a:lnTo>
                      <a:pt x="387" y="1273"/>
                    </a:lnTo>
                    <a:lnTo>
                      <a:pt x="395" y="1264"/>
                    </a:lnTo>
                    <a:lnTo>
                      <a:pt x="403" y="1255"/>
                    </a:lnTo>
                    <a:lnTo>
                      <a:pt x="411" y="1247"/>
                    </a:lnTo>
                    <a:lnTo>
                      <a:pt x="419" y="1238"/>
                    </a:lnTo>
                    <a:lnTo>
                      <a:pt x="426" y="1229"/>
                    </a:lnTo>
                    <a:lnTo>
                      <a:pt x="431" y="1216"/>
                    </a:lnTo>
                    <a:lnTo>
                      <a:pt x="436" y="1190"/>
                    </a:lnTo>
                    <a:lnTo>
                      <a:pt x="440" y="1164"/>
                    </a:lnTo>
                    <a:lnTo>
                      <a:pt x="445" y="1147"/>
                    </a:lnTo>
                    <a:lnTo>
                      <a:pt x="451" y="1140"/>
                    </a:lnTo>
                    <a:lnTo>
                      <a:pt x="459" y="1138"/>
                    </a:lnTo>
                    <a:lnTo>
                      <a:pt x="466" y="1133"/>
                    </a:lnTo>
                    <a:lnTo>
                      <a:pt x="472" y="1128"/>
                    </a:lnTo>
                    <a:lnTo>
                      <a:pt x="477" y="1121"/>
                    </a:lnTo>
                    <a:lnTo>
                      <a:pt x="482" y="1113"/>
                    </a:lnTo>
                    <a:lnTo>
                      <a:pt x="484" y="1103"/>
                    </a:lnTo>
                    <a:lnTo>
                      <a:pt x="485" y="1095"/>
                    </a:lnTo>
                    <a:lnTo>
                      <a:pt x="485" y="1087"/>
                    </a:lnTo>
                    <a:lnTo>
                      <a:pt x="484" y="1082"/>
                    </a:lnTo>
                    <a:lnTo>
                      <a:pt x="481" y="1077"/>
                    </a:lnTo>
                    <a:lnTo>
                      <a:pt x="479" y="1072"/>
                    </a:lnTo>
                    <a:lnTo>
                      <a:pt x="479" y="1070"/>
                    </a:lnTo>
                    <a:lnTo>
                      <a:pt x="491" y="1056"/>
                    </a:lnTo>
                    <a:lnTo>
                      <a:pt x="505" y="1038"/>
                    </a:lnTo>
                    <a:lnTo>
                      <a:pt x="521" y="1014"/>
                    </a:lnTo>
                    <a:lnTo>
                      <a:pt x="538" y="986"/>
                    </a:lnTo>
                    <a:lnTo>
                      <a:pt x="555" y="955"/>
                    </a:lnTo>
                    <a:lnTo>
                      <a:pt x="573" y="919"/>
                    </a:lnTo>
                    <a:lnTo>
                      <a:pt x="588" y="880"/>
                    </a:lnTo>
                    <a:lnTo>
                      <a:pt x="602" y="837"/>
                    </a:lnTo>
                    <a:lnTo>
                      <a:pt x="608" y="813"/>
                    </a:lnTo>
                    <a:lnTo>
                      <a:pt x="617" y="782"/>
                    </a:lnTo>
                    <a:lnTo>
                      <a:pt x="623" y="751"/>
                    </a:lnTo>
                    <a:lnTo>
                      <a:pt x="630" y="727"/>
                    </a:lnTo>
                    <a:lnTo>
                      <a:pt x="640" y="697"/>
                    </a:lnTo>
                    <a:lnTo>
                      <a:pt x="649" y="670"/>
                    </a:lnTo>
                    <a:lnTo>
                      <a:pt x="657" y="649"/>
                    </a:lnTo>
                    <a:lnTo>
                      <a:pt x="665" y="629"/>
                    </a:lnTo>
                    <a:lnTo>
                      <a:pt x="673" y="614"/>
                    </a:lnTo>
                    <a:lnTo>
                      <a:pt x="681" y="602"/>
                    </a:lnTo>
                    <a:lnTo>
                      <a:pt x="689" y="593"/>
                    </a:lnTo>
                    <a:lnTo>
                      <a:pt x="696" y="588"/>
                    </a:lnTo>
                    <a:lnTo>
                      <a:pt x="704" y="583"/>
                    </a:lnTo>
                    <a:lnTo>
                      <a:pt x="712" y="579"/>
                    </a:lnTo>
                    <a:lnTo>
                      <a:pt x="721" y="576"/>
                    </a:lnTo>
                    <a:lnTo>
                      <a:pt x="729" y="573"/>
                    </a:lnTo>
                    <a:lnTo>
                      <a:pt x="739" y="569"/>
                    </a:lnTo>
                    <a:lnTo>
                      <a:pt x="747" y="567"/>
                    </a:lnTo>
                    <a:lnTo>
                      <a:pt x="756" y="562"/>
                    </a:lnTo>
                    <a:lnTo>
                      <a:pt x="764" y="559"/>
                    </a:lnTo>
                    <a:lnTo>
                      <a:pt x="771" y="555"/>
                    </a:lnTo>
                    <a:lnTo>
                      <a:pt x="777" y="553"/>
                    </a:lnTo>
                    <a:lnTo>
                      <a:pt x="781" y="551"/>
                    </a:lnTo>
                    <a:lnTo>
                      <a:pt x="785" y="550"/>
                    </a:lnTo>
                    <a:lnTo>
                      <a:pt x="789" y="547"/>
                    </a:lnTo>
                    <a:lnTo>
                      <a:pt x="793" y="545"/>
                    </a:lnTo>
                    <a:lnTo>
                      <a:pt x="797" y="541"/>
                    </a:lnTo>
                    <a:lnTo>
                      <a:pt x="803" y="537"/>
                    </a:lnTo>
                    <a:lnTo>
                      <a:pt x="810" y="531"/>
                    </a:lnTo>
                    <a:lnTo>
                      <a:pt x="818" y="525"/>
                    </a:lnTo>
                    <a:lnTo>
                      <a:pt x="827" y="518"/>
                    </a:lnTo>
                    <a:lnTo>
                      <a:pt x="839" y="512"/>
                    </a:lnTo>
                    <a:lnTo>
                      <a:pt x="850" y="503"/>
                    </a:lnTo>
                    <a:lnTo>
                      <a:pt x="863" y="494"/>
                    </a:lnTo>
                    <a:lnTo>
                      <a:pt x="877" y="485"/>
                    </a:lnTo>
                    <a:lnTo>
                      <a:pt x="891" y="476"/>
                    </a:lnTo>
                    <a:lnTo>
                      <a:pt x="906" y="465"/>
                    </a:lnTo>
                    <a:lnTo>
                      <a:pt x="920" y="455"/>
                    </a:lnTo>
                    <a:lnTo>
                      <a:pt x="934" y="444"/>
                    </a:lnTo>
                    <a:lnTo>
                      <a:pt x="949" y="432"/>
                    </a:lnTo>
                    <a:lnTo>
                      <a:pt x="964" y="421"/>
                    </a:lnTo>
                    <a:lnTo>
                      <a:pt x="978" y="408"/>
                    </a:lnTo>
                    <a:lnTo>
                      <a:pt x="992" y="396"/>
                    </a:lnTo>
                    <a:lnTo>
                      <a:pt x="1006" y="384"/>
                    </a:lnTo>
                    <a:lnTo>
                      <a:pt x="1015" y="374"/>
                    </a:lnTo>
                    <a:lnTo>
                      <a:pt x="1023" y="366"/>
                    </a:lnTo>
                    <a:lnTo>
                      <a:pt x="1029" y="357"/>
                    </a:lnTo>
                    <a:lnTo>
                      <a:pt x="1034" y="345"/>
                    </a:lnTo>
                    <a:lnTo>
                      <a:pt x="1040" y="319"/>
                    </a:lnTo>
                    <a:lnTo>
                      <a:pt x="1044" y="294"/>
                    </a:lnTo>
                    <a:lnTo>
                      <a:pt x="1044" y="271"/>
                    </a:lnTo>
                    <a:lnTo>
                      <a:pt x="1040" y="248"/>
                    </a:lnTo>
                    <a:lnTo>
                      <a:pt x="1035" y="226"/>
                    </a:lnTo>
                    <a:lnTo>
                      <a:pt x="1026" y="204"/>
                    </a:lnTo>
                    <a:lnTo>
                      <a:pt x="1014" y="181"/>
                    </a:lnTo>
                    <a:lnTo>
                      <a:pt x="999" y="159"/>
                    </a:lnTo>
                    <a:lnTo>
                      <a:pt x="990" y="145"/>
                    </a:lnTo>
                    <a:lnTo>
                      <a:pt x="975" y="125"/>
                    </a:lnTo>
                    <a:lnTo>
                      <a:pt x="956" y="99"/>
                    </a:lnTo>
                    <a:lnTo>
                      <a:pt x="937" y="73"/>
                    </a:lnTo>
                    <a:lnTo>
                      <a:pt x="918" y="46"/>
                    </a:lnTo>
                    <a:lnTo>
                      <a:pt x="903" y="23"/>
                    </a:lnTo>
                    <a:lnTo>
                      <a:pt x="893" y="8"/>
                    </a:lnTo>
                    <a:lnTo>
                      <a:pt x="888" y="1"/>
                    </a:lnTo>
                    <a:lnTo>
                      <a:pt x="886" y="8"/>
                    </a:lnTo>
                    <a:lnTo>
                      <a:pt x="881" y="28"/>
                    </a:lnTo>
                    <a:lnTo>
                      <a:pt x="873" y="53"/>
                    </a:lnTo>
                    <a:lnTo>
                      <a:pt x="865" y="83"/>
                    </a:lnTo>
                    <a:lnTo>
                      <a:pt x="856" y="113"/>
                    </a:lnTo>
                    <a:lnTo>
                      <a:pt x="849" y="140"/>
                    </a:lnTo>
                    <a:lnTo>
                      <a:pt x="843" y="158"/>
                    </a:lnTo>
                    <a:lnTo>
                      <a:pt x="842" y="165"/>
                    </a:lnTo>
                    <a:lnTo>
                      <a:pt x="861" y="167"/>
                    </a:lnTo>
                    <a:lnTo>
                      <a:pt x="878" y="174"/>
                    </a:lnTo>
                    <a:lnTo>
                      <a:pt x="893" y="183"/>
                    </a:lnTo>
                    <a:lnTo>
                      <a:pt x="906" y="195"/>
                    </a:lnTo>
                    <a:lnTo>
                      <a:pt x="916" y="209"/>
                    </a:lnTo>
                    <a:lnTo>
                      <a:pt x="923" y="222"/>
                    </a:lnTo>
                    <a:lnTo>
                      <a:pt x="928" y="235"/>
                    </a:lnTo>
                    <a:lnTo>
                      <a:pt x="930" y="248"/>
                    </a:lnTo>
                    <a:lnTo>
                      <a:pt x="928" y="263"/>
                    </a:lnTo>
                    <a:lnTo>
                      <a:pt x="922" y="279"/>
                    </a:lnTo>
                    <a:lnTo>
                      <a:pt x="911" y="296"/>
                    </a:lnTo>
                    <a:lnTo>
                      <a:pt x="898" y="312"/>
                    </a:lnTo>
                    <a:lnTo>
                      <a:pt x="881" y="328"/>
                    </a:lnTo>
                    <a:lnTo>
                      <a:pt x="864" y="342"/>
                    </a:lnTo>
                    <a:lnTo>
                      <a:pt x="846" y="355"/>
                    </a:lnTo>
                    <a:lnTo>
                      <a:pt x="828" y="364"/>
                    </a:lnTo>
                    <a:lnTo>
                      <a:pt x="820" y="369"/>
                    </a:lnTo>
                    <a:lnTo>
                      <a:pt x="812" y="373"/>
                    </a:lnTo>
                    <a:lnTo>
                      <a:pt x="805" y="378"/>
                    </a:lnTo>
                    <a:lnTo>
                      <a:pt x="800" y="381"/>
                    </a:lnTo>
                    <a:lnTo>
                      <a:pt x="794" y="386"/>
                    </a:lnTo>
                    <a:lnTo>
                      <a:pt x="787" y="389"/>
                    </a:lnTo>
                    <a:lnTo>
                      <a:pt x="780" y="393"/>
                    </a:lnTo>
                    <a:lnTo>
                      <a:pt x="773" y="395"/>
                    </a:lnTo>
                    <a:lnTo>
                      <a:pt x="756" y="400"/>
                    </a:lnTo>
                    <a:lnTo>
                      <a:pt x="740" y="403"/>
                    </a:lnTo>
                    <a:lnTo>
                      <a:pt x="721" y="407"/>
                    </a:lnTo>
                    <a:lnTo>
                      <a:pt x="704" y="410"/>
                    </a:lnTo>
                    <a:lnTo>
                      <a:pt x="687" y="414"/>
                    </a:lnTo>
                    <a:lnTo>
                      <a:pt x="671" y="417"/>
                    </a:lnTo>
                    <a:lnTo>
                      <a:pt x="656" y="422"/>
                    </a:lnTo>
                    <a:lnTo>
                      <a:pt x="641" y="426"/>
                    </a:lnTo>
                    <a:lnTo>
                      <a:pt x="627" y="432"/>
                    </a:lnTo>
                    <a:lnTo>
                      <a:pt x="614" y="438"/>
                    </a:lnTo>
                    <a:lnTo>
                      <a:pt x="603" y="442"/>
                    </a:lnTo>
                    <a:lnTo>
                      <a:pt x="591" y="447"/>
                    </a:lnTo>
                    <a:lnTo>
                      <a:pt x="581" y="454"/>
                    </a:lnTo>
                    <a:lnTo>
                      <a:pt x="570" y="461"/>
                    </a:lnTo>
                    <a:lnTo>
                      <a:pt x="560" y="469"/>
                    </a:lnTo>
                    <a:lnTo>
                      <a:pt x="550" y="479"/>
                    </a:lnTo>
                    <a:lnTo>
                      <a:pt x="544" y="485"/>
                    </a:lnTo>
                    <a:lnTo>
                      <a:pt x="537" y="492"/>
                    </a:lnTo>
                    <a:lnTo>
                      <a:pt x="530" y="499"/>
                    </a:lnTo>
                    <a:lnTo>
                      <a:pt x="524" y="506"/>
                    </a:lnTo>
                    <a:lnTo>
                      <a:pt x="519" y="513"/>
                    </a:lnTo>
                    <a:lnTo>
                      <a:pt x="515" y="521"/>
                    </a:lnTo>
                    <a:lnTo>
                      <a:pt x="513" y="529"/>
                    </a:lnTo>
                    <a:lnTo>
                      <a:pt x="514" y="536"/>
                    </a:lnTo>
                    <a:lnTo>
                      <a:pt x="516" y="540"/>
                    </a:lnTo>
                    <a:lnTo>
                      <a:pt x="521" y="543"/>
                    </a:lnTo>
                    <a:lnTo>
                      <a:pt x="525" y="544"/>
                    </a:lnTo>
                    <a:lnTo>
                      <a:pt x="531" y="543"/>
                    </a:lnTo>
                    <a:lnTo>
                      <a:pt x="538" y="541"/>
                    </a:lnTo>
                    <a:lnTo>
                      <a:pt x="545" y="539"/>
                    </a:lnTo>
                    <a:lnTo>
                      <a:pt x="552" y="538"/>
                    </a:lnTo>
                    <a:lnTo>
                      <a:pt x="559" y="537"/>
                    </a:lnTo>
                    <a:lnTo>
                      <a:pt x="564" y="547"/>
                    </a:lnTo>
                    <a:lnTo>
                      <a:pt x="572" y="567"/>
                    </a:lnTo>
                    <a:lnTo>
                      <a:pt x="578" y="591"/>
                    </a:lnTo>
                    <a:lnTo>
                      <a:pt x="581" y="608"/>
                    </a:lnTo>
                    <a:lnTo>
                      <a:pt x="578" y="636"/>
                    </a:lnTo>
                    <a:lnTo>
                      <a:pt x="573" y="661"/>
                    </a:lnTo>
                    <a:lnTo>
                      <a:pt x="565" y="689"/>
                    </a:lnTo>
                    <a:lnTo>
                      <a:pt x="554" y="720"/>
                    </a:lnTo>
                    <a:lnTo>
                      <a:pt x="549" y="738"/>
                    </a:lnTo>
                    <a:lnTo>
                      <a:pt x="544" y="756"/>
                    </a:lnTo>
                    <a:lnTo>
                      <a:pt x="538" y="771"/>
                    </a:lnTo>
                    <a:lnTo>
                      <a:pt x="532" y="784"/>
                    </a:lnTo>
                    <a:lnTo>
                      <a:pt x="523" y="796"/>
                    </a:lnTo>
                    <a:lnTo>
                      <a:pt x="511" y="803"/>
                    </a:lnTo>
                    <a:lnTo>
                      <a:pt x="494" y="807"/>
                    </a:lnTo>
                    <a:lnTo>
                      <a:pt x="472" y="809"/>
                    </a:lnTo>
                    <a:lnTo>
                      <a:pt x="470" y="810"/>
                    </a:lnTo>
                    <a:lnTo>
                      <a:pt x="464" y="814"/>
                    </a:lnTo>
                    <a:lnTo>
                      <a:pt x="456" y="822"/>
                    </a:lnTo>
                    <a:lnTo>
                      <a:pt x="446" y="833"/>
                    </a:lnTo>
                    <a:lnTo>
                      <a:pt x="433" y="848"/>
                    </a:lnTo>
                    <a:lnTo>
                      <a:pt x="421" y="866"/>
                    </a:lnTo>
                    <a:lnTo>
                      <a:pt x="408" y="889"/>
                    </a:lnTo>
                    <a:lnTo>
                      <a:pt x="395" y="916"/>
                    </a:lnTo>
                    <a:lnTo>
                      <a:pt x="387" y="936"/>
                    </a:lnTo>
                    <a:lnTo>
                      <a:pt x="381" y="959"/>
                    </a:lnTo>
                    <a:lnTo>
                      <a:pt x="379" y="984"/>
                    </a:lnTo>
                    <a:lnTo>
                      <a:pt x="379" y="1008"/>
                    </a:lnTo>
                    <a:lnTo>
                      <a:pt x="378" y="1009"/>
                    </a:lnTo>
                    <a:lnTo>
                      <a:pt x="375" y="1010"/>
                    </a:lnTo>
                    <a:lnTo>
                      <a:pt x="370" y="1011"/>
                    </a:lnTo>
                    <a:lnTo>
                      <a:pt x="363" y="1011"/>
                    </a:lnTo>
                    <a:lnTo>
                      <a:pt x="361" y="1008"/>
                    </a:lnTo>
                    <a:lnTo>
                      <a:pt x="357" y="1004"/>
                    </a:lnTo>
                    <a:lnTo>
                      <a:pt x="352" y="1002"/>
                    </a:lnTo>
                    <a:lnTo>
                      <a:pt x="346" y="1001"/>
                    </a:lnTo>
                    <a:lnTo>
                      <a:pt x="339" y="1000"/>
                    </a:lnTo>
                    <a:lnTo>
                      <a:pt x="333" y="999"/>
                    </a:lnTo>
                    <a:lnTo>
                      <a:pt x="327" y="999"/>
                    </a:lnTo>
                    <a:lnTo>
                      <a:pt x="322" y="999"/>
                    </a:lnTo>
                    <a:lnTo>
                      <a:pt x="322" y="1006"/>
                    </a:lnTo>
                    <a:lnTo>
                      <a:pt x="320" y="1012"/>
                    </a:lnTo>
                    <a:lnTo>
                      <a:pt x="318" y="1018"/>
                    </a:lnTo>
                    <a:lnTo>
                      <a:pt x="318" y="1026"/>
                    </a:lnTo>
                    <a:lnTo>
                      <a:pt x="315" y="1034"/>
                    </a:lnTo>
                    <a:lnTo>
                      <a:pt x="308" y="1037"/>
                    </a:lnTo>
                    <a:lnTo>
                      <a:pt x="301" y="1034"/>
                    </a:lnTo>
                    <a:lnTo>
                      <a:pt x="294" y="1029"/>
                    </a:lnTo>
                    <a:lnTo>
                      <a:pt x="292" y="1017"/>
                    </a:lnTo>
                    <a:lnTo>
                      <a:pt x="296" y="1004"/>
                    </a:lnTo>
                    <a:lnTo>
                      <a:pt x="303" y="995"/>
                    </a:lnTo>
                    <a:lnTo>
                      <a:pt x="314" y="992"/>
                    </a:lnTo>
                    <a:lnTo>
                      <a:pt x="327" y="991"/>
                    </a:lnTo>
                    <a:lnTo>
                      <a:pt x="338" y="984"/>
                    </a:lnTo>
                    <a:lnTo>
                      <a:pt x="343" y="973"/>
                    </a:lnTo>
                    <a:lnTo>
                      <a:pt x="348" y="959"/>
                    </a:lnTo>
                    <a:lnTo>
                      <a:pt x="352" y="942"/>
                    </a:lnTo>
                    <a:lnTo>
                      <a:pt x="353" y="923"/>
                    </a:lnTo>
                    <a:lnTo>
                      <a:pt x="356" y="901"/>
                    </a:lnTo>
                    <a:lnTo>
                      <a:pt x="360" y="879"/>
                    </a:lnTo>
                    <a:lnTo>
                      <a:pt x="366" y="845"/>
                    </a:lnTo>
                    <a:lnTo>
                      <a:pt x="372" y="819"/>
                    </a:lnTo>
                    <a:lnTo>
                      <a:pt x="377" y="796"/>
                    </a:lnTo>
                    <a:lnTo>
                      <a:pt x="383" y="776"/>
                    </a:lnTo>
                    <a:lnTo>
                      <a:pt x="388" y="758"/>
                    </a:lnTo>
                    <a:lnTo>
                      <a:pt x="394" y="742"/>
                    </a:lnTo>
                    <a:lnTo>
                      <a:pt x="402" y="725"/>
                    </a:lnTo>
                    <a:lnTo>
                      <a:pt x="411" y="705"/>
                    </a:lnTo>
                    <a:lnTo>
                      <a:pt x="418" y="691"/>
                    </a:lnTo>
                    <a:lnTo>
                      <a:pt x="425" y="677"/>
                    </a:lnTo>
                    <a:lnTo>
                      <a:pt x="431" y="664"/>
                    </a:lnTo>
                    <a:lnTo>
                      <a:pt x="438" y="649"/>
                    </a:lnTo>
                    <a:lnTo>
                      <a:pt x="443" y="636"/>
                    </a:lnTo>
                    <a:lnTo>
                      <a:pt x="447" y="622"/>
                    </a:lnTo>
                    <a:lnTo>
                      <a:pt x="451" y="609"/>
                    </a:lnTo>
                    <a:lnTo>
                      <a:pt x="453" y="597"/>
                    </a:lnTo>
                    <a:lnTo>
                      <a:pt x="455" y="594"/>
                    </a:lnTo>
                    <a:lnTo>
                      <a:pt x="459" y="594"/>
                    </a:lnTo>
                    <a:lnTo>
                      <a:pt x="461" y="597"/>
                    </a:lnTo>
                    <a:lnTo>
                      <a:pt x="463" y="597"/>
                    </a:lnTo>
                    <a:lnTo>
                      <a:pt x="477" y="612"/>
                    </a:lnTo>
                    <a:lnTo>
                      <a:pt x="493" y="624"/>
                    </a:lnTo>
                    <a:lnTo>
                      <a:pt x="508" y="636"/>
                    </a:lnTo>
                    <a:lnTo>
                      <a:pt x="523" y="644"/>
                    </a:lnTo>
                    <a:lnTo>
                      <a:pt x="537" y="650"/>
                    </a:lnTo>
                    <a:lnTo>
                      <a:pt x="550" y="652"/>
                    </a:lnTo>
                    <a:lnTo>
                      <a:pt x="559" y="651"/>
                    </a:lnTo>
                    <a:lnTo>
                      <a:pt x="567" y="647"/>
                    </a:lnTo>
                    <a:lnTo>
                      <a:pt x="566" y="632"/>
                    </a:lnTo>
                    <a:lnTo>
                      <a:pt x="561" y="620"/>
                    </a:lnTo>
                    <a:lnTo>
                      <a:pt x="554" y="608"/>
                    </a:lnTo>
                    <a:lnTo>
                      <a:pt x="544" y="597"/>
                    </a:lnTo>
                    <a:lnTo>
                      <a:pt x="536" y="588"/>
                    </a:lnTo>
                    <a:lnTo>
                      <a:pt x="528" y="579"/>
                    </a:lnTo>
                    <a:lnTo>
                      <a:pt x="521" y="571"/>
                    </a:lnTo>
                    <a:lnTo>
                      <a:pt x="514" y="564"/>
                    </a:lnTo>
                    <a:lnTo>
                      <a:pt x="507" y="559"/>
                    </a:lnTo>
                    <a:lnTo>
                      <a:pt x="498" y="556"/>
                    </a:lnTo>
                    <a:lnTo>
                      <a:pt x="489" y="555"/>
                    </a:lnTo>
                    <a:lnTo>
                      <a:pt x="477" y="558"/>
                    </a:lnTo>
                    <a:lnTo>
                      <a:pt x="476" y="558"/>
                    </a:lnTo>
                    <a:lnTo>
                      <a:pt x="475" y="560"/>
                    </a:lnTo>
                    <a:lnTo>
                      <a:pt x="471" y="562"/>
                    </a:lnTo>
                    <a:lnTo>
                      <a:pt x="469" y="566"/>
                    </a:lnTo>
                    <a:lnTo>
                      <a:pt x="466" y="568"/>
                    </a:lnTo>
                    <a:lnTo>
                      <a:pt x="461" y="568"/>
                    </a:lnTo>
                    <a:lnTo>
                      <a:pt x="458" y="567"/>
                    </a:lnTo>
                    <a:lnTo>
                      <a:pt x="456" y="566"/>
                    </a:lnTo>
                    <a:lnTo>
                      <a:pt x="460" y="548"/>
                    </a:lnTo>
                    <a:lnTo>
                      <a:pt x="466" y="530"/>
                    </a:lnTo>
                    <a:lnTo>
                      <a:pt x="471" y="513"/>
                    </a:lnTo>
                    <a:lnTo>
                      <a:pt x="476" y="501"/>
                    </a:lnTo>
                    <a:lnTo>
                      <a:pt x="484" y="498"/>
                    </a:lnTo>
                    <a:lnTo>
                      <a:pt x="494" y="490"/>
                    </a:lnTo>
                    <a:lnTo>
                      <a:pt x="506" y="480"/>
                    </a:lnTo>
                    <a:lnTo>
                      <a:pt x="519" y="468"/>
                    </a:lnTo>
                    <a:lnTo>
                      <a:pt x="532" y="454"/>
                    </a:lnTo>
                    <a:lnTo>
                      <a:pt x="545" y="440"/>
                    </a:lnTo>
                    <a:lnTo>
                      <a:pt x="559" y="426"/>
                    </a:lnTo>
                    <a:lnTo>
                      <a:pt x="570" y="414"/>
                    </a:lnTo>
                    <a:lnTo>
                      <a:pt x="578" y="406"/>
                    </a:lnTo>
                    <a:lnTo>
                      <a:pt x="592" y="391"/>
                    </a:lnTo>
                    <a:lnTo>
                      <a:pt x="611" y="373"/>
                    </a:lnTo>
                    <a:lnTo>
                      <a:pt x="633" y="353"/>
                    </a:lnTo>
                    <a:lnTo>
                      <a:pt x="655" y="332"/>
                    </a:lnTo>
                    <a:lnTo>
                      <a:pt x="676" y="311"/>
                    </a:lnTo>
                    <a:lnTo>
                      <a:pt x="695" y="294"/>
                    </a:lnTo>
                    <a:lnTo>
                      <a:pt x="710" y="280"/>
                    </a:lnTo>
                    <a:lnTo>
                      <a:pt x="727" y="264"/>
                    </a:lnTo>
                    <a:lnTo>
                      <a:pt x="746" y="245"/>
                    </a:lnTo>
                    <a:lnTo>
                      <a:pt x="764" y="228"/>
                    </a:lnTo>
                    <a:lnTo>
                      <a:pt x="780" y="211"/>
                    </a:lnTo>
                    <a:lnTo>
                      <a:pt x="795" y="196"/>
                    </a:lnTo>
                    <a:lnTo>
                      <a:pt x="807" y="182"/>
                    </a:lnTo>
                    <a:lnTo>
                      <a:pt x="815" y="172"/>
                    </a:lnTo>
                    <a:lnTo>
                      <a:pt x="818" y="165"/>
                    </a:lnTo>
                    <a:lnTo>
                      <a:pt x="820" y="153"/>
                    </a:lnTo>
                    <a:lnTo>
                      <a:pt x="822" y="140"/>
                    </a:lnTo>
                    <a:lnTo>
                      <a:pt x="824" y="126"/>
                    </a:lnTo>
                    <a:lnTo>
                      <a:pt x="828" y="111"/>
                    </a:lnTo>
                    <a:lnTo>
                      <a:pt x="832" y="99"/>
                    </a:lnTo>
                    <a:lnTo>
                      <a:pt x="839" y="85"/>
                    </a:lnTo>
                    <a:lnTo>
                      <a:pt x="846" y="68"/>
                    </a:lnTo>
                    <a:lnTo>
                      <a:pt x="854" y="50"/>
                    </a:lnTo>
                    <a:lnTo>
                      <a:pt x="861" y="34"/>
                    </a:lnTo>
                    <a:lnTo>
                      <a:pt x="867" y="19"/>
                    </a:lnTo>
                    <a:lnTo>
                      <a:pt x="871" y="7"/>
                    </a:lnTo>
                    <a:lnTo>
                      <a:pt x="87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 name="Freeform 54"/>
              <p:cNvSpPr>
                <a:spLocks/>
              </p:cNvSpPr>
              <p:nvPr/>
            </p:nvSpPr>
            <p:spPr bwMode="auto">
              <a:xfrm>
                <a:off x="3226" y="1292"/>
                <a:ext cx="58" cy="25"/>
              </a:xfrm>
              <a:custGeom>
                <a:avLst/>
                <a:gdLst>
                  <a:gd name="T0" fmla="*/ 0 w 118"/>
                  <a:gd name="T1" fmla="*/ 1 h 49"/>
                  <a:gd name="T2" fmla="*/ 0 w 118"/>
                  <a:gd name="T3" fmla="*/ 1 h 49"/>
                  <a:gd name="T4" fmla="*/ 0 w 118"/>
                  <a:gd name="T5" fmla="*/ 1 h 49"/>
                  <a:gd name="T6" fmla="*/ 0 w 118"/>
                  <a:gd name="T7" fmla="*/ 1 h 49"/>
                  <a:gd name="T8" fmla="*/ 0 w 118"/>
                  <a:gd name="T9" fmla="*/ 1 h 49"/>
                  <a:gd name="T10" fmla="*/ 0 w 118"/>
                  <a:gd name="T11" fmla="*/ 1 h 49"/>
                  <a:gd name="T12" fmla="*/ 0 w 118"/>
                  <a:gd name="T13" fmla="*/ 1 h 49"/>
                  <a:gd name="T14" fmla="*/ 0 w 118"/>
                  <a:gd name="T15" fmla="*/ 1 h 49"/>
                  <a:gd name="T16" fmla="*/ 0 w 118"/>
                  <a:gd name="T17" fmla="*/ 1 h 49"/>
                  <a:gd name="T18" fmla="*/ 0 w 118"/>
                  <a:gd name="T19" fmla="*/ 1 h 49"/>
                  <a:gd name="T20" fmla="*/ 0 w 118"/>
                  <a:gd name="T21" fmla="*/ 1 h 49"/>
                  <a:gd name="T22" fmla="*/ 0 w 118"/>
                  <a:gd name="T23" fmla="*/ 1 h 49"/>
                  <a:gd name="T24" fmla="*/ 0 w 118"/>
                  <a:gd name="T25" fmla="*/ 1 h 49"/>
                  <a:gd name="T26" fmla="*/ 0 w 118"/>
                  <a:gd name="T27" fmla="*/ 1 h 49"/>
                  <a:gd name="T28" fmla="*/ 0 w 118"/>
                  <a:gd name="T29" fmla="*/ 1 h 49"/>
                  <a:gd name="T30" fmla="*/ 0 w 118"/>
                  <a:gd name="T31" fmla="*/ 1 h 49"/>
                  <a:gd name="T32" fmla="*/ 0 w 118"/>
                  <a:gd name="T33" fmla="*/ 1 h 49"/>
                  <a:gd name="T34" fmla="*/ 0 w 118"/>
                  <a:gd name="T35" fmla="*/ 1 h 49"/>
                  <a:gd name="T36" fmla="*/ 0 w 118"/>
                  <a:gd name="T37" fmla="*/ 1 h 49"/>
                  <a:gd name="T38" fmla="*/ 0 w 118"/>
                  <a:gd name="T39" fmla="*/ 1 h 49"/>
                  <a:gd name="T40" fmla="*/ 0 w 118"/>
                  <a:gd name="T41" fmla="*/ 1 h 49"/>
                  <a:gd name="T42" fmla="*/ 0 w 118"/>
                  <a:gd name="T43" fmla="*/ 1 h 49"/>
                  <a:gd name="T44" fmla="*/ 0 w 118"/>
                  <a:gd name="T45" fmla="*/ 1 h 49"/>
                  <a:gd name="T46" fmla="*/ 0 w 118"/>
                  <a:gd name="T47" fmla="*/ 0 h 49"/>
                  <a:gd name="T48" fmla="*/ 0 w 118"/>
                  <a:gd name="T49" fmla="*/ 0 h 49"/>
                  <a:gd name="T50" fmla="*/ 0 w 118"/>
                  <a:gd name="T51" fmla="*/ 1 h 49"/>
                  <a:gd name="T52" fmla="*/ 0 w 118"/>
                  <a:gd name="T53" fmla="*/ 1 h 49"/>
                  <a:gd name="T54" fmla="*/ 0 w 118"/>
                  <a:gd name="T55" fmla="*/ 1 h 49"/>
                  <a:gd name="T56" fmla="*/ 0 w 118"/>
                  <a:gd name="T57" fmla="*/ 1 h 49"/>
                  <a:gd name="T58" fmla="*/ 0 w 118"/>
                  <a:gd name="T59" fmla="*/ 1 h 49"/>
                  <a:gd name="T60" fmla="*/ 0 w 118"/>
                  <a:gd name="T61" fmla="*/ 1 h 49"/>
                  <a:gd name="T62" fmla="*/ 0 w 118"/>
                  <a:gd name="T63" fmla="*/ 1 h 49"/>
                  <a:gd name="T64" fmla="*/ 0 w 118"/>
                  <a:gd name="T65" fmla="*/ 1 h 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8"/>
                  <a:gd name="T100" fmla="*/ 0 h 49"/>
                  <a:gd name="T101" fmla="*/ 118 w 118"/>
                  <a:gd name="T102" fmla="*/ 49 h 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8" h="49">
                    <a:moveTo>
                      <a:pt x="0" y="35"/>
                    </a:moveTo>
                    <a:lnTo>
                      <a:pt x="7" y="33"/>
                    </a:lnTo>
                    <a:lnTo>
                      <a:pt x="16" y="33"/>
                    </a:lnTo>
                    <a:lnTo>
                      <a:pt x="27" y="34"/>
                    </a:lnTo>
                    <a:lnTo>
                      <a:pt x="36" y="36"/>
                    </a:lnTo>
                    <a:lnTo>
                      <a:pt x="46" y="39"/>
                    </a:lnTo>
                    <a:lnTo>
                      <a:pt x="57" y="42"/>
                    </a:lnTo>
                    <a:lnTo>
                      <a:pt x="65" y="46"/>
                    </a:lnTo>
                    <a:lnTo>
                      <a:pt x="72" y="49"/>
                    </a:lnTo>
                    <a:lnTo>
                      <a:pt x="75" y="49"/>
                    </a:lnTo>
                    <a:lnTo>
                      <a:pt x="82" y="46"/>
                    </a:lnTo>
                    <a:lnTo>
                      <a:pt x="90" y="41"/>
                    </a:lnTo>
                    <a:lnTo>
                      <a:pt x="98" y="35"/>
                    </a:lnTo>
                    <a:lnTo>
                      <a:pt x="106" y="31"/>
                    </a:lnTo>
                    <a:lnTo>
                      <a:pt x="113" y="25"/>
                    </a:lnTo>
                    <a:lnTo>
                      <a:pt x="117" y="21"/>
                    </a:lnTo>
                    <a:lnTo>
                      <a:pt x="118" y="19"/>
                    </a:lnTo>
                    <a:lnTo>
                      <a:pt x="112" y="17"/>
                    </a:lnTo>
                    <a:lnTo>
                      <a:pt x="102" y="15"/>
                    </a:lnTo>
                    <a:lnTo>
                      <a:pt x="89" y="11"/>
                    </a:lnTo>
                    <a:lnTo>
                      <a:pt x="75" y="8"/>
                    </a:lnTo>
                    <a:lnTo>
                      <a:pt x="62" y="4"/>
                    </a:lnTo>
                    <a:lnTo>
                      <a:pt x="51" y="2"/>
                    </a:lnTo>
                    <a:lnTo>
                      <a:pt x="43" y="0"/>
                    </a:lnTo>
                    <a:lnTo>
                      <a:pt x="39" y="0"/>
                    </a:lnTo>
                    <a:lnTo>
                      <a:pt x="37" y="1"/>
                    </a:lnTo>
                    <a:lnTo>
                      <a:pt x="32" y="4"/>
                    </a:lnTo>
                    <a:lnTo>
                      <a:pt x="27" y="8"/>
                    </a:lnTo>
                    <a:lnTo>
                      <a:pt x="20" y="13"/>
                    </a:lnTo>
                    <a:lnTo>
                      <a:pt x="14" y="19"/>
                    </a:lnTo>
                    <a:lnTo>
                      <a:pt x="7" y="25"/>
                    </a:lnTo>
                    <a:lnTo>
                      <a:pt x="3" y="31"/>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 name="Freeform 55"/>
              <p:cNvSpPr>
                <a:spLocks/>
              </p:cNvSpPr>
              <p:nvPr/>
            </p:nvSpPr>
            <p:spPr bwMode="auto">
              <a:xfrm>
                <a:off x="3596" y="739"/>
                <a:ext cx="24" cy="83"/>
              </a:xfrm>
              <a:custGeom>
                <a:avLst/>
                <a:gdLst>
                  <a:gd name="T0" fmla="*/ 1 w 48"/>
                  <a:gd name="T1" fmla="*/ 1 h 166"/>
                  <a:gd name="T2" fmla="*/ 1 w 48"/>
                  <a:gd name="T3" fmla="*/ 1 h 166"/>
                  <a:gd name="T4" fmla="*/ 1 w 48"/>
                  <a:gd name="T5" fmla="*/ 0 h 166"/>
                  <a:gd name="T6" fmla="*/ 1 w 48"/>
                  <a:gd name="T7" fmla="*/ 1 h 166"/>
                  <a:gd name="T8" fmla="*/ 1 w 48"/>
                  <a:gd name="T9" fmla="*/ 1 h 166"/>
                  <a:gd name="T10" fmla="*/ 1 w 48"/>
                  <a:gd name="T11" fmla="*/ 1 h 166"/>
                  <a:gd name="T12" fmla="*/ 1 w 48"/>
                  <a:gd name="T13" fmla="*/ 1 h 166"/>
                  <a:gd name="T14" fmla="*/ 1 w 48"/>
                  <a:gd name="T15" fmla="*/ 1 h 166"/>
                  <a:gd name="T16" fmla="*/ 1 w 48"/>
                  <a:gd name="T17" fmla="*/ 1 h 166"/>
                  <a:gd name="T18" fmla="*/ 1 w 48"/>
                  <a:gd name="T19" fmla="*/ 1 h 166"/>
                  <a:gd name="T20" fmla="*/ 1 w 48"/>
                  <a:gd name="T21" fmla="*/ 1 h 166"/>
                  <a:gd name="T22" fmla="*/ 1 w 48"/>
                  <a:gd name="T23" fmla="*/ 1 h 166"/>
                  <a:gd name="T24" fmla="*/ 1 w 48"/>
                  <a:gd name="T25" fmla="*/ 1 h 166"/>
                  <a:gd name="T26" fmla="*/ 0 w 48"/>
                  <a:gd name="T27" fmla="*/ 1 h 166"/>
                  <a:gd name="T28" fmla="*/ 0 w 48"/>
                  <a:gd name="T29" fmla="*/ 1 h 166"/>
                  <a:gd name="T30" fmla="*/ 1 w 48"/>
                  <a:gd name="T31" fmla="*/ 1 h 166"/>
                  <a:gd name="T32" fmla="*/ 1 w 48"/>
                  <a:gd name="T33" fmla="*/ 1 h 166"/>
                  <a:gd name="T34" fmla="*/ 1 w 48"/>
                  <a:gd name="T35" fmla="*/ 1 h 166"/>
                  <a:gd name="T36" fmla="*/ 1 w 48"/>
                  <a:gd name="T37" fmla="*/ 1 h 166"/>
                  <a:gd name="T38" fmla="*/ 1 w 48"/>
                  <a:gd name="T39" fmla="*/ 1 h 166"/>
                  <a:gd name="T40" fmla="*/ 1 w 48"/>
                  <a:gd name="T41" fmla="*/ 1 h 1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
                  <a:gd name="T64" fmla="*/ 0 h 166"/>
                  <a:gd name="T65" fmla="*/ 48 w 48"/>
                  <a:gd name="T66" fmla="*/ 166 h 1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 h="166">
                    <a:moveTo>
                      <a:pt x="31" y="2"/>
                    </a:moveTo>
                    <a:lnTo>
                      <a:pt x="37" y="1"/>
                    </a:lnTo>
                    <a:lnTo>
                      <a:pt x="41" y="0"/>
                    </a:lnTo>
                    <a:lnTo>
                      <a:pt x="46" y="2"/>
                    </a:lnTo>
                    <a:lnTo>
                      <a:pt x="48" y="6"/>
                    </a:lnTo>
                    <a:lnTo>
                      <a:pt x="47" y="15"/>
                    </a:lnTo>
                    <a:lnTo>
                      <a:pt x="43" y="33"/>
                    </a:lnTo>
                    <a:lnTo>
                      <a:pt x="36" y="59"/>
                    </a:lnTo>
                    <a:lnTo>
                      <a:pt x="29" y="88"/>
                    </a:lnTo>
                    <a:lnTo>
                      <a:pt x="20" y="115"/>
                    </a:lnTo>
                    <a:lnTo>
                      <a:pt x="12" y="139"/>
                    </a:lnTo>
                    <a:lnTo>
                      <a:pt x="6" y="158"/>
                    </a:lnTo>
                    <a:lnTo>
                      <a:pt x="1" y="166"/>
                    </a:lnTo>
                    <a:lnTo>
                      <a:pt x="0" y="161"/>
                    </a:lnTo>
                    <a:lnTo>
                      <a:pt x="0" y="156"/>
                    </a:lnTo>
                    <a:lnTo>
                      <a:pt x="1" y="151"/>
                    </a:lnTo>
                    <a:lnTo>
                      <a:pt x="2" y="145"/>
                    </a:lnTo>
                    <a:lnTo>
                      <a:pt x="5" y="138"/>
                    </a:lnTo>
                    <a:lnTo>
                      <a:pt x="9" y="122"/>
                    </a:lnTo>
                    <a:lnTo>
                      <a:pt x="18" y="81"/>
                    </a:lnTo>
                    <a:lnTo>
                      <a:pt x="3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 name="Freeform 56"/>
              <p:cNvSpPr>
                <a:spLocks/>
              </p:cNvSpPr>
              <p:nvPr/>
            </p:nvSpPr>
            <p:spPr bwMode="auto">
              <a:xfrm>
                <a:off x="3423" y="192"/>
                <a:ext cx="782" cy="396"/>
              </a:xfrm>
              <a:custGeom>
                <a:avLst/>
                <a:gdLst>
                  <a:gd name="T0" fmla="*/ 1 w 1564"/>
                  <a:gd name="T1" fmla="*/ 1 h 792"/>
                  <a:gd name="T2" fmla="*/ 1 w 1564"/>
                  <a:gd name="T3" fmla="*/ 1 h 792"/>
                  <a:gd name="T4" fmla="*/ 1 w 1564"/>
                  <a:gd name="T5" fmla="*/ 1 h 792"/>
                  <a:gd name="T6" fmla="*/ 1 w 1564"/>
                  <a:gd name="T7" fmla="*/ 1 h 792"/>
                  <a:gd name="T8" fmla="*/ 1 w 1564"/>
                  <a:gd name="T9" fmla="*/ 1 h 792"/>
                  <a:gd name="T10" fmla="*/ 1 w 1564"/>
                  <a:gd name="T11" fmla="*/ 1 h 792"/>
                  <a:gd name="T12" fmla="*/ 1 w 1564"/>
                  <a:gd name="T13" fmla="*/ 1 h 792"/>
                  <a:gd name="T14" fmla="*/ 1 w 1564"/>
                  <a:gd name="T15" fmla="*/ 1 h 792"/>
                  <a:gd name="T16" fmla="*/ 1 w 1564"/>
                  <a:gd name="T17" fmla="*/ 1 h 792"/>
                  <a:gd name="T18" fmla="*/ 1 w 1564"/>
                  <a:gd name="T19" fmla="*/ 1 h 792"/>
                  <a:gd name="T20" fmla="*/ 1 w 1564"/>
                  <a:gd name="T21" fmla="*/ 1 h 792"/>
                  <a:gd name="T22" fmla="*/ 1 w 1564"/>
                  <a:gd name="T23" fmla="*/ 1 h 792"/>
                  <a:gd name="T24" fmla="*/ 1 w 1564"/>
                  <a:gd name="T25" fmla="*/ 1 h 792"/>
                  <a:gd name="T26" fmla="*/ 1 w 1564"/>
                  <a:gd name="T27" fmla="*/ 1 h 792"/>
                  <a:gd name="T28" fmla="*/ 1 w 1564"/>
                  <a:gd name="T29" fmla="*/ 1 h 792"/>
                  <a:gd name="T30" fmla="*/ 1 w 1564"/>
                  <a:gd name="T31" fmla="*/ 1 h 792"/>
                  <a:gd name="T32" fmla="*/ 1 w 1564"/>
                  <a:gd name="T33" fmla="*/ 1 h 792"/>
                  <a:gd name="T34" fmla="*/ 1 w 1564"/>
                  <a:gd name="T35" fmla="*/ 1 h 792"/>
                  <a:gd name="T36" fmla="*/ 1 w 1564"/>
                  <a:gd name="T37" fmla="*/ 1 h 792"/>
                  <a:gd name="T38" fmla="*/ 1 w 1564"/>
                  <a:gd name="T39" fmla="*/ 1 h 792"/>
                  <a:gd name="T40" fmla="*/ 1 w 1564"/>
                  <a:gd name="T41" fmla="*/ 1 h 792"/>
                  <a:gd name="T42" fmla="*/ 1 w 1564"/>
                  <a:gd name="T43" fmla="*/ 1 h 792"/>
                  <a:gd name="T44" fmla="*/ 1 w 1564"/>
                  <a:gd name="T45" fmla="*/ 1 h 792"/>
                  <a:gd name="T46" fmla="*/ 1 w 1564"/>
                  <a:gd name="T47" fmla="*/ 1 h 792"/>
                  <a:gd name="T48" fmla="*/ 1 w 1564"/>
                  <a:gd name="T49" fmla="*/ 1 h 792"/>
                  <a:gd name="T50" fmla="*/ 1 w 1564"/>
                  <a:gd name="T51" fmla="*/ 1 h 792"/>
                  <a:gd name="T52" fmla="*/ 1 w 1564"/>
                  <a:gd name="T53" fmla="*/ 1 h 792"/>
                  <a:gd name="T54" fmla="*/ 1 w 1564"/>
                  <a:gd name="T55" fmla="*/ 1 h 792"/>
                  <a:gd name="T56" fmla="*/ 1 w 1564"/>
                  <a:gd name="T57" fmla="*/ 1 h 792"/>
                  <a:gd name="T58" fmla="*/ 1 w 1564"/>
                  <a:gd name="T59" fmla="*/ 1 h 792"/>
                  <a:gd name="T60" fmla="*/ 1 w 1564"/>
                  <a:gd name="T61" fmla="*/ 1 h 792"/>
                  <a:gd name="T62" fmla="*/ 1 w 1564"/>
                  <a:gd name="T63" fmla="*/ 1 h 792"/>
                  <a:gd name="T64" fmla="*/ 1 w 1564"/>
                  <a:gd name="T65" fmla="*/ 1 h 792"/>
                  <a:gd name="T66" fmla="*/ 1 w 1564"/>
                  <a:gd name="T67" fmla="*/ 1 h 792"/>
                  <a:gd name="T68" fmla="*/ 1 w 1564"/>
                  <a:gd name="T69" fmla="*/ 1 h 792"/>
                  <a:gd name="T70" fmla="*/ 1 w 1564"/>
                  <a:gd name="T71" fmla="*/ 1 h 792"/>
                  <a:gd name="T72" fmla="*/ 1 w 1564"/>
                  <a:gd name="T73" fmla="*/ 1 h 792"/>
                  <a:gd name="T74" fmla="*/ 1 w 1564"/>
                  <a:gd name="T75" fmla="*/ 1 h 792"/>
                  <a:gd name="T76" fmla="*/ 1 w 1564"/>
                  <a:gd name="T77" fmla="*/ 1 h 792"/>
                  <a:gd name="T78" fmla="*/ 1 w 1564"/>
                  <a:gd name="T79" fmla="*/ 1 h 792"/>
                  <a:gd name="T80" fmla="*/ 1 w 1564"/>
                  <a:gd name="T81" fmla="*/ 1 h 792"/>
                  <a:gd name="T82" fmla="*/ 1 w 1564"/>
                  <a:gd name="T83" fmla="*/ 1 h 792"/>
                  <a:gd name="T84" fmla="*/ 1 w 1564"/>
                  <a:gd name="T85" fmla="*/ 1 h 792"/>
                  <a:gd name="T86" fmla="*/ 1 w 1564"/>
                  <a:gd name="T87" fmla="*/ 1 h 792"/>
                  <a:gd name="T88" fmla="*/ 1 w 1564"/>
                  <a:gd name="T89" fmla="*/ 1 h 792"/>
                  <a:gd name="T90" fmla="*/ 1 w 1564"/>
                  <a:gd name="T91" fmla="*/ 0 h 792"/>
                  <a:gd name="T92" fmla="*/ 1 w 1564"/>
                  <a:gd name="T93" fmla="*/ 1 h 792"/>
                  <a:gd name="T94" fmla="*/ 1 w 1564"/>
                  <a:gd name="T95" fmla="*/ 1 h 792"/>
                  <a:gd name="T96" fmla="*/ 1 w 1564"/>
                  <a:gd name="T97" fmla="*/ 1 h 792"/>
                  <a:gd name="T98" fmla="*/ 1 w 1564"/>
                  <a:gd name="T99" fmla="*/ 1 h 792"/>
                  <a:gd name="T100" fmla="*/ 1 w 1564"/>
                  <a:gd name="T101" fmla="*/ 1 h 792"/>
                  <a:gd name="T102" fmla="*/ 1 w 1564"/>
                  <a:gd name="T103" fmla="*/ 1 h 792"/>
                  <a:gd name="T104" fmla="*/ 1 w 1564"/>
                  <a:gd name="T105" fmla="*/ 1 h 792"/>
                  <a:gd name="T106" fmla="*/ 1 w 1564"/>
                  <a:gd name="T107" fmla="*/ 1 h 792"/>
                  <a:gd name="T108" fmla="*/ 1 w 1564"/>
                  <a:gd name="T109" fmla="*/ 1 h 792"/>
                  <a:gd name="T110" fmla="*/ 1 w 1564"/>
                  <a:gd name="T111" fmla="*/ 1 h 792"/>
                  <a:gd name="T112" fmla="*/ 1 w 1564"/>
                  <a:gd name="T113" fmla="*/ 1 h 792"/>
                  <a:gd name="T114" fmla="*/ 1 w 1564"/>
                  <a:gd name="T115" fmla="*/ 1 h 792"/>
                  <a:gd name="T116" fmla="*/ 1 w 1564"/>
                  <a:gd name="T117" fmla="*/ 1 h 792"/>
                  <a:gd name="T118" fmla="*/ 1 w 1564"/>
                  <a:gd name="T119" fmla="*/ 1 h 792"/>
                  <a:gd name="T120" fmla="*/ 1 w 1564"/>
                  <a:gd name="T121" fmla="*/ 1 h 792"/>
                  <a:gd name="T122" fmla="*/ 1 w 1564"/>
                  <a:gd name="T123" fmla="*/ 1 h 79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64"/>
                  <a:gd name="T187" fmla="*/ 0 h 792"/>
                  <a:gd name="T188" fmla="*/ 1564 w 1564"/>
                  <a:gd name="T189" fmla="*/ 792 h 79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64" h="792">
                    <a:moveTo>
                      <a:pt x="718" y="714"/>
                    </a:moveTo>
                    <a:lnTo>
                      <a:pt x="722" y="708"/>
                    </a:lnTo>
                    <a:lnTo>
                      <a:pt x="726" y="704"/>
                    </a:lnTo>
                    <a:lnTo>
                      <a:pt x="732" y="700"/>
                    </a:lnTo>
                    <a:lnTo>
                      <a:pt x="739" y="699"/>
                    </a:lnTo>
                    <a:lnTo>
                      <a:pt x="746" y="698"/>
                    </a:lnTo>
                    <a:lnTo>
                      <a:pt x="753" y="698"/>
                    </a:lnTo>
                    <a:lnTo>
                      <a:pt x="761" y="699"/>
                    </a:lnTo>
                    <a:lnTo>
                      <a:pt x="769" y="699"/>
                    </a:lnTo>
                    <a:lnTo>
                      <a:pt x="777" y="699"/>
                    </a:lnTo>
                    <a:lnTo>
                      <a:pt x="785" y="699"/>
                    </a:lnTo>
                    <a:lnTo>
                      <a:pt x="793" y="700"/>
                    </a:lnTo>
                    <a:lnTo>
                      <a:pt x="801" y="700"/>
                    </a:lnTo>
                    <a:lnTo>
                      <a:pt x="808" y="700"/>
                    </a:lnTo>
                    <a:lnTo>
                      <a:pt x="816" y="700"/>
                    </a:lnTo>
                    <a:lnTo>
                      <a:pt x="824" y="700"/>
                    </a:lnTo>
                    <a:lnTo>
                      <a:pt x="832" y="701"/>
                    </a:lnTo>
                    <a:lnTo>
                      <a:pt x="846" y="705"/>
                    </a:lnTo>
                    <a:lnTo>
                      <a:pt x="858" y="708"/>
                    </a:lnTo>
                    <a:lnTo>
                      <a:pt x="868" y="713"/>
                    </a:lnTo>
                    <a:lnTo>
                      <a:pt x="877" y="719"/>
                    </a:lnTo>
                    <a:lnTo>
                      <a:pt x="885" y="724"/>
                    </a:lnTo>
                    <a:lnTo>
                      <a:pt x="896" y="729"/>
                    </a:lnTo>
                    <a:lnTo>
                      <a:pt x="907" y="734"/>
                    </a:lnTo>
                    <a:lnTo>
                      <a:pt x="921" y="738"/>
                    </a:lnTo>
                    <a:lnTo>
                      <a:pt x="937" y="740"/>
                    </a:lnTo>
                    <a:lnTo>
                      <a:pt x="952" y="742"/>
                    </a:lnTo>
                    <a:lnTo>
                      <a:pt x="967" y="742"/>
                    </a:lnTo>
                    <a:lnTo>
                      <a:pt x="982" y="742"/>
                    </a:lnTo>
                    <a:lnTo>
                      <a:pt x="996" y="742"/>
                    </a:lnTo>
                    <a:lnTo>
                      <a:pt x="1011" y="742"/>
                    </a:lnTo>
                    <a:lnTo>
                      <a:pt x="1026" y="743"/>
                    </a:lnTo>
                    <a:lnTo>
                      <a:pt x="1042" y="745"/>
                    </a:lnTo>
                    <a:lnTo>
                      <a:pt x="1057" y="750"/>
                    </a:lnTo>
                    <a:lnTo>
                      <a:pt x="1071" y="754"/>
                    </a:lnTo>
                    <a:lnTo>
                      <a:pt x="1085" y="760"/>
                    </a:lnTo>
                    <a:lnTo>
                      <a:pt x="1097" y="765"/>
                    </a:lnTo>
                    <a:lnTo>
                      <a:pt x="1110" y="768"/>
                    </a:lnTo>
                    <a:lnTo>
                      <a:pt x="1123" y="769"/>
                    </a:lnTo>
                    <a:lnTo>
                      <a:pt x="1134" y="767"/>
                    </a:lnTo>
                    <a:lnTo>
                      <a:pt x="1147" y="760"/>
                    </a:lnTo>
                    <a:lnTo>
                      <a:pt x="1150" y="759"/>
                    </a:lnTo>
                    <a:lnTo>
                      <a:pt x="1157" y="758"/>
                    </a:lnTo>
                    <a:lnTo>
                      <a:pt x="1163" y="758"/>
                    </a:lnTo>
                    <a:lnTo>
                      <a:pt x="1165" y="759"/>
                    </a:lnTo>
                    <a:lnTo>
                      <a:pt x="1169" y="761"/>
                    </a:lnTo>
                    <a:lnTo>
                      <a:pt x="1173" y="764"/>
                    </a:lnTo>
                    <a:lnTo>
                      <a:pt x="1178" y="766"/>
                    </a:lnTo>
                    <a:lnTo>
                      <a:pt x="1182" y="768"/>
                    </a:lnTo>
                    <a:lnTo>
                      <a:pt x="1188" y="770"/>
                    </a:lnTo>
                    <a:lnTo>
                      <a:pt x="1194" y="773"/>
                    </a:lnTo>
                    <a:lnTo>
                      <a:pt x="1199" y="774"/>
                    </a:lnTo>
                    <a:lnTo>
                      <a:pt x="1204" y="776"/>
                    </a:lnTo>
                    <a:lnTo>
                      <a:pt x="1211" y="778"/>
                    </a:lnTo>
                    <a:lnTo>
                      <a:pt x="1218" y="780"/>
                    </a:lnTo>
                    <a:lnTo>
                      <a:pt x="1224" y="781"/>
                    </a:lnTo>
                    <a:lnTo>
                      <a:pt x="1230" y="782"/>
                    </a:lnTo>
                    <a:lnTo>
                      <a:pt x="1235" y="782"/>
                    </a:lnTo>
                    <a:lnTo>
                      <a:pt x="1242" y="783"/>
                    </a:lnTo>
                    <a:lnTo>
                      <a:pt x="1249" y="784"/>
                    </a:lnTo>
                    <a:lnTo>
                      <a:pt x="1256" y="785"/>
                    </a:lnTo>
                    <a:lnTo>
                      <a:pt x="1273" y="789"/>
                    </a:lnTo>
                    <a:lnTo>
                      <a:pt x="1291" y="790"/>
                    </a:lnTo>
                    <a:lnTo>
                      <a:pt x="1309" y="791"/>
                    </a:lnTo>
                    <a:lnTo>
                      <a:pt x="1328" y="792"/>
                    </a:lnTo>
                    <a:lnTo>
                      <a:pt x="1346" y="792"/>
                    </a:lnTo>
                    <a:lnTo>
                      <a:pt x="1364" y="791"/>
                    </a:lnTo>
                    <a:lnTo>
                      <a:pt x="1382" y="791"/>
                    </a:lnTo>
                    <a:lnTo>
                      <a:pt x="1399" y="790"/>
                    </a:lnTo>
                    <a:lnTo>
                      <a:pt x="1404" y="788"/>
                    </a:lnTo>
                    <a:lnTo>
                      <a:pt x="1407" y="782"/>
                    </a:lnTo>
                    <a:lnTo>
                      <a:pt x="1411" y="776"/>
                    </a:lnTo>
                    <a:lnTo>
                      <a:pt x="1415" y="772"/>
                    </a:lnTo>
                    <a:lnTo>
                      <a:pt x="1416" y="772"/>
                    </a:lnTo>
                    <a:lnTo>
                      <a:pt x="1419" y="770"/>
                    </a:lnTo>
                    <a:lnTo>
                      <a:pt x="1423" y="770"/>
                    </a:lnTo>
                    <a:lnTo>
                      <a:pt x="1430" y="769"/>
                    </a:lnTo>
                    <a:lnTo>
                      <a:pt x="1437" y="768"/>
                    </a:lnTo>
                    <a:lnTo>
                      <a:pt x="1445" y="767"/>
                    </a:lnTo>
                    <a:lnTo>
                      <a:pt x="1454" y="766"/>
                    </a:lnTo>
                    <a:lnTo>
                      <a:pt x="1464" y="765"/>
                    </a:lnTo>
                    <a:lnTo>
                      <a:pt x="1472" y="764"/>
                    </a:lnTo>
                    <a:lnTo>
                      <a:pt x="1480" y="764"/>
                    </a:lnTo>
                    <a:lnTo>
                      <a:pt x="1489" y="764"/>
                    </a:lnTo>
                    <a:lnTo>
                      <a:pt x="1497" y="764"/>
                    </a:lnTo>
                    <a:lnTo>
                      <a:pt x="1505" y="764"/>
                    </a:lnTo>
                    <a:lnTo>
                      <a:pt x="1514" y="764"/>
                    </a:lnTo>
                    <a:lnTo>
                      <a:pt x="1522" y="764"/>
                    </a:lnTo>
                    <a:lnTo>
                      <a:pt x="1530" y="764"/>
                    </a:lnTo>
                    <a:lnTo>
                      <a:pt x="1540" y="764"/>
                    </a:lnTo>
                    <a:lnTo>
                      <a:pt x="1549" y="765"/>
                    </a:lnTo>
                    <a:lnTo>
                      <a:pt x="1557" y="765"/>
                    </a:lnTo>
                    <a:lnTo>
                      <a:pt x="1561" y="762"/>
                    </a:lnTo>
                    <a:lnTo>
                      <a:pt x="1563" y="759"/>
                    </a:lnTo>
                    <a:lnTo>
                      <a:pt x="1564" y="754"/>
                    </a:lnTo>
                    <a:lnTo>
                      <a:pt x="1563" y="750"/>
                    </a:lnTo>
                    <a:lnTo>
                      <a:pt x="1563" y="744"/>
                    </a:lnTo>
                    <a:lnTo>
                      <a:pt x="1558" y="739"/>
                    </a:lnTo>
                    <a:lnTo>
                      <a:pt x="1552" y="737"/>
                    </a:lnTo>
                    <a:lnTo>
                      <a:pt x="1545" y="736"/>
                    </a:lnTo>
                    <a:lnTo>
                      <a:pt x="1538" y="735"/>
                    </a:lnTo>
                    <a:lnTo>
                      <a:pt x="1529" y="734"/>
                    </a:lnTo>
                    <a:lnTo>
                      <a:pt x="1520" y="734"/>
                    </a:lnTo>
                    <a:lnTo>
                      <a:pt x="1508" y="734"/>
                    </a:lnTo>
                    <a:lnTo>
                      <a:pt x="1495" y="732"/>
                    </a:lnTo>
                    <a:lnTo>
                      <a:pt x="1494" y="731"/>
                    </a:lnTo>
                    <a:lnTo>
                      <a:pt x="1494" y="729"/>
                    </a:lnTo>
                    <a:lnTo>
                      <a:pt x="1494" y="728"/>
                    </a:lnTo>
                    <a:lnTo>
                      <a:pt x="1491" y="727"/>
                    </a:lnTo>
                    <a:lnTo>
                      <a:pt x="1499" y="726"/>
                    </a:lnTo>
                    <a:lnTo>
                      <a:pt x="1510" y="726"/>
                    </a:lnTo>
                    <a:lnTo>
                      <a:pt x="1521" y="724"/>
                    </a:lnTo>
                    <a:lnTo>
                      <a:pt x="1532" y="724"/>
                    </a:lnTo>
                    <a:lnTo>
                      <a:pt x="1542" y="723"/>
                    </a:lnTo>
                    <a:lnTo>
                      <a:pt x="1550" y="722"/>
                    </a:lnTo>
                    <a:lnTo>
                      <a:pt x="1556" y="720"/>
                    </a:lnTo>
                    <a:lnTo>
                      <a:pt x="1557" y="716"/>
                    </a:lnTo>
                    <a:lnTo>
                      <a:pt x="1553" y="708"/>
                    </a:lnTo>
                    <a:lnTo>
                      <a:pt x="1545" y="704"/>
                    </a:lnTo>
                    <a:lnTo>
                      <a:pt x="1533" y="700"/>
                    </a:lnTo>
                    <a:lnTo>
                      <a:pt x="1519" y="699"/>
                    </a:lnTo>
                    <a:lnTo>
                      <a:pt x="1503" y="699"/>
                    </a:lnTo>
                    <a:lnTo>
                      <a:pt x="1485" y="700"/>
                    </a:lnTo>
                    <a:lnTo>
                      <a:pt x="1469" y="701"/>
                    </a:lnTo>
                    <a:lnTo>
                      <a:pt x="1454" y="704"/>
                    </a:lnTo>
                    <a:lnTo>
                      <a:pt x="1443" y="706"/>
                    </a:lnTo>
                    <a:lnTo>
                      <a:pt x="1432" y="708"/>
                    </a:lnTo>
                    <a:lnTo>
                      <a:pt x="1423" y="712"/>
                    </a:lnTo>
                    <a:lnTo>
                      <a:pt x="1414" y="715"/>
                    </a:lnTo>
                    <a:lnTo>
                      <a:pt x="1405" y="719"/>
                    </a:lnTo>
                    <a:lnTo>
                      <a:pt x="1396" y="722"/>
                    </a:lnTo>
                    <a:lnTo>
                      <a:pt x="1385" y="724"/>
                    </a:lnTo>
                    <a:lnTo>
                      <a:pt x="1374" y="726"/>
                    </a:lnTo>
                    <a:lnTo>
                      <a:pt x="1377" y="721"/>
                    </a:lnTo>
                    <a:lnTo>
                      <a:pt x="1383" y="716"/>
                    </a:lnTo>
                    <a:lnTo>
                      <a:pt x="1389" y="713"/>
                    </a:lnTo>
                    <a:lnTo>
                      <a:pt x="1394" y="711"/>
                    </a:lnTo>
                    <a:lnTo>
                      <a:pt x="1401" y="708"/>
                    </a:lnTo>
                    <a:lnTo>
                      <a:pt x="1407" y="706"/>
                    </a:lnTo>
                    <a:lnTo>
                      <a:pt x="1414" y="704"/>
                    </a:lnTo>
                    <a:lnTo>
                      <a:pt x="1421" y="702"/>
                    </a:lnTo>
                    <a:lnTo>
                      <a:pt x="1428" y="701"/>
                    </a:lnTo>
                    <a:lnTo>
                      <a:pt x="1436" y="700"/>
                    </a:lnTo>
                    <a:lnTo>
                      <a:pt x="1444" y="699"/>
                    </a:lnTo>
                    <a:lnTo>
                      <a:pt x="1452" y="698"/>
                    </a:lnTo>
                    <a:lnTo>
                      <a:pt x="1459" y="697"/>
                    </a:lnTo>
                    <a:lnTo>
                      <a:pt x="1466" y="696"/>
                    </a:lnTo>
                    <a:lnTo>
                      <a:pt x="1472" y="693"/>
                    </a:lnTo>
                    <a:lnTo>
                      <a:pt x="1475" y="690"/>
                    </a:lnTo>
                    <a:lnTo>
                      <a:pt x="1470" y="682"/>
                    </a:lnTo>
                    <a:lnTo>
                      <a:pt x="1464" y="677"/>
                    </a:lnTo>
                    <a:lnTo>
                      <a:pt x="1453" y="674"/>
                    </a:lnTo>
                    <a:lnTo>
                      <a:pt x="1443" y="673"/>
                    </a:lnTo>
                    <a:lnTo>
                      <a:pt x="1431" y="674"/>
                    </a:lnTo>
                    <a:lnTo>
                      <a:pt x="1419" y="676"/>
                    </a:lnTo>
                    <a:lnTo>
                      <a:pt x="1407" y="678"/>
                    </a:lnTo>
                    <a:lnTo>
                      <a:pt x="1397" y="681"/>
                    </a:lnTo>
                    <a:lnTo>
                      <a:pt x="1386" y="683"/>
                    </a:lnTo>
                    <a:lnTo>
                      <a:pt x="1378" y="686"/>
                    </a:lnTo>
                    <a:lnTo>
                      <a:pt x="1369" y="691"/>
                    </a:lnTo>
                    <a:lnTo>
                      <a:pt x="1361" y="694"/>
                    </a:lnTo>
                    <a:lnTo>
                      <a:pt x="1353" y="699"/>
                    </a:lnTo>
                    <a:lnTo>
                      <a:pt x="1344" y="701"/>
                    </a:lnTo>
                    <a:lnTo>
                      <a:pt x="1335" y="704"/>
                    </a:lnTo>
                    <a:lnTo>
                      <a:pt x="1324" y="705"/>
                    </a:lnTo>
                    <a:lnTo>
                      <a:pt x="1325" y="698"/>
                    </a:lnTo>
                    <a:lnTo>
                      <a:pt x="1329" y="691"/>
                    </a:lnTo>
                    <a:lnTo>
                      <a:pt x="1336" y="685"/>
                    </a:lnTo>
                    <a:lnTo>
                      <a:pt x="1344" y="679"/>
                    </a:lnTo>
                    <a:lnTo>
                      <a:pt x="1351" y="675"/>
                    </a:lnTo>
                    <a:lnTo>
                      <a:pt x="1356" y="670"/>
                    </a:lnTo>
                    <a:lnTo>
                      <a:pt x="1358" y="667"/>
                    </a:lnTo>
                    <a:lnTo>
                      <a:pt x="1355" y="662"/>
                    </a:lnTo>
                    <a:lnTo>
                      <a:pt x="1347" y="660"/>
                    </a:lnTo>
                    <a:lnTo>
                      <a:pt x="1338" y="660"/>
                    </a:lnTo>
                    <a:lnTo>
                      <a:pt x="1325" y="663"/>
                    </a:lnTo>
                    <a:lnTo>
                      <a:pt x="1313" y="667"/>
                    </a:lnTo>
                    <a:lnTo>
                      <a:pt x="1299" y="671"/>
                    </a:lnTo>
                    <a:lnTo>
                      <a:pt x="1285" y="676"/>
                    </a:lnTo>
                    <a:lnTo>
                      <a:pt x="1273" y="679"/>
                    </a:lnTo>
                    <a:lnTo>
                      <a:pt x="1263" y="681"/>
                    </a:lnTo>
                    <a:lnTo>
                      <a:pt x="1253" y="679"/>
                    </a:lnTo>
                    <a:lnTo>
                      <a:pt x="1241" y="677"/>
                    </a:lnTo>
                    <a:lnTo>
                      <a:pt x="1230" y="675"/>
                    </a:lnTo>
                    <a:lnTo>
                      <a:pt x="1217" y="671"/>
                    </a:lnTo>
                    <a:lnTo>
                      <a:pt x="1204" y="668"/>
                    </a:lnTo>
                    <a:lnTo>
                      <a:pt x="1192" y="663"/>
                    </a:lnTo>
                    <a:lnTo>
                      <a:pt x="1181" y="659"/>
                    </a:lnTo>
                    <a:lnTo>
                      <a:pt x="1173" y="655"/>
                    </a:lnTo>
                    <a:lnTo>
                      <a:pt x="1170" y="661"/>
                    </a:lnTo>
                    <a:lnTo>
                      <a:pt x="1164" y="674"/>
                    </a:lnTo>
                    <a:lnTo>
                      <a:pt x="1158" y="686"/>
                    </a:lnTo>
                    <a:lnTo>
                      <a:pt x="1156" y="693"/>
                    </a:lnTo>
                    <a:lnTo>
                      <a:pt x="1142" y="696"/>
                    </a:lnTo>
                    <a:lnTo>
                      <a:pt x="1129" y="697"/>
                    </a:lnTo>
                    <a:lnTo>
                      <a:pt x="1117" y="697"/>
                    </a:lnTo>
                    <a:lnTo>
                      <a:pt x="1104" y="697"/>
                    </a:lnTo>
                    <a:lnTo>
                      <a:pt x="1090" y="696"/>
                    </a:lnTo>
                    <a:lnTo>
                      <a:pt x="1078" y="694"/>
                    </a:lnTo>
                    <a:lnTo>
                      <a:pt x="1065" y="691"/>
                    </a:lnTo>
                    <a:lnTo>
                      <a:pt x="1051" y="688"/>
                    </a:lnTo>
                    <a:lnTo>
                      <a:pt x="1033" y="681"/>
                    </a:lnTo>
                    <a:lnTo>
                      <a:pt x="1014" y="673"/>
                    </a:lnTo>
                    <a:lnTo>
                      <a:pt x="997" y="664"/>
                    </a:lnTo>
                    <a:lnTo>
                      <a:pt x="981" y="656"/>
                    </a:lnTo>
                    <a:lnTo>
                      <a:pt x="966" y="648"/>
                    </a:lnTo>
                    <a:lnTo>
                      <a:pt x="953" y="641"/>
                    </a:lnTo>
                    <a:lnTo>
                      <a:pt x="943" y="637"/>
                    </a:lnTo>
                    <a:lnTo>
                      <a:pt x="935" y="633"/>
                    </a:lnTo>
                    <a:lnTo>
                      <a:pt x="926" y="631"/>
                    </a:lnTo>
                    <a:lnTo>
                      <a:pt x="916" y="629"/>
                    </a:lnTo>
                    <a:lnTo>
                      <a:pt x="905" y="626"/>
                    </a:lnTo>
                    <a:lnTo>
                      <a:pt x="892" y="625"/>
                    </a:lnTo>
                    <a:lnTo>
                      <a:pt x="879" y="624"/>
                    </a:lnTo>
                    <a:lnTo>
                      <a:pt x="866" y="623"/>
                    </a:lnTo>
                    <a:lnTo>
                      <a:pt x="851" y="622"/>
                    </a:lnTo>
                    <a:lnTo>
                      <a:pt x="835" y="622"/>
                    </a:lnTo>
                    <a:lnTo>
                      <a:pt x="832" y="620"/>
                    </a:lnTo>
                    <a:lnTo>
                      <a:pt x="826" y="614"/>
                    </a:lnTo>
                    <a:lnTo>
                      <a:pt x="817" y="606"/>
                    </a:lnTo>
                    <a:lnTo>
                      <a:pt x="803" y="595"/>
                    </a:lnTo>
                    <a:lnTo>
                      <a:pt x="785" y="585"/>
                    </a:lnTo>
                    <a:lnTo>
                      <a:pt x="760" y="574"/>
                    </a:lnTo>
                    <a:lnTo>
                      <a:pt x="730" y="562"/>
                    </a:lnTo>
                    <a:lnTo>
                      <a:pt x="692" y="553"/>
                    </a:lnTo>
                    <a:lnTo>
                      <a:pt x="682" y="552"/>
                    </a:lnTo>
                    <a:lnTo>
                      <a:pt x="672" y="550"/>
                    </a:lnTo>
                    <a:lnTo>
                      <a:pt x="661" y="550"/>
                    </a:lnTo>
                    <a:lnTo>
                      <a:pt x="648" y="550"/>
                    </a:lnTo>
                    <a:lnTo>
                      <a:pt x="635" y="549"/>
                    </a:lnTo>
                    <a:lnTo>
                      <a:pt x="624" y="548"/>
                    </a:lnTo>
                    <a:lnTo>
                      <a:pt x="613" y="547"/>
                    </a:lnTo>
                    <a:lnTo>
                      <a:pt x="604" y="545"/>
                    </a:lnTo>
                    <a:lnTo>
                      <a:pt x="584" y="537"/>
                    </a:lnTo>
                    <a:lnTo>
                      <a:pt x="567" y="527"/>
                    </a:lnTo>
                    <a:lnTo>
                      <a:pt x="552" y="517"/>
                    </a:lnTo>
                    <a:lnTo>
                      <a:pt x="538" y="507"/>
                    </a:lnTo>
                    <a:lnTo>
                      <a:pt x="525" y="496"/>
                    </a:lnTo>
                    <a:lnTo>
                      <a:pt x="508" y="489"/>
                    </a:lnTo>
                    <a:lnTo>
                      <a:pt x="492" y="484"/>
                    </a:lnTo>
                    <a:lnTo>
                      <a:pt x="472" y="483"/>
                    </a:lnTo>
                    <a:lnTo>
                      <a:pt x="455" y="484"/>
                    </a:lnTo>
                    <a:lnTo>
                      <a:pt x="439" y="486"/>
                    </a:lnTo>
                    <a:lnTo>
                      <a:pt x="422" y="492"/>
                    </a:lnTo>
                    <a:lnTo>
                      <a:pt x="406" y="501"/>
                    </a:lnTo>
                    <a:lnTo>
                      <a:pt x="390" y="514"/>
                    </a:lnTo>
                    <a:lnTo>
                      <a:pt x="376" y="529"/>
                    </a:lnTo>
                    <a:lnTo>
                      <a:pt x="366" y="549"/>
                    </a:lnTo>
                    <a:lnTo>
                      <a:pt x="358" y="575"/>
                    </a:lnTo>
                    <a:lnTo>
                      <a:pt x="355" y="586"/>
                    </a:lnTo>
                    <a:lnTo>
                      <a:pt x="355" y="601"/>
                    </a:lnTo>
                    <a:lnTo>
                      <a:pt x="354" y="614"/>
                    </a:lnTo>
                    <a:lnTo>
                      <a:pt x="353" y="620"/>
                    </a:lnTo>
                    <a:lnTo>
                      <a:pt x="347" y="623"/>
                    </a:lnTo>
                    <a:lnTo>
                      <a:pt x="341" y="620"/>
                    </a:lnTo>
                    <a:lnTo>
                      <a:pt x="336" y="613"/>
                    </a:lnTo>
                    <a:lnTo>
                      <a:pt x="332" y="605"/>
                    </a:lnTo>
                    <a:lnTo>
                      <a:pt x="328" y="592"/>
                    </a:lnTo>
                    <a:lnTo>
                      <a:pt x="323" y="576"/>
                    </a:lnTo>
                    <a:lnTo>
                      <a:pt x="318" y="562"/>
                    </a:lnTo>
                    <a:lnTo>
                      <a:pt x="317" y="552"/>
                    </a:lnTo>
                    <a:lnTo>
                      <a:pt x="318" y="529"/>
                    </a:lnTo>
                    <a:lnTo>
                      <a:pt x="322" y="506"/>
                    </a:lnTo>
                    <a:lnTo>
                      <a:pt x="326" y="486"/>
                    </a:lnTo>
                    <a:lnTo>
                      <a:pt x="332" y="468"/>
                    </a:lnTo>
                    <a:lnTo>
                      <a:pt x="338" y="450"/>
                    </a:lnTo>
                    <a:lnTo>
                      <a:pt x="345" y="436"/>
                    </a:lnTo>
                    <a:lnTo>
                      <a:pt x="351" y="425"/>
                    </a:lnTo>
                    <a:lnTo>
                      <a:pt x="355" y="416"/>
                    </a:lnTo>
                    <a:lnTo>
                      <a:pt x="352" y="411"/>
                    </a:lnTo>
                    <a:lnTo>
                      <a:pt x="346" y="409"/>
                    </a:lnTo>
                    <a:lnTo>
                      <a:pt x="339" y="408"/>
                    </a:lnTo>
                    <a:lnTo>
                      <a:pt x="332" y="408"/>
                    </a:lnTo>
                    <a:lnTo>
                      <a:pt x="324" y="408"/>
                    </a:lnTo>
                    <a:lnTo>
                      <a:pt x="316" y="409"/>
                    </a:lnTo>
                    <a:lnTo>
                      <a:pt x="309" y="409"/>
                    </a:lnTo>
                    <a:lnTo>
                      <a:pt x="302" y="409"/>
                    </a:lnTo>
                    <a:lnTo>
                      <a:pt x="296" y="407"/>
                    </a:lnTo>
                    <a:lnTo>
                      <a:pt x="294" y="401"/>
                    </a:lnTo>
                    <a:lnTo>
                      <a:pt x="291" y="393"/>
                    </a:lnTo>
                    <a:lnTo>
                      <a:pt x="288" y="382"/>
                    </a:lnTo>
                    <a:lnTo>
                      <a:pt x="284" y="373"/>
                    </a:lnTo>
                    <a:lnTo>
                      <a:pt x="277" y="365"/>
                    </a:lnTo>
                    <a:lnTo>
                      <a:pt x="267" y="359"/>
                    </a:lnTo>
                    <a:lnTo>
                      <a:pt x="252" y="357"/>
                    </a:lnTo>
                    <a:lnTo>
                      <a:pt x="239" y="358"/>
                    </a:lnTo>
                    <a:lnTo>
                      <a:pt x="228" y="362"/>
                    </a:lnTo>
                    <a:lnTo>
                      <a:pt x="220" y="365"/>
                    </a:lnTo>
                    <a:lnTo>
                      <a:pt x="214" y="371"/>
                    </a:lnTo>
                    <a:lnTo>
                      <a:pt x="207" y="375"/>
                    </a:lnTo>
                    <a:lnTo>
                      <a:pt x="201" y="380"/>
                    </a:lnTo>
                    <a:lnTo>
                      <a:pt x="195" y="383"/>
                    </a:lnTo>
                    <a:lnTo>
                      <a:pt x="188" y="385"/>
                    </a:lnTo>
                    <a:lnTo>
                      <a:pt x="181" y="385"/>
                    </a:lnTo>
                    <a:lnTo>
                      <a:pt x="176" y="383"/>
                    </a:lnTo>
                    <a:lnTo>
                      <a:pt x="170" y="381"/>
                    </a:lnTo>
                    <a:lnTo>
                      <a:pt x="165" y="375"/>
                    </a:lnTo>
                    <a:lnTo>
                      <a:pt x="162" y="362"/>
                    </a:lnTo>
                    <a:lnTo>
                      <a:pt x="162" y="345"/>
                    </a:lnTo>
                    <a:lnTo>
                      <a:pt x="164" y="333"/>
                    </a:lnTo>
                    <a:lnTo>
                      <a:pt x="164" y="324"/>
                    </a:lnTo>
                    <a:lnTo>
                      <a:pt x="163" y="320"/>
                    </a:lnTo>
                    <a:lnTo>
                      <a:pt x="159" y="317"/>
                    </a:lnTo>
                    <a:lnTo>
                      <a:pt x="154" y="314"/>
                    </a:lnTo>
                    <a:lnTo>
                      <a:pt x="146" y="312"/>
                    </a:lnTo>
                    <a:lnTo>
                      <a:pt x="135" y="311"/>
                    </a:lnTo>
                    <a:lnTo>
                      <a:pt x="124" y="310"/>
                    </a:lnTo>
                    <a:lnTo>
                      <a:pt x="109" y="310"/>
                    </a:lnTo>
                    <a:lnTo>
                      <a:pt x="93" y="311"/>
                    </a:lnTo>
                    <a:lnTo>
                      <a:pt x="80" y="309"/>
                    </a:lnTo>
                    <a:lnTo>
                      <a:pt x="72" y="302"/>
                    </a:lnTo>
                    <a:lnTo>
                      <a:pt x="67" y="291"/>
                    </a:lnTo>
                    <a:lnTo>
                      <a:pt x="66" y="278"/>
                    </a:lnTo>
                    <a:lnTo>
                      <a:pt x="70" y="269"/>
                    </a:lnTo>
                    <a:lnTo>
                      <a:pt x="76" y="265"/>
                    </a:lnTo>
                    <a:lnTo>
                      <a:pt x="86" y="261"/>
                    </a:lnTo>
                    <a:lnTo>
                      <a:pt x="96" y="257"/>
                    </a:lnTo>
                    <a:lnTo>
                      <a:pt x="103" y="252"/>
                    </a:lnTo>
                    <a:lnTo>
                      <a:pt x="106" y="249"/>
                    </a:lnTo>
                    <a:lnTo>
                      <a:pt x="106" y="246"/>
                    </a:lnTo>
                    <a:lnTo>
                      <a:pt x="108" y="245"/>
                    </a:lnTo>
                    <a:lnTo>
                      <a:pt x="112" y="245"/>
                    </a:lnTo>
                    <a:lnTo>
                      <a:pt x="118" y="245"/>
                    </a:lnTo>
                    <a:lnTo>
                      <a:pt x="124" y="245"/>
                    </a:lnTo>
                    <a:lnTo>
                      <a:pt x="129" y="245"/>
                    </a:lnTo>
                    <a:lnTo>
                      <a:pt x="135" y="245"/>
                    </a:lnTo>
                    <a:lnTo>
                      <a:pt x="140" y="245"/>
                    </a:lnTo>
                    <a:lnTo>
                      <a:pt x="143" y="245"/>
                    </a:lnTo>
                    <a:lnTo>
                      <a:pt x="144" y="245"/>
                    </a:lnTo>
                    <a:lnTo>
                      <a:pt x="146" y="249"/>
                    </a:lnTo>
                    <a:lnTo>
                      <a:pt x="151" y="256"/>
                    </a:lnTo>
                    <a:lnTo>
                      <a:pt x="159" y="263"/>
                    </a:lnTo>
                    <a:lnTo>
                      <a:pt x="172" y="266"/>
                    </a:lnTo>
                    <a:lnTo>
                      <a:pt x="179" y="266"/>
                    </a:lnTo>
                    <a:lnTo>
                      <a:pt x="185" y="263"/>
                    </a:lnTo>
                    <a:lnTo>
                      <a:pt x="188" y="258"/>
                    </a:lnTo>
                    <a:lnTo>
                      <a:pt x="192" y="252"/>
                    </a:lnTo>
                    <a:lnTo>
                      <a:pt x="195" y="245"/>
                    </a:lnTo>
                    <a:lnTo>
                      <a:pt x="199" y="238"/>
                    </a:lnTo>
                    <a:lnTo>
                      <a:pt x="203" y="231"/>
                    </a:lnTo>
                    <a:lnTo>
                      <a:pt x="208" y="226"/>
                    </a:lnTo>
                    <a:lnTo>
                      <a:pt x="217" y="221"/>
                    </a:lnTo>
                    <a:lnTo>
                      <a:pt x="226" y="222"/>
                    </a:lnTo>
                    <a:lnTo>
                      <a:pt x="233" y="228"/>
                    </a:lnTo>
                    <a:lnTo>
                      <a:pt x="238" y="237"/>
                    </a:lnTo>
                    <a:lnTo>
                      <a:pt x="242" y="257"/>
                    </a:lnTo>
                    <a:lnTo>
                      <a:pt x="243" y="271"/>
                    </a:lnTo>
                    <a:lnTo>
                      <a:pt x="241" y="280"/>
                    </a:lnTo>
                    <a:lnTo>
                      <a:pt x="238" y="287"/>
                    </a:lnTo>
                    <a:lnTo>
                      <a:pt x="233" y="290"/>
                    </a:lnTo>
                    <a:lnTo>
                      <a:pt x="228" y="294"/>
                    </a:lnTo>
                    <a:lnTo>
                      <a:pt x="225" y="297"/>
                    </a:lnTo>
                    <a:lnTo>
                      <a:pt x="224" y="302"/>
                    </a:lnTo>
                    <a:lnTo>
                      <a:pt x="226" y="306"/>
                    </a:lnTo>
                    <a:lnTo>
                      <a:pt x="231" y="309"/>
                    </a:lnTo>
                    <a:lnTo>
                      <a:pt x="237" y="311"/>
                    </a:lnTo>
                    <a:lnTo>
                      <a:pt x="243" y="311"/>
                    </a:lnTo>
                    <a:lnTo>
                      <a:pt x="252" y="312"/>
                    </a:lnTo>
                    <a:lnTo>
                      <a:pt x="260" y="314"/>
                    </a:lnTo>
                    <a:lnTo>
                      <a:pt x="268" y="318"/>
                    </a:lnTo>
                    <a:lnTo>
                      <a:pt x="273" y="324"/>
                    </a:lnTo>
                    <a:lnTo>
                      <a:pt x="276" y="324"/>
                    </a:lnTo>
                    <a:lnTo>
                      <a:pt x="280" y="324"/>
                    </a:lnTo>
                    <a:lnTo>
                      <a:pt x="286" y="324"/>
                    </a:lnTo>
                    <a:lnTo>
                      <a:pt x="294" y="324"/>
                    </a:lnTo>
                    <a:lnTo>
                      <a:pt x="302" y="324"/>
                    </a:lnTo>
                    <a:lnTo>
                      <a:pt x="309" y="324"/>
                    </a:lnTo>
                    <a:lnTo>
                      <a:pt x="314" y="325"/>
                    </a:lnTo>
                    <a:lnTo>
                      <a:pt x="316" y="325"/>
                    </a:lnTo>
                    <a:lnTo>
                      <a:pt x="318" y="328"/>
                    </a:lnTo>
                    <a:lnTo>
                      <a:pt x="323" y="335"/>
                    </a:lnTo>
                    <a:lnTo>
                      <a:pt x="329" y="345"/>
                    </a:lnTo>
                    <a:lnTo>
                      <a:pt x="336" y="356"/>
                    </a:lnTo>
                    <a:lnTo>
                      <a:pt x="343" y="367"/>
                    </a:lnTo>
                    <a:lnTo>
                      <a:pt x="349" y="378"/>
                    </a:lnTo>
                    <a:lnTo>
                      <a:pt x="355" y="385"/>
                    </a:lnTo>
                    <a:lnTo>
                      <a:pt x="359" y="388"/>
                    </a:lnTo>
                    <a:lnTo>
                      <a:pt x="371" y="392"/>
                    </a:lnTo>
                    <a:lnTo>
                      <a:pt x="381" y="394"/>
                    </a:lnTo>
                    <a:lnTo>
                      <a:pt x="385" y="397"/>
                    </a:lnTo>
                    <a:lnTo>
                      <a:pt x="384" y="402"/>
                    </a:lnTo>
                    <a:lnTo>
                      <a:pt x="382" y="403"/>
                    </a:lnTo>
                    <a:lnTo>
                      <a:pt x="376" y="403"/>
                    </a:lnTo>
                    <a:lnTo>
                      <a:pt x="369" y="404"/>
                    </a:lnTo>
                    <a:lnTo>
                      <a:pt x="367" y="405"/>
                    </a:lnTo>
                    <a:lnTo>
                      <a:pt x="368" y="408"/>
                    </a:lnTo>
                    <a:lnTo>
                      <a:pt x="368" y="410"/>
                    </a:lnTo>
                    <a:lnTo>
                      <a:pt x="367" y="413"/>
                    </a:lnTo>
                    <a:lnTo>
                      <a:pt x="368" y="416"/>
                    </a:lnTo>
                    <a:lnTo>
                      <a:pt x="374" y="419"/>
                    </a:lnTo>
                    <a:lnTo>
                      <a:pt x="382" y="420"/>
                    </a:lnTo>
                    <a:lnTo>
                      <a:pt x="390" y="423"/>
                    </a:lnTo>
                    <a:lnTo>
                      <a:pt x="398" y="423"/>
                    </a:lnTo>
                    <a:lnTo>
                      <a:pt x="407" y="424"/>
                    </a:lnTo>
                    <a:lnTo>
                      <a:pt x="415" y="424"/>
                    </a:lnTo>
                    <a:lnTo>
                      <a:pt x="423" y="425"/>
                    </a:lnTo>
                    <a:lnTo>
                      <a:pt x="430" y="426"/>
                    </a:lnTo>
                    <a:lnTo>
                      <a:pt x="437" y="427"/>
                    </a:lnTo>
                    <a:lnTo>
                      <a:pt x="443" y="430"/>
                    </a:lnTo>
                    <a:lnTo>
                      <a:pt x="449" y="433"/>
                    </a:lnTo>
                    <a:lnTo>
                      <a:pt x="453" y="435"/>
                    </a:lnTo>
                    <a:lnTo>
                      <a:pt x="459" y="439"/>
                    </a:lnTo>
                    <a:lnTo>
                      <a:pt x="464" y="441"/>
                    </a:lnTo>
                    <a:lnTo>
                      <a:pt x="469" y="445"/>
                    </a:lnTo>
                    <a:lnTo>
                      <a:pt x="476" y="447"/>
                    </a:lnTo>
                    <a:lnTo>
                      <a:pt x="491" y="453"/>
                    </a:lnTo>
                    <a:lnTo>
                      <a:pt x="508" y="458"/>
                    </a:lnTo>
                    <a:lnTo>
                      <a:pt x="527" y="464"/>
                    </a:lnTo>
                    <a:lnTo>
                      <a:pt x="545" y="470"/>
                    </a:lnTo>
                    <a:lnTo>
                      <a:pt x="565" y="477"/>
                    </a:lnTo>
                    <a:lnTo>
                      <a:pt x="584" y="481"/>
                    </a:lnTo>
                    <a:lnTo>
                      <a:pt x="603" y="485"/>
                    </a:lnTo>
                    <a:lnTo>
                      <a:pt x="620" y="487"/>
                    </a:lnTo>
                    <a:lnTo>
                      <a:pt x="641" y="491"/>
                    </a:lnTo>
                    <a:lnTo>
                      <a:pt x="664" y="498"/>
                    </a:lnTo>
                    <a:lnTo>
                      <a:pt x="687" y="506"/>
                    </a:lnTo>
                    <a:lnTo>
                      <a:pt x="710" y="515"/>
                    </a:lnTo>
                    <a:lnTo>
                      <a:pt x="732" y="525"/>
                    </a:lnTo>
                    <a:lnTo>
                      <a:pt x="753" y="536"/>
                    </a:lnTo>
                    <a:lnTo>
                      <a:pt x="770" y="544"/>
                    </a:lnTo>
                    <a:lnTo>
                      <a:pt x="784" y="550"/>
                    </a:lnTo>
                    <a:lnTo>
                      <a:pt x="793" y="555"/>
                    </a:lnTo>
                    <a:lnTo>
                      <a:pt x="801" y="560"/>
                    </a:lnTo>
                    <a:lnTo>
                      <a:pt x="808" y="564"/>
                    </a:lnTo>
                    <a:lnTo>
                      <a:pt x="814" y="569"/>
                    </a:lnTo>
                    <a:lnTo>
                      <a:pt x="821" y="574"/>
                    </a:lnTo>
                    <a:lnTo>
                      <a:pt x="825" y="577"/>
                    </a:lnTo>
                    <a:lnTo>
                      <a:pt x="831" y="579"/>
                    </a:lnTo>
                    <a:lnTo>
                      <a:pt x="837" y="582"/>
                    </a:lnTo>
                    <a:lnTo>
                      <a:pt x="841" y="583"/>
                    </a:lnTo>
                    <a:lnTo>
                      <a:pt x="848" y="583"/>
                    </a:lnTo>
                    <a:lnTo>
                      <a:pt x="854" y="583"/>
                    </a:lnTo>
                    <a:lnTo>
                      <a:pt x="858" y="584"/>
                    </a:lnTo>
                    <a:lnTo>
                      <a:pt x="863" y="591"/>
                    </a:lnTo>
                    <a:lnTo>
                      <a:pt x="870" y="597"/>
                    </a:lnTo>
                    <a:lnTo>
                      <a:pt x="877" y="602"/>
                    </a:lnTo>
                    <a:lnTo>
                      <a:pt x="888" y="607"/>
                    </a:lnTo>
                    <a:lnTo>
                      <a:pt x="900" y="609"/>
                    </a:lnTo>
                    <a:lnTo>
                      <a:pt x="913" y="610"/>
                    </a:lnTo>
                    <a:lnTo>
                      <a:pt x="927" y="610"/>
                    </a:lnTo>
                    <a:lnTo>
                      <a:pt x="938" y="610"/>
                    </a:lnTo>
                    <a:lnTo>
                      <a:pt x="949" y="610"/>
                    </a:lnTo>
                    <a:lnTo>
                      <a:pt x="958" y="609"/>
                    </a:lnTo>
                    <a:lnTo>
                      <a:pt x="964" y="609"/>
                    </a:lnTo>
                    <a:lnTo>
                      <a:pt x="966" y="609"/>
                    </a:lnTo>
                    <a:lnTo>
                      <a:pt x="981" y="614"/>
                    </a:lnTo>
                    <a:lnTo>
                      <a:pt x="995" y="620"/>
                    </a:lnTo>
                    <a:lnTo>
                      <a:pt x="1008" y="626"/>
                    </a:lnTo>
                    <a:lnTo>
                      <a:pt x="1022" y="632"/>
                    </a:lnTo>
                    <a:lnTo>
                      <a:pt x="1036" y="639"/>
                    </a:lnTo>
                    <a:lnTo>
                      <a:pt x="1050" y="646"/>
                    </a:lnTo>
                    <a:lnTo>
                      <a:pt x="1064" y="653"/>
                    </a:lnTo>
                    <a:lnTo>
                      <a:pt x="1078" y="659"/>
                    </a:lnTo>
                    <a:lnTo>
                      <a:pt x="1086" y="662"/>
                    </a:lnTo>
                    <a:lnTo>
                      <a:pt x="1095" y="666"/>
                    </a:lnTo>
                    <a:lnTo>
                      <a:pt x="1105" y="669"/>
                    </a:lnTo>
                    <a:lnTo>
                      <a:pt x="1116" y="673"/>
                    </a:lnTo>
                    <a:lnTo>
                      <a:pt x="1126" y="676"/>
                    </a:lnTo>
                    <a:lnTo>
                      <a:pt x="1134" y="679"/>
                    </a:lnTo>
                    <a:lnTo>
                      <a:pt x="1139" y="682"/>
                    </a:lnTo>
                    <a:lnTo>
                      <a:pt x="1141" y="683"/>
                    </a:lnTo>
                    <a:lnTo>
                      <a:pt x="1144" y="678"/>
                    </a:lnTo>
                    <a:lnTo>
                      <a:pt x="1149" y="667"/>
                    </a:lnTo>
                    <a:lnTo>
                      <a:pt x="1155" y="655"/>
                    </a:lnTo>
                    <a:lnTo>
                      <a:pt x="1156" y="650"/>
                    </a:lnTo>
                    <a:lnTo>
                      <a:pt x="1154" y="648"/>
                    </a:lnTo>
                    <a:lnTo>
                      <a:pt x="1146" y="647"/>
                    </a:lnTo>
                    <a:lnTo>
                      <a:pt x="1134" y="644"/>
                    </a:lnTo>
                    <a:lnTo>
                      <a:pt x="1120" y="640"/>
                    </a:lnTo>
                    <a:lnTo>
                      <a:pt x="1104" y="636"/>
                    </a:lnTo>
                    <a:lnTo>
                      <a:pt x="1088" y="630"/>
                    </a:lnTo>
                    <a:lnTo>
                      <a:pt x="1072" y="624"/>
                    </a:lnTo>
                    <a:lnTo>
                      <a:pt x="1057" y="617"/>
                    </a:lnTo>
                    <a:lnTo>
                      <a:pt x="1050" y="615"/>
                    </a:lnTo>
                    <a:lnTo>
                      <a:pt x="1033" y="609"/>
                    </a:lnTo>
                    <a:lnTo>
                      <a:pt x="1010" y="602"/>
                    </a:lnTo>
                    <a:lnTo>
                      <a:pt x="982" y="593"/>
                    </a:lnTo>
                    <a:lnTo>
                      <a:pt x="953" y="585"/>
                    </a:lnTo>
                    <a:lnTo>
                      <a:pt x="927" y="577"/>
                    </a:lnTo>
                    <a:lnTo>
                      <a:pt x="905" y="570"/>
                    </a:lnTo>
                    <a:lnTo>
                      <a:pt x="890" y="567"/>
                    </a:lnTo>
                    <a:lnTo>
                      <a:pt x="879" y="563"/>
                    </a:lnTo>
                    <a:lnTo>
                      <a:pt x="863" y="557"/>
                    </a:lnTo>
                    <a:lnTo>
                      <a:pt x="844" y="549"/>
                    </a:lnTo>
                    <a:lnTo>
                      <a:pt x="820" y="539"/>
                    </a:lnTo>
                    <a:lnTo>
                      <a:pt x="794" y="529"/>
                    </a:lnTo>
                    <a:lnTo>
                      <a:pt x="769" y="518"/>
                    </a:lnTo>
                    <a:lnTo>
                      <a:pt x="742" y="508"/>
                    </a:lnTo>
                    <a:lnTo>
                      <a:pt x="718" y="499"/>
                    </a:lnTo>
                    <a:lnTo>
                      <a:pt x="711" y="495"/>
                    </a:lnTo>
                    <a:lnTo>
                      <a:pt x="707" y="492"/>
                    </a:lnTo>
                    <a:lnTo>
                      <a:pt x="702" y="487"/>
                    </a:lnTo>
                    <a:lnTo>
                      <a:pt x="700" y="484"/>
                    </a:lnTo>
                    <a:lnTo>
                      <a:pt x="696" y="480"/>
                    </a:lnTo>
                    <a:lnTo>
                      <a:pt x="693" y="477"/>
                    </a:lnTo>
                    <a:lnTo>
                      <a:pt x="688" y="474"/>
                    </a:lnTo>
                    <a:lnTo>
                      <a:pt x="684" y="472"/>
                    </a:lnTo>
                    <a:lnTo>
                      <a:pt x="681" y="472"/>
                    </a:lnTo>
                    <a:lnTo>
                      <a:pt x="676" y="472"/>
                    </a:lnTo>
                    <a:lnTo>
                      <a:pt x="667" y="472"/>
                    </a:lnTo>
                    <a:lnTo>
                      <a:pt x="658" y="473"/>
                    </a:lnTo>
                    <a:lnTo>
                      <a:pt x="649" y="473"/>
                    </a:lnTo>
                    <a:lnTo>
                      <a:pt x="641" y="473"/>
                    </a:lnTo>
                    <a:lnTo>
                      <a:pt x="635" y="473"/>
                    </a:lnTo>
                    <a:lnTo>
                      <a:pt x="632" y="472"/>
                    </a:lnTo>
                    <a:lnTo>
                      <a:pt x="631" y="471"/>
                    </a:lnTo>
                    <a:lnTo>
                      <a:pt x="627" y="469"/>
                    </a:lnTo>
                    <a:lnTo>
                      <a:pt x="618" y="466"/>
                    </a:lnTo>
                    <a:lnTo>
                      <a:pt x="599" y="465"/>
                    </a:lnTo>
                    <a:lnTo>
                      <a:pt x="584" y="456"/>
                    </a:lnTo>
                    <a:lnTo>
                      <a:pt x="568" y="447"/>
                    </a:lnTo>
                    <a:lnTo>
                      <a:pt x="549" y="438"/>
                    </a:lnTo>
                    <a:lnTo>
                      <a:pt x="530" y="431"/>
                    </a:lnTo>
                    <a:lnTo>
                      <a:pt x="510" y="424"/>
                    </a:lnTo>
                    <a:lnTo>
                      <a:pt x="490" y="418"/>
                    </a:lnTo>
                    <a:lnTo>
                      <a:pt x="470" y="413"/>
                    </a:lnTo>
                    <a:lnTo>
                      <a:pt x="453" y="410"/>
                    </a:lnTo>
                    <a:lnTo>
                      <a:pt x="449" y="409"/>
                    </a:lnTo>
                    <a:lnTo>
                      <a:pt x="444" y="408"/>
                    </a:lnTo>
                    <a:lnTo>
                      <a:pt x="440" y="407"/>
                    </a:lnTo>
                    <a:lnTo>
                      <a:pt x="437" y="405"/>
                    </a:lnTo>
                    <a:lnTo>
                      <a:pt x="434" y="403"/>
                    </a:lnTo>
                    <a:lnTo>
                      <a:pt x="428" y="402"/>
                    </a:lnTo>
                    <a:lnTo>
                      <a:pt x="421" y="401"/>
                    </a:lnTo>
                    <a:lnTo>
                      <a:pt x="411" y="401"/>
                    </a:lnTo>
                    <a:lnTo>
                      <a:pt x="408" y="396"/>
                    </a:lnTo>
                    <a:lnTo>
                      <a:pt x="406" y="385"/>
                    </a:lnTo>
                    <a:lnTo>
                      <a:pt x="402" y="373"/>
                    </a:lnTo>
                    <a:lnTo>
                      <a:pt x="398" y="366"/>
                    </a:lnTo>
                    <a:lnTo>
                      <a:pt x="391" y="363"/>
                    </a:lnTo>
                    <a:lnTo>
                      <a:pt x="384" y="358"/>
                    </a:lnTo>
                    <a:lnTo>
                      <a:pt x="377" y="354"/>
                    </a:lnTo>
                    <a:lnTo>
                      <a:pt x="371" y="350"/>
                    </a:lnTo>
                    <a:lnTo>
                      <a:pt x="362" y="340"/>
                    </a:lnTo>
                    <a:lnTo>
                      <a:pt x="355" y="331"/>
                    </a:lnTo>
                    <a:lnTo>
                      <a:pt x="352" y="324"/>
                    </a:lnTo>
                    <a:lnTo>
                      <a:pt x="351" y="319"/>
                    </a:lnTo>
                    <a:lnTo>
                      <a:pt x="351" y="295"/>
                    </a:lnTo>
                    <a:lnTo>
                      <a:pt x="353" y="274"/>
                    </a:lnTo>
                    <a:lnTo>
                      <a:pt x="354" y="259"/>
                    </a:lnTo>
                    <a:lnTo>
                      <a:pt x="354" y="253"/>
                    </a:lnTo>
                    <a:lnTo>
                      <a:pt x="366" y="226"/>
                    </a:lnTo>
                    <a:lnTo>
                      <a:pt x="371" y="191"/>
                    </a:lnTo>
                    <a:lnTo>
                      <a:pt x="373" y="155"/>
                    </a:lnTo>
                    <a:lnTo>
                      <a:pt x="368" y="128"/>
                    </a:lnTo>
                    <a:lnTo>
                      <a:pt x="351" y="86"/>
                    </a:lnTo>
                    <a:lnTo>
                      <a:pt x="331" y="55"/>
                    </a:lnTo>
                    <a:lnTo>
                      <a:pt x="308" y="32"/>
                    </a:lnTo>
                    <a:lnTo>
                      <a:pt x="285" y="17"/>
                    </a:lnTo>
                    <a:lnTo>
                      <a:pt x="262" y="8"/>
                    </a:lnTo>
                    <a:lnTo>
                      <a:pt x="239" y="2"/>
                    </a:lnTo>
                    <a:lnTo>
                      <a:pt x="218" y="0"/>
                    </a:lnTo>
                    <a:lnTo>
                      <a:pt x="200" y="0"/>
                    </a:lnTo>
                    <a:lnTo>
                      <a:pt x="172" y="2"/>
                    </a:lnTo>
                    <a:lnTo>
                      <a:pt x="146" y="7"/>
                    </a:lnTo>
                    <a:lnTo>
                      <a:pt x="119" y="13"/>
                    </a:lnTo>
                    <a:lnTo>
                      <a:pt x="96" y="21"/>
                    </a:lnTo>
                    <a:lnTo>
                      <a:pt x="75" y="29"/>
                    </a:lnTo>
                    <a:lnTo>
                      <a:pt x="59" y="38"/>
                    </a:lnTo>
                    <a:lnTo>
                      <a:pt x="46" y="47"/>
                    </a:lnTo>
                    <a:lnTo>
                      <a:pt x="41" y="56"/>
                    </a:lnTo>
                    <a:lnTo>
                      <a:pt x="42" y="58"/>
                    </a:lnTo>
                    <a:lnTo>
                      <a:pt x="46" y="60"/>
                    </a:lnTo>
                    <a:lnTo>
                      <a:pt x="51" y="63"/>
                    </a:lnTo>
                    <a:lnTo>
                      <a:pt x="58" y="67"/>
                    </a:lnTo>
                    <a:lnTo>
                      <a:pt x="64" y="70"/>
                    </a:lnTo>
                    <a:lnTo>
                      <a:pt x="70" y="74"/>
                    </a:lnTo>
                    <a:lnTo>
                      <a:pt x="73" y="76"/>
                    </a:lnTo>
                    <a:lnTo>
                      <a:pt x="74" y="77"/>
                    </a:lnTo>
                    <a:lnTo>
                      <a:pt x="78" y="75"/>
                    </a:lnTo>
                    <a:lnTo>
                      <a:pt x="84" y="69"/>
                    </a:lnTo>
                    <a:lnTo>
                      <a:pt x="94" y="63"/>
                    </a:lnTo>
                    <a:lnTo>
                      <a:pt x="103" y="59"/>
                    </a:lnTo>
                    <a:lnTo>
                      <a:pt x="103" y="61"/>
                    </a:lnTo>
                    <a:lnTo>
                      <a:pt x="105" y="62"/>
                    </a:lnTo>
                    <a:lnTo>
                      <a:pt x="106" y="64"/>
                    </a:lnTo>
                    <a:lnTo>
                      <a:pt x="106" y="66"/>
                    </a:lnTo>
                    <a:lnTo>
                      <a:pt x="105" y="68"/>
                    </a:lnTo>
                    <a:lnTo>
                      <a:pt x="103" y="71"/>
                    </a:lnTo>
                    <a:lnTo>
                      <a:pt x="101" y="75"/>
                    </a:lnTo>
                    <a:lnTo>
                      <a:pt x="99" y="78"/>
                    </a:lnTo>
                    <a:lnTo>
                      <a:pt x="99" y="82"/>
                    </a:lnTo>
                    <a:lnTo>
                      <a:pt x="99" y="86"/>
                    </a:lnTo>
                    <a:lnTo>
                      <a:pt x="102" y="90"/>
                    </a:lnTo>
                    <a:lnTo>
                      <a:pt x="105" y="92"/>
                    </a:lnTo>
                    <a:lnTo>
                      <a:pt x="108" y="100"/>
                    </a:lnTo>
                    <a:lnTo>
                      <a:pt x="110" y="108"/>
                    </a:lnTo>
                    <a:lnTo>
                      <a:pt x="111" y="116"/>
                    </a:lnTo>
                    <a:lnTo>
                      <a:pt x="112" y="124"/>
                    </a:lnTo>
                    <a:lnTo>
                      <a:pt x="106" y="123"/>
                    </a:lnTo>
                    <a:lnTo>
                      <a:pt x="103" y="121"/>
                    </a:lnTo>
                    <a:lnTo>
                      <a:pt x="99" y="117"/>
                    </a:lnTo>
                    <a:lnTo>
                      <a:pt x="97" y="113"/>
                    </a:lnTo>
                    <a:lnTo>
                      <a:pt x="93" y="108"/>
                    </a:lnTo>
                    <a:lnTo>
                      <a:pt x="88" y="104"/>
                    </a:lnTo>
                    <a:lnTo>
                      <a:pt x="81" y="100"/>
                    </a:lnTo>
                    <a:lnTo>
                      <a:pt x="71" y="98"/>
                    </a:lnTo>
                    <a:lnTo>
                      <a:pt x="64" y="96"/>
                    </a:lnTo>
                    <a:lnTo>
                      <a:pt x="57" y="92"/>
                    </a:lnTo>
                    <a:lnTo>
                      <a:pt x="51" y="88"/>
                    </a:lnTo>
                    <a:lnTo>
                      <a:pt x="44" y="83"/>
                    </a:lnTo>
                    <a:lnTo>
                      <a:pt x="38" y="78"/>
                    </a:lnTo>
                    <a:lnTo>
                      <a:pt x="34" y="75"/>
                    </a:lnTo>
                    <a:lnTo>
                      <a:pt x="31" y="71"/>
                    </a:lnTo>
                    <a:lnTo>
                      <a:pt x="29" y="70"/>
                    </a:lnTo>
                    <a:lnTo>
                      <a:pt x="28" y="70"/>
                    </a:lnTo>
                    <a:lnTo>
                      <a:pt x="27" y="73"/>
                    </a:lnTo>
                    <a:lnTo>
                      <a:pt x="23" y="75"/>
                    </a:lnTo>
                    <a:lnTo>
                      <a:pt x="18" y="78"/>
                    </a:lnTo>
                    <a:lnTo>
                      <a:pt x="15" y="78"/>
                    </a:lnTo>
                    <a:lnTo>
                      <a:pt x="10" y="78"/>
                    </a:lnTo>
                    <a:lnTo>
                      <a:pt x="3" y="78"/>
                    </a:lnTo>
                    <a:lnTo>
                      <a:pt x="0" y="79"/>
                    </a:lnTo>
                    <a:lnTo>
                      <a:pt x="4" y="91"/>
                    </a:lnTo>
                    <a:lnTo>
                      <a:pt x="7" y="99"/>
                    </a:lnTo>
                    <a:lnTo>
                      <a:pt x="12" y="106"/>
                    </a:lnTo>
                    <a:lnTo>
                      <a:pt x="14" y="112"/>
                    </a:lnTo>
                    <a:lnTo>
                      <a:pt x="14" y="128"/>
                    </a:lnTo>
                    <a:lnTo>
                      <a:pt x="14" y="149"/>
                    </a:lnTo>
                    <a:lnTo>
                      <a:pt x="13" y="167"/>
                    </a:lnTo>
                    <a:lnTo>
                      <a:pt x="13" y="176"/>
                    </a:lnTo>
                    <a:lnTo>
                      <a:pt x="15" y="176"/>
                    </a:lnTo>
                    <a:lnTo>
                      <a:pt x="22" y="176"/>
                    </a:lnTo>
                    <a:lnTo>
                      <a:pt x="29" y="176"/>
                    </a:lnTo>
                    <a:lnTo>
                      <a:pt x="33" y="175"/>
                    </a:lnTo>
                    <a:lnTo>
                      <a:pt x="33" y="170"/>
                    </a:lnTo>
                    <a:lnTo>
                      <a:pt x="34" y="160"/>
                    </a:lnTo>
                    <a:lnTo>
                      <a:pt x="34" y="150"/>
                    </a:lnTo>
                    <a:lnTo>
                      <a:pt x="33" y="145"/>
                    </a:lnTo>
                    <a:lnTo>
                      <a:pt x="38" y="145"/>
                    </a:lnTo>
                    <a:lnTo>
                      <a:pt x="50" y="145"/>
                    </a:lnTo>
                    <a:lnTo>
                      <a:pt x="60" y="144"/>
                    </a:lnTo>
                    <a:lnTo>
                      <a:pt x="66" y="144"/>
                    </a:lnTo>
                    <a:lnTo>
                      <a:pt x="66" y="155"/>
                    </a:lnTo>
                    <a:lnTo>
                      <a:pt x="66" y="180"/>
                    </a:lnTo>
                    <a:lnTo>
                      <a:pt x="66" y="204"/>
                    </a:lnTo>
                    <a:lnTo>
                      <a:pt x="67" y="215"/>
                    </a:lnTo>
                    <a:lnTo>
                      <a:pt x="65" y="215"/>
                    </a:lnTo>
                    <a:lnTo>
                      <a:pt x="61" y="217"/>
                    </a:lnTo>
                    <a:lnTo>
                      <a:pt x="55" y="218"/>
                    </a:lnTo>
                    <a:lnTo>
                      <a:pt x="49" y="218"/>
                    </a:lnTo>
                    <a:lnTo>
                      <a:pt x="42" y="219"/>
                    </a:lnTo>
                    <a:lnTo>
                      <a:pt x="35" y="220"/>
                    </a:lnTo>
                    <a:lnTo>
                      <a:pt x="31" y="221"/>
                    </a:lnTo>
                    <a:lnTo>
                      <a:pt x="29" y="221"/>
                    </a:lnTo>
                    <a:lnTo>
                      <a:pt x="29" y="218"/>
                    </a:lnTo>
                    <a:lnTo>
                      <a:pt x="29" y="208"/>
                    </a:lnTo>
                    <a:lnTo>
                      <a:pt x="29" y="197"/>
                    </a:lnTo>
                    <a:lnTo>
                      <a:pt x="29" y="185"/>
                    </a:lnTo>
                    <a:lnTo>
                      <a:pt x="26" y="185"/>
                    </a:lnTo>
                    <a:lnTo>
                      <a:pt x="22" y="185"/>
                    </a:lnTo>
                    <a:lnTo>
                      <a:pt x="19" y="184"/>
                    </a:lnTo>
                    <a:lnTo>
                      <a:pt x="17" y="185"/>
                    </a:lnTo>
                    <a:lnTo>
                      <a:pt x="15" y="188"/>
                    </a:lnTo>
                    <a:lnTo>
                      <a:pt x="15" y="193"/>
                    </a:lnTo>
                    <a:lnTo>
                      <a:pt x="14" y="199"/>
                    </a:lnTo>
                    <a:lnTo>
                      <a:pt x="14" y="203"/>
                    </a:lnTo>
                    <a:lnTo>
                      <a:pt x="12" y="204"/>
                    </a:lnTo>
                    <a:lnTo>
                      <a:pt x="10" y="208"/>
                    </a:lnTo>
                    <a:lnTo>
                      <a:pt x="8" y="221"/>
                    </a:lnTo>
                    <a:lnTo>
                      <a:pt x="8" y="245"/>
                    </a:lnTo>
                    <a:lnTo>
                      <a:pt x="12" y="250"/>
                    </a:lnTo>
                    <a:lnTo>
                      <a:pt x="18" y="253"/>
                    </a:lnTo>
                    <a:lnTo>
                      <a:pt x="23" y="256"/>
                    </a:lnTo>
                    <a:lnTo>
                      <a:pt x="27" y="260"/>
                    </a:lnTo>
                    <a:lnTo>
                      <a:pt x="28" y="268"/>
                    </a:lnTo>
                    <a:lnTo>
                      <a:pt x="27" y="274"/>
                    </a:lnTo>
                    <a:lnTo>
                      <a:pt x="23" y="280"/>
                    </a:lnTo>
                    <a:lnTo>
                      <a:pt x="20" y="287"/>
                    </a:lnTo>
                    <a:lnTo>
                      <a:pt x="14" y="298"/>
                    </a:lnTo>
                    <a:lnTo>
                      <a:pt x="8" y="310"/>
                    </a:lnTo>
                    <a:lnTo>
                      <a:pt x="5" y="322"/>
                    </a:lnTo>
                    <a:lnTo>
                      <a:pt x="7" y="334"/>
                    </a:lnTo>
                    <a:lnTo>
                      <a:pt x="10" y="339"/>
                    </a:lnTo>
                    <a:lnTo>
                      <a:pt x="13" y="341"/>
                    </a:lnTo>
                    <a:lnTo>
                      <a:pt x="18" y="342"/>
                    </a:lnTo>
                    <a:lnTo>
                      <a:pt x="22" y="342"/>
                    </a:lnTo>
                    <a:lnTo>
                      <a:pt x="27" y="342"/>
                    </a:lnTo>
                    <a:lnTo>
                      <a:pt x="33" y="341"/>
                    </a:lnTo>
                    <a:lnTo>
                      <a:pt x="37" y="342"/>
                    </a:lnTo>
                    <a:lnTo>
                      <a:pt x="43" y="344"/>
                    </a:lnTo>
                    <a:lnTo>
                      <a:pt x="45" y="350"/>
                    </a:lnTo>
                    <a:lnTo>
                      <a:pt x="43" y="358"/>
                    </a:lnTo>
                    <a:lnTo>
                      <a:pt x="38" y="367"/>
                    </a:lnTo>
                    <a:lnTo>
                      <a:pt x="40" y="374"/>
                    </a:lnTo>
                    <a:lnTo>
                      <a:pt x="43" y="379"/>
                    </a:lnTo>
                    <a:lnTo>
                      <a:pt x="46" y="383"/>
                    </a:lnTo>
                    <a:lnTo>
                      <a:pt x="52" y="387"/>
                    </a:lnTo>
                    <a:lnTo>
                      <a:pt x="59" y="389"/>
                    </a:lnTo>
                    <a:lnTo>
                      <a:pt x="63" y="390"/>
                    </a:lnTo>
                    <a:lnTo>
                      <a:pt x="63" y="394"/>
                    </a:lnTo>
                    <a:lnTo>
                      <a:pt x="60" y="398"/>
                    </a:lnTo>
                    <a:lnTo>
                      <a:pt x="57" y="403"/>
                    </a:lnTo>
                    <a:lnTo>
                      <a:pt x="53" y="410"/>
                    </a:lnTo>
                    <a:lnTo>
                      <a:pt x="51" y="419"/>
                    </a:lnTo>
                    <a:lnTo>
                      <a:pt x="53" y="426"/>
                    </a:lnTo>
                    <a:lnTo>
                      <a:pt x="59" y="432"/>
                    </a:lnTo>
                    <a:lnTo>
                      <a:pt x="64" y="433"/>
                    </a:lnTo>
                    <a:lnTo>
                      <a:pt x="70" y="434"/>
                    </a:lnTo>
                    <a:lnTo>
                      <a:pt x="74" y="435"/>
                    </a:lnTo>
                    <a:lnTo>
                      <a:pt x="79" y="439"/>
                    </a:lnTo>
                    <a:lnTo>
                      <a:pt x="81" y="445"/>
                    </a:lnTo>
                    <a:lnTo>
                      <a:pt x="80" y="450"/>
                    </a:lnTo>
                    <a:lnTo>
                      <a:pt x="79" y="457"/>
                    </a:lnTo>
                    <a:lnTo>
                      <a:pt x="79" y="465"/>
                    </a:lnTo>
                    <a:lnTo>
                      <a:pt x="81" y="473"/>
                    </a:lnTo>
                    <a:lnTo>
                      <a:pt x="88" y="479"/>
                    </a:lnTo>
                    <a:lnTo>
                      <a:pt x="96" y="483"/>
                    </a:lnTo>
                    <a:lnTo>
                      <a:pt x="105" y="484"/>
                    </a:lnTo>
                    <a:lnTo>
                      <a:pt x="117" y="481"/>
                    </a:lnTo>
                    <a:lnTo>
                      <a:pt x="128" y="479"/>
                    </a:lnTo>
                    <a:lnTo>
                      <a:pt x="139" y="476"/>
                    </a:lnTo>
                    <a:lnTo>
                      <a:pt x="148" y="471"/>
                    </a:lnTo>
                    <a:lnTo>
                      <a:pt x="157" y="466"/>
                    </a:lnTo>
                    <a:lnTo>
                      <a:pt x="166" y="463"/>
                    </a:lnTo>
                    <a:lnTo>
                      <a:pt x="177" y="459"/>
                    </a:lnTo>
                    <a:lnTo>
                      <a:pt x="187" y="456"/>
                    </a:lnTo>
                    <a:lnTo>
                      <a:pt x="199" y="458"/>
                    </a:lnTo>
                    <a:lnTo>
                      <a:pt x="208" y="470"/>
                    </a:lnTo>
                    <a:lnTo>
                      <a:pt x="215" y="486"/>
                    </a:lnTo>
                    <a:lnTo>
                      <a:pt x="214" y="504"/>
                    </a:lnTo>
                    <a:lnTo>
                      <a:pt x="214" y="533"/>
                    </a:lnTo>
                    <a:lnTo>
                      <a:pt x="214" y="594"/>
                    </a:lnTo>
                    <a:lnTo>
                      <a:pt x="214" y="655"/>
                    </a:lnTo>
                    <a:lnTo>
                      <a:pt x="215" y="683"/>
                    </a:lnTo>
                    <a:lnTo>
                      <a:pt x="219" y="683"/>
                    </a:lnTo>
                    <a:lnTo>
                      <a:pt x="230" y="684"/>
                    </a:lnTo>
                    <a:lnTo>
                      <a:pt x="247" y="684"/>
                    </a:lnTo>
                    <a:lnTo>
                      <a:pt x="269" y="684"/>
                    </a:lnTo>
                    <a:lnTo>
                      <a:pt x="295" y="684"/>
                    </a:lnTo>
                    <a:lnTo>
                      <a:pt x="325" y="684"/>
                    </a:lnTo>
                    <a:lnTo>
                      <a:pt x="358" y="684"/>
                    </a:lnTo>
                    <a:lnTo>
                      <a:pt x="390" y="683"/>
                    </a:lnTo>
                    <a:lnTo>
                      <a:pt x="423" y="683"/>
                    </a:lnTo>
                    <a:lnTo>
                      <a:pt x="455" y="683"/>
                    </a:lnTo>
                    <a:lnTo>
                      <a:pt x="487" y="683"/>
                    </a:lnTo>
                    <a:lnTo>
                      <a:pt x="514" y="683"/>
                    </a:lnTo>
                    <a:lnTo>
                      <a:pt x="540" y="683"/>
                    </a:lnTo>
                    <a:lnTo>
                      <a:pt x="559" y="683"/>
                    </a:lnTo>
                    <a:lnTo>
                      <a:pt x="573" y="684"/>
                    </a:lnTo>
                    <a:lnTo>
                      <a:pt x="581" y="684"/>
                    </a:lnTo>
                    <a:lnTo>
                      <a:pt x="602" y="686"/>
                    </a:lnTo>
                    <a:lnTo>
                      <a:pt x="625" y="689"/>
                    </a:lnTo>
                    <a:lnTo>
                      <a:pt x="647" y="691"/>
                    </a:lnTo>
                    <a:lnTo>
                      <a:pt x="669" y="693"/>
                    </a:lnTo>
                    <a:lnTo>
                      <a:pt x="688" y="698"/>
                    </a:lnTo>
                    <a:lnTo>
                      <a:pt x="703" y="701"/>
                    </a:lnTo>
                    <a:lnTo>
                      <a:pt x="714" y="707"/>
                    </a:lnTo>
                    <a:lnTo>
                      <a:pt x="718" y="7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 name="Freeform 57"/>
              <p:cNvSpPr>
                <a:spLocks/>
              </p:cNvSpPr>
              <p:nvPr/>
            </p:nvSpPr>
            <p:spPr bwMode="auto">
              <a:xfrm>
                <a:off x="3436" y="217"/>
                <a:ext cx="25" cy="25"/>
              </a:xfrm>
              <a:custGeom>
                <a:avLst/>
                <a:gdLst>
                  <a:gd name="T0" fmla="*/ 0 w 50"/>
                  <a:gd name="T1" fmla="*/ 1 h 49"/>
                  <a:gd name="T2" fmla="*/ 1 w 50"/>
                  <a:gd name="T3" fmla="*/ 1 h 49"/>
                  <a:gd name="T4" fmla="*/ 1 w 50"/>
                  <a:gd name="T5" fmla="*/ 1 h 49"/>
                  <a:gd name="T6" fmla="*/ 1 w 50"/>
                  <a:gd name="T7" fmla="*/ 1 h 49"/>
                  <a:gd name="T8" fmla="*/ 1 w 50"/>
                  <a:gd name="T9" fmla="*/ 0 h 49"/>
                  <a:gd name="T10" fmla="*/ 1 w 50"/>
                  <a:gd name="T11" fmla="*/ 1 h 49"/>
                  <a:gd name="T12" fmla="*/ 1 w 50"/>
                  <a:gd name="T13" fmla="*/ 1 h 49"/>
                  <a:gd name="T14" fmla="*/ 1 w 50"/>
                  <a:gd name="T15" fmla="*/ 1 h 49"/>
                  <a:gd name="T16" fmla="*/ 1 w 50"/>
                  <a:gd name="T17" fmla="*/ 1 h 49"/>
                  <a:gd name="T18" fmla="*/ 1 w 50"/>
                  <a:gd name="T19" fmla="*/ 1 h 49"/>
                  <a:gd name="T20" fmla="*/ 1 w 50"/>
                  <a:gd name="T21" fmla="*/ 1 h 49"/>
                  <a:gd name="T22" fmla="*/ 1 w 50"/>
                  <a:gd name="T23" fmla="*/ 1 h 49"/>
                  <a:gd name="T24" fmla="*/ 1 w 50"/>
                  <a:gd name="T25" fmla="*/ 1 h 49"/>
                  <a:gd name="T26" fmla="*/ 1 w 50"/>
                  <a:gd name="T27" fmla="*/ 1 h 49"/>
                  <a:gd name="T28" fmla="*/ 1 w 50"/>
                  <a:gd name="T29" fmla="*/ 1 h 49"/>
                  <a:gd name="T30" fmla="*/ 1 w 50"/>
                  <a:gd name="T31" fmla="*/ 1 h 49"/>
                  <a:gd name="T32" fmla="*/ 1 w 50"/>
                  <a:gd name="T33" fmla="*/ 1 h 49"/>
                  <a:gd name="T34" fmla="*/ 1 w 50"/>
                  <a:gd name="T35" fmla="*/ 1 h 49"/>
                  <a:gd name="T36" fmla="*/ 1 w 50"/>
                  <a:gd name="T37" fmla="*/ 1 h 49"/>
                  <a:gd name="T38" fmla="*/ 1 w 50"/>
                  <a:gd name="T39" fmla="*/ 1 h 49"/>
                  <a:gd name="T40" fmla="*/ 0 w 50"/>
                  <a:gd name="T41" fmla="*/ 1 h 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49"/>
                  <a:gd name="T65" fmla="*/ 50 w 50"/>
                  <a:gd name="T66" fmla="*/ 49 h 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49">
                    <a:moveTo>
                      <a:pt x="0" y="24"/>
                    </a:moveTo>
                    <a:lnTo>
                      <a:pt x="3" y="19"/>
                    </a:lnTo>
                    <a:lnTo>
                      <a:pt x="9" y="11"/>
                    </a:lnTo>
                    <a:lnTo>
                      <a:pt x="15" y="3"/>
                    </a:lnTo>
                    <a:lnTo>
                      <a:pt x="18" y="0"/>
                    </a:lnTo>
                    <a:lnTo>
                      <a:pt x="25" y="2"/>
                    </a:lnTo>
                    <a:lnTo>
                      <a:pt x="35" y="10"/>
                    </a:lnTo>
                    <a:lnTo>
                      <a:pt x="45" y="18"/>
                    </a:lnTo>
                    <a:lnTo>
                      <a:pt x="50" y="24"/>
                    </a:lnTo>
                    <a:lnTo>
                      <a:pt x="48" y="28"/>
                    </a:lnTo>
                    <a:lnTo>
                      <a:pt x="42" y="37"/>
                    </a:lnTo>
                    <a:lnTo>
                      <a:pt x="37" y="45"/>
                    </a:lnTo>
                    <a:lnTo>
                      <a:pt x="33" y="49"/>
                    </a:lnTo>
                    <a:lnTo>
                      <a:pt x="32" y="49"/>
                    </a:lnTo>
                    <a:lnTo>
                      <a:pt x="31" y="48"/>
                    </a:lnTo>
                    <a:lnTo>
                      <a:pt x="30" y="48"/>
                    </a:lnTo>
                    <a:lnTo>
                      <a:pt x="29" y="48"/>
                    </a:lnTo>
                    <a:lnTo>
                      <a:pt x="20" y="42"/>
                    </a:lnTo>
                    <a:lnTo>
                      <a:pt x="15" y="35"/>
                    </a:lnTo>
                    <a:lnTo>
                      <a:pt x="8" y="30"/>
                    </a:lnTo>
                    <a:lnTo>
                      <a:pt x="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 name="Freeform 58"/>
              <p:cNvSpPr>
                <a:spLocks/>
              </p:cNvSpPr>
              <p:nvPr/>
            </p:nvSpPr>
            <p:spPr bwMode="auto">
              <a:xfrm>
                <a:off x="3993" y="517"/>
                <a:ext cx="17" cy="22"/>
              </a:xfrm>
              <a:custGeom>
                <a:avLst/>
                <a:gdLst>
                  <a:gd name="T0" fmla="*/ 1 w 33"/>
                  <a:gd name="T1" fmla="*/ 0 h 44"/>
                  <a:gd name="T2" fmla="*/ 1 w 33"/>
                  <a:gd name="T3" fmla="*/ 1 h 44"/>
                  <a:gd name="T4" fmla="*/ 1 w 33"/>
                  <a:gd name="T5" fmla="*/ 1 h 44"/>
                  <a:gd name="T6" fmla="*/ 1 w 33"/>
                  <a:gd name="T7" fmla="*/ 1 h 44"/>
                  <a:gd name="T8" fmla="*/ 1 w 33"/>
                  <a:gd name="T9" fmla="*/ 1 h 44"/>
                  <a:gd name="T10" fmla="*/ 1 w 33"/>
                  <a:gd name="T11" fmla="*/ 1 h 44"/>
                  <a:gd name="T12" fmla="*/ 1 w 33"/>
                  <a:gd name="T13" fmla="*/ 1 h 44"/>
                  <a:gd name="T14" fmla="*/ 1 w 33"/>
                  <a:gd name="T15" fmla="*/ 1 h 44"/>
                  <a:gd name="T16" fmla="*/ 1 w 33"/>
                  <a:gd name="T17" fmla="*/ 1 h 44"/>
                  <a:gd name="T18" fmla="*/ 1 w 33"/>
                  <a:gd name="T19" fmla="*/ 1 h 44"/>
                  <a:gd name="T20" fmla="*/ 1 w 33"/>
                  <a:gd name="T21" fmla="*/ 1 h 44"/>
                  <a:gd name="T22" fmla="*/ 1 w 33"/>
                  <a:gd name="T23" fmla="*/ 1 h 44"/>
                  <a:gd name="T24" fmla="*/ 0 w 33"/>
                  <a:gd name="T25" fmla="*/ 1 h 44"/>
                  <a:gd name="T26" fmla="*/ 1 w 33"/>
                  <a:gd name="T27" fmla="*/ 1 h 44"/>
                  <a:gd name="T28" fmla="*/ 1 w 33"/>
                  <a:gd name="T29" fmla="*/ 1 h 44"/>
                  <a:gd name="T30" fmla="*/ 1 w 33"/>
                  <a:gd name="T31" fmla="*/ 1 h 44"/>
                  <a:gd name="T32" fmla="*/ 1 w 33"/>
                  <a:gd name="T33" fmla="*/ 0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44"/>
                  <a:gd name="T53" fmla="*/ 33 w 33"/>
                  <a:gd name="T54" fmla="*/ 44 h 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44">
                    <a:moveTo>
                      <a:pt x="14" y="0"/>
                    </a:moveTo>
                    <a:lnTo>
                      <a:pt x="17" y="1"/>
                    </a:lnTo>
                    <a:lnTo>
                      <a:pt x="24" y="2"/>
                    </a:lnTo>
                    <a:lnTo>
                      <a:pt x="30" y="4"/>
                    </a:lnTo>
                    <a:lnTo>
                      <a:pt x="33" y="5"/>
                    </a:lnTo>
                    <a:lnTo>
                      <a:pt x="31" y="11"/>
                    </a:lnTo>
                    <a:lnTo>
                      <a:pt x="25" y="24"/>
                    </a:lnTo>
                    <a:lnTo>
                      <a:pt x="18" y="38"/>
                    </a:lnTo>
                    <a:lnTo>
                      <a:pt x="15" y="44"/>
                    </a:lnTo>
                    <a:lnTo>
                      <a:pt x="13" y="42"/>
                    </a:lnTo>
                    <a:lnTo>
                      <a:pt x="8" y="38"/>
                    </a:lnTo>
                    <a:lnTo>
                      <a:pt x="2" y="34"/>
                    </a:lnTo>
                    <a:lnTo>
                      <a:pt x="0" y="33"/>
                    </a:lnTo>
                    <a:lnTo>
                      <a:pt x="2" y="27"/>
                    </a:lnTo>
                    <a:lnTo>
                      <a:pt x="7" y="16"/>
                    </a:lnTo>
                    <a:lnTo>
                      <a:pt x="11" y="4"/>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 name="Freeform 59"/>
              <p:cNvSpPr>
                <a:spLocks/>
              </p:cNvSpPr>
              <p:nvPr/>
            </p:nvSpPr>
            <p:spPr bwMode="auto">
              <a:xfrm>
                <a:off x="3366" y="610"/>
                <a:ext cx="25" cy="17"/>
              </a:xfrm>
              <a:custGeom>
                <a:avLst/>
                <a:gdLst>
                  <a:gd name="T0" fmla="*/ 0 w 50"/>
                  <a:gd name="T1" fmla="*/ 0 h 33"/>
                  <a:gd name="T2" fmla="*/ 1 w 50"/>
                  <a:gd name="T3" fmla="*/ 0 h 33"/>
                  <a:gd name="T4" fmla="*/ 1 w 50"/>
                  <a:gd name="T5" fmla="*/ 0 h 33"/>
                  <a:gd name="T6" fmla="*/ 1 w 50"/>
                  <a:gd name="T7" fmla="*/ 0 h 33"/>
                  <a:gd name="T8" fmla="*/ 1 w 50"/>
                  <a:gd name="T9" fmla="*/ 0 h 33"/>
                  <a:gd name="T10" fmla="*/ 1 w 50"/>
                  <a:gd name="T11" fmla="*/ 0 h 33"/>
                  <a:gd name="T12" fmla="*/ 1 w 50"/>
                  <a:gd name="T13" fmla="*/ 0 h 33"/>
                  <a:gd name="T14" fmla="*/ 1 w 50"/>
                  <a:gd name="T15" fmla="*/ 1 h 33"/>
                  <a:gd name="T16" fmla="*/ 1 w 50"/>
                  <a:gd name="T17" fmla="*/ 1 h 33"/>
                  <a:gd name="T18" fmla="*/ 1 w 50"/>
                  <a:gd name="T19" fmla="*/ 1 h 33"/>
                  <a:gd name="T20" fmla="*/ 1 w 50"/>
                  <a:gd name="T21" fmla="*/ 1 h 33"/>
                  <a:gd name="T22" fmla="*/ 1 w 50"/>
                  <a:gd name="T23" fmla="*/ 1 h 33"/>
                  <a:gd name="T24" fmla="*/ 1 w 50"/>
                  <a:gd name="T25" fmla="*/ 1 h 33"/>
                  <a:gd name="T26" fmla="*/ 1 w 50"/>
                  <a:gd name="T27" fmla="*/ 1 h 33"/>
                  <a:gd name="T28" fmla="*/ 1 w 50"/>
                  <a:gd name="T29" fmla="*/ 1 h 33"/>
                  <a:gd name="T30" fmla="*/ 1 w 50"/>
                  <a:gd name="T31" fmla="*/ 1 h 33"/>
                  <a:gd name="T32" fmla="*/ 1 w 50"/>
                  <a:gd name="T33" fmla="*/ 1 h 33"/>
                  <a:gd name="T34" fmla="*/ 1 w 50"/>
                  <a:gd name="T35" fmla="*/ 1 h 33"/>
                  <a:gd name="T36" fmla="*/ 1 w 50"/>
                  <a:gd name="T37" fmla="*/ 1 h 33"/>
                  <a:gd name="T38" fmla="*/ 1 w 50"/>
                  <a:gd name="T39" fmla="*/ 1 h 33"/>
                  <a:gd name="T40" fmla="*/ 1 w 50"/>
                  <a:gd name="T41" fmla="*/ 1 h 33"/>
                  <a:gd name="T42" fmla="*/ 1 w 50"/>
                  <a:gd name="T43" fmla="*/ 1 h 33"/>
                  <a:gd name="T44" fmla="*/ 0 w 50"/>
                  <a:gd name="T45" fmla="*/ 1 h 33"/>
                  <a:gd name="T46" fmla="*/ 0 w 50"/>
                  <a:gd name="T47" fmla="*/ 1 h 33"/>
                  <a:gd name="T48" fmla="*/ 0 w 50"/>
                  <a:gd name="T49" fmla="*/ 0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0"/>
                  <a:gd name="T76" fmla="*/ 0 h 33"/>
                  <a:gd name="T77" fmla="*/ 50 w 50"/>
                  <a:gd name="T78" fmla="*/ 33 h 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0" h="33">
                    <a:moveTo>
                      <a:pt x="0" y="0"/>
                    </a:moveTo>
                    <a:lnTo>
                      <a:pt x="3" y="0"/>
                    </a:lnTo>
                    <a:lnTo>
                      <a:pt x="8" y="0"/>
                    </a:lnTo>
                    <a:lnTo>
                      <a:pt x="15" y="0"/>
                    </a:lnTo>
                    <a:lnTo>
                      <a:pt x="25" y="0"/>
                    </a:lnTo>
                    <a:lnTo>
                      <a:pt x="33" y="0"/>
                    </a:lnTo>
                    <a:lnTo>
                      <a:pt x="41" y="0"/>
                    </a:lnTo>
                    <a:lnTo>
                      <a:pt x="46" y="1"/>
                    </a:lnTo>
                    <a:lnTo>
                      <a:pt x="50" y="1"/>
                    </a:lnTo>
                    <a:lnTo>
                      <a:pt x="50" y="5"/>
                    </a:lnTo>
                    <a:lnTo>
                      <a:pt x="50" y="14"/>
                    </a:lnTo>
                    <a:lnTo>
                      <a:pt x="50" y="23"/>
                    </a:lnTo>
                    <a:lnTo>
                      <a:pt x="50" y="31"/>
                    </a:lnTo>
                    <a:lnTo>
                      <a:pt x="48" y="32"/>
                    </a:lnTo>
                    <a:lnTo>
                      <a:pt x="42" y="33"/>
                    </a:lnTo>
                    <a:lnTo>
                      <a:pt x="35" y="33"/>
                    </a:lnTo>
                    <a:lnTo>
                      <a:pt x="26" y="33"/>
                    </a:lnTo>
                    <a:lnTo>
                      <a:pt x="16" y="33"/>
                    </a:lnTo>
                    <a:lnTo>
                      <a:pt x="10" y="33"/>
                    </a:lnTo>
                    <a:lnTo>
                      <a:pt x="4" y="32"/>
                    </a:lnTo>
                    <a:lnTo>
                      <a:pt x="1" y="31"/>
                    </a:lnTo>
                    <a:lnTo>
                      <a:pt x="1" y="25"/>
                    </a:lnTo>
                    <a:lnTo>
                      <a:pt x="0" y="14"/>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 name="Freeform 60"/>
              <p:cNvSpPr>
                <a:spLocks/>
              </p:cNvSpPr>
              <p:nvPr/>
            </p:nvSpPr>
            <p:spPr bwMode="auto">
              <a:xfrm>
                <a:off x="3324" y="525"/>
                <a:ext cx="470" cy="218"/>
              </a:xfrm>
              <a:custGeom>
                <a:avLst/>
                <a:gdLst>
                  <a:gd name="T0" fmla="*/ 0 w 941"/>
                  <a:gd name="T1" fmla="*/ 1 h 436"/>
                  <a:gd name="T2" fmla="*/ 0 w 941"/>
                  <a:gd name="T3" fmla="*/ 1 h 436"/>
                  <a:gd name="T4" fmla="*/ 0 w 941"/>
                  <a:gd name="T5" fmla="*/ 1 h 436"/>
                  <a:gd name="T6" fmla="*/ 0 w 941"/>
                  <a:gd name="T7" fmla="*/ 1 h 436"/>
                  <a:gd name="T8" fmla="*/ 0 w 941"/>
                  <a:gd name="T9" fmla="*/ 1 h 436"/>
                  <a:gd name="T10" fmla="*/ 0 w 941"/>
                  <a:gd name="T11" fmla="*/ 1 h 436"/>
                  <a:gd name="T12" fmla="*/ 0 w 941"/>
                  <a:gd name="T13" fmla="*/ 1 h 436"/>
                  <a:gd name="T14" fmla="*/ 0 w 941"/>
                  <a:gd name="T15" fmla="*/ 1 h 436"/>
                  <a:gd name="T16" fmla="*/ 0 w 941"/>
                  <a:gd name="T17" fmla="*/ 1 h 436"/>
                  <a:gd name="T18" fmla="*/ 0 w 941"/>
                  <a:gd name="T19" fmla="*/ 1 h 436"/>
                  <a:gd name="T20" fmla="*/ 0 w 941"/>
                  <a:gd name="T21" fmla="*/ 1 h 436"/>
                  <a:gd name="T22" fmla="*/ 0 w 941"/>
                  <a:gd name="T23" fmla="*/ 1 h 436"/>
                  <a:gd name="T24" fmla="*/ 0 w 941"/>
                  <a:gd name="T25" fmla="*/ 1 h 436"/>
                  <a:gd name="T26" fmla="*/ 0 w 941"/>
                  <a:gd name="T27" fmla="*/ 1 h 436"/>
                  <a:gd name="T28" fmla="*/ 0 w 941"/>
                  <a:gd name="T29" fmla="*/ 1 h 436"/>
                  <a:gd name="T30" fmla="*/ 0 w 941"/>
                  <a:gd name="T31" fmla="*/ 1 h 436"/>
                  <a:gd name="T32" fmla="*/ 0 w 941"/>
                  <a:gd name="T33" fmla="*/ 1 h 436"/>
                  <a:gd name="T34" fmla="*/ 0 w 941"/>
                  <a:gd name="T35" fmla="*/ 1 h 436"/>
                  <a:gd name="T36" fmla="*/ 0 w 941"/>
                  <a:gd name="T37" fmla="*/ 1 h 436"/>
                  <a:gd name="T38" fmla="*/ 0 w 941"/>
                  <a:gd name="T39" fmla="*/ 1 h 436"/>
                  <a:gd name="T40" fmla="*/ 0 w 941"/>
                  <a:gd name="T41" fmla="*/ 1 h 436"/>
                  <a:gd name="T42" fmla="*/ 0 w 941"/>
                  <a:gd name="T43" fmla="*/ 1 h 436"/>
                  <a:gd name="T44" fmla="*/ 0 w 941"/>
                  <a:gd name="T45" fmla="*/ 1 h 436"/>
                  <a:gd name="T46" fmla="*/ 0 w 941"/>
                  <a:gd name="T47" fmla="*/ 1 h 436"/>
                  <a:gd name="T48" fmla="*/ 0 w 941"/>
                  <a:gd name="T49" fmla="*/ 1 h 436"/>
                  <a:gd name="T50" fmla="*/ 0 w 941"/>
                  <a:gd name="T51" fmla="*/ 1 h 436"/>
                  <a:gd name="T52" fmla="*/ 0 w 941"/>
                  <a:gd name="T53" fmla="*/ 1 h 436"/>
                  <a:gd name="T54" fmla="*/ 0 w 941"/>
                  <a:gd name="T55" fmla="*/ 1 h 436"/>
                  <a:gd name="T56" fmla="*/ 0 w 941"/>
                  <a:gd name="T57" fmla="*/ 1 h 436"/>
                  <a:gd name="T58" fmla="*/ 0 w 941"/>
                  <a:gd name="T59" fmla="*/ 1 h 436"/>
                  <a:gd name="T60" fmla="*/ 0 w 941"/>
                  <a:gd name="T61" fmla="*/ 1 h 436"/>
                  <a:gd name="T62" fmla="*/ 0 w 941"/>
                  <a:gd name="T63" fmla="*/ 1 h 436"/>
                  <a:gd name="T64" fmla="*/ 0 w 941"/>
                  <a:gd name="T65" fmla="*/ 1 h 436"/>
                  <a:gd name="T66" fmla="*/ 0 w 941"/>
                  <a:gd name="T67" fmla="*/ 1 h 436"/>
                  <a:gd name="T68" fmla="*/ 0 w 941"/>
                  <a:gd name="T69" fmla="*/ 1 h 436"/>
                  <a:gd name="T70" fmla="*/ 0 w 941"/>
                  <a:gd name="T71" fmla="*/ 1 h 436"/>
                  <a:gd name="T72" fmla="*/ 0 w 941"/>
                  <a:gd name="T73" fmla="*/ 1 h 436"/>
                  <a:gd name="T74" fmla="*/ 0 w 941"/>
                  <a:gd name="T75" fmla="*/ 1 h 436"/>
                  <a:gd name="T76" fmla="*/ 0 w 941"/>
                  <a:gd name="T77" fmla="*/ 1 h 436"/>
                  <a:gd name="T78" fmla="*/ 0 w 941"/>
                  <a:gd name="T79" fmla="*/ 1 h 436"/>
                  <a:gd name="T80" fmla="*/ 0 w 941"/>
                  <a:gd name="T81" fmla="*/ 1 h 436"/>
                  <a:gd name="T82" fmla="*/ 0 w 941"/>
                  <a:gd name="T83" fmla="*/ 1 h 436"/>
                  <a:gd name="T84" fmla="*/ 0 w 941"/>
                  <a:gd name="T85" fmla="*/ 1 h 436"/>
                  <a:gd name="T86" fmla="*/ 0 w 941"/>
                  <a:gd name="T87" fmla="*/ 1 h 436"/>
                  <a:gd name="T88" fmla="*/ 0 w 941"/>
                  <a:gd name="T89" fmla="*/ 1 h 436"/>
                  <a:gd name="T90" fmla="*/ 0 w 941"/>
                  <a:gd name="T91" fmla="*/ 1 h 436"/>
                  <a:gd name="T92" fmla="*/ 0 w 941"/>
                  <a:gd name="T93" fmla="*/ 1 h 436"/>
                  <a:gd name="T94" fmla="*/ 0 w 941"/>
                  <a:gd name="T95" fmla="*/ 1 h 436"/>
                  <a:gd name="T96" fmla="*/ 0 w 941"/>
                  <a:gd name="T97" fmla="*/ 1 h 436"/>
                  <a:gd name="T98" fmla="*/ 0 w 941"/>
                  <a:gd name="T99" fmla="*/ 1 h 436"/>
                  <a:gd name="T100" fmla="*/ 0 w 941"/>
                  <a:gd name="T101" fmla="*/ 1 h 436"/>
                  <a:gd name="T102" fmla="*/ 0 w 941"/>
                  <a:gd name="T103" fmla="*/ 1 h 436"/>
                  <a:gd name="T104" fmla="*/ 0 w 941"/>
                  <a:gd name="T105" fmla="*/ 1 h 436"/>
                  <a:gd name="T106" fmla="*/ 0 w 941"/>
                  <a:gd name="T107" fmla="*/ 1 h 436"/>
                  <a:gd name="T108" fmla="*/ 0 w 941"/>
                  <a:gd name="T109" fmla="*/ 1 h 436"/>
                  <a:gd name="T110" fmla="*/ 0 w 941"/>
                  <a:gd name="T111" fmla="*/ 1 h 436"/>
                  <a:gd name="T112" fmla="*/ 0 w 941"/>
                  <a:gd name="T113" fmla="*/ 0 h 436"/>
                  <a:gd name="T114" fmla="*/ 0 w 941"/>
                  <a:gd name="T115" fmla="*/ 1 h 436"/>
                  <a:gd name="T116" fmla="*/ 0 w 941"/>
                  <a:gd name="T117" fmla="*/ 1 h 4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41"/>
                  <a:gd name="T178" fmla="*/ 0 h 436"/>
                  <a:gd name="T179" fmla="*/ 941 w 941"/>
                  <a:gd name="T180" fmla="*/ 436 h 4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41" h="436">
                    <a:moveTo>
                      <a:pt x="926" y="32"/>
                    </a:moveTo>
                    <a:lnTo>
                      <a:pt x="939" y="151"/>
                    </a:lnTo>
                    <a:lnTo>
                      <a:pt x="907" y="148"/>
                    </a:lnTo>
                    <a:lnTo>
                      <a:pt x="908" y="101"/>
                    </a:lnTo>
                    <a:lnTo>
                      <a:pt x="907" y="91"/>
                    </a:lnTo>
                    <a:lnTo>
                      <a:pt x="903" y="69"/>
                    </a:lnTo>
                    <a:lnTo>
                      <a:pt x="899" y="46"/>
                    </a:lnTo>
                    <a:lnTo>
                      <a:pt x="892" y="35"/>
                    </a:lnTo>
                    <a:lnTo>
                      <a:pt x="884" y="41"/>
                    </a:lnTo>
                    <a:lnTo>
                      <a:pt x="875" y="54"/>
                    </a:lnTo>
                    <a:lnTo>
                      <a:pt x="866" y="68"/>
                    </a:lnTo>
                    <a:lnTo>
                      <a:pt x="860" y="73"/>
                    </a:lnTo>
                    <a:lnTo>
                      <a:pt x="855" y="72"/>
                    </a:lnTo>
                    <a:lnTo>
                      <a:pt x="850" y="70"/>
                    </a:lnTo>
                    <a:lnTo>
                      <a:pt x="847" y="65"/>
                    </a:lnTo>
                    <a:lnTo>
                      <a:pt x="842" y="61"/>
                    </a:lnTo>
                    <a:lnTo>
                      <a:pt x="838" y="54"/>
                    </a:lnTo>
                    <a:lnTo>
                      <a:pt x="833" y="48"/>
                    </a:lnTo>
                    <a:lnTo>
                      <a:pt x="827" y="41"/>
                    </a:lnTo>
                    <a:lnTo>
                      <a:pt x="823" y="34"/>
                    </a:lnTo>
                    <a:lnTo>
                      <a:pt x="818" y="28"/>
                    </a:lnTo>
                    <a:lnTo>
                      <a:pt x="813" y="26"/>
                    </a:lnTo>
                    <a:lnTo>
                      <a:pt x="809" y="26"/>
                    </a:lnTo>
                    <a:lnTo>
                      <a:pt x="804" y="31"/>
                    </a:lnTo>
                    <a:lnTo>
                      <a:pt x="797" y="41"/>
                    </a:lnTo>
                    <a:lnTo>
                      <a:pt x="790" y="51"/>
                    </a:lnTo>
                    <a:lnTo>
                      <a:pt x="785" y="62"/>
                    </a:lnTo>
                    <a:lnTo>
                      <a:pt x="780" y="73"/>
                    </a:lnTo>
                    <a:lnTo>
                      <a:pt x="777" y="86"/>
                    </a:lnTo>
                    <a:lnTo>
                      <a:pt x="774" y="99"/>
                    </a:lnTo>
                    <a:lnTo>
                      <a:pt x="774" y="115"/>
                    </a:lnTo>
                    <a:lnTo>
                      <a:pt x="777" y="132"/>
                    </a:lnTo>
                    <a:lnTo>
                      <a:pt x="782" y="133"/>
                    </a:lnTo>
                    <a:lnTo>
                      <a:pt x="788" y="133"/>
                    </a:lnTo>
                    <a:lnTo>
                      <a:pt x="794" y="134"/>
                    </a:lnTo>
                    <a:lnTo>
                      <a:pt x="798" y="134"/>
                    </a:lnTo>
                    <a:lnTo>
                      <a:pt x="803" y="133"/>
                    </a:lnTo>
                    <a:lnTo>
                      <a:pt x="807" y="132"/>
                    </a:lnTo>
                    <a:lnTo>
                      <a:pt x="811" y="130"/>
                    </a:lnTo>
                    <a:lnTo>
                      <a:pt x="815" y="125"/>
                    </a:lnTo>
                    <a:lnTo>
                      <a:pt x="818" y="117"/>
                    </a:lnTo>
                    <a:lnTo>
                      <a:pt x="822" y="107"/>
                    </a:lnTo>
                    <a:lnTo>
                      <a:pt x="825" y="99"/>
                    </a:lnTo>
                    <a:lnTo>
                      <a:pt x="831" y="96"/>
                    </a:lnTo>
                    <a:lnTo>
                      <a:pt x="836" y="104"/>
                    </a:lnTo>
                    <a:lnTo>
                      <a:pt x="839" y="124"/>
                    </a:lnTo>
                    <a:lnTo>
                      <a:pt x="840" y="146"/>
                    </a:lnTo>
                    <a:lnTo>
                      <a:pt x="845" y="159"/>
                    </a:lnTo>
                    <a:lnTo>
                      <a:pt x="849" y="162"/>
                    </a:lnTo>
                    <a:lnTo>
                      <a:pt x="854" y="163"/>
                    </a:lnTo>
                    <a:lnTo>
                      <a:pt x="860" y="164"/>
                    </a:lnTo>
                    <a:lnTo>
                      <a:pt x="865" y="164"/>
                    </a:lnTo>
                    <a:lnTo>
                      <a:pt x="871" y="167"/>
                    </a:lnTo>
                    <a:lnTo>
                      <a:pt x="876" y="170"/>
                    </a:lnTo>
                    <a:lnTo>
                      <a:pt x="879" y="176"/>
                    </a:lnTo>
                    <a:lnTo>
                      <a:pt x="881" y="185"/>
                    </a:lnTo>
                    <a:lnTo>
                      <a:pt x="880" y="200"/>
                    </a:lnTo>
                    <a:lnTo>
                      <a:pt x="873" y="209"/>
                    </a:lnTo>
                    <a:lnTo>
                      <a:pt x="866" y="217"/>
                    </a:lnTo>
                    <a:lnTo>
                      <a:pt x="862" y="227"/>
                    </a:lnTo>
                    <a:lnTo>
                      <a:pt x="865" y="238"/>
                    </a:lnTo>
                    <a:lnTo>
                      <a:pt x="875" y="253"/>
                    </a:lnTo>
                    <a:lnTo>
                      <a:pt x="884" y="270"/>
                    </a:lnTo>
                    <a:lnTo>
                      <a:pt x="893" y="290"/>
                    </a:lnTo>
                    <a:lnTo>
                      <a:pt x="896" y="314"/>
                    </a:lnTo>
                    <a:lnTo>
                      <a:pt x="895" y="337"/>
                    </a:lnTo>
                    <a:lnTo>
                      <a:pt x="895" y="360"/>
                    </a:lnTo>
                    <a:lnTo>
                      <a:pt x="904" y="381"/>
                    </a:lnTo>
                    <a:lnTo>
                      <a:pt x="911" y="341"/>
                    </a:lnTo>
                    <a:lnTo>
                      <a:pt x="911" y="262"/>
                    </a:lnTo>
                    <a:lnTo>
                      <a:pt x="909" y="185"/>
                    </a:lnTo>
                    <a:lnTo>
                      <a:pt x="907" y="151"/>
                    </a:lnTo>
                    <a:lnTo>
                      <a:pt x="913" y="149"/>
                    </a:lnTo>
                    <a:lnTo>
                      <a:pt x="923" y="151"/>
                    </a:lnTo>
                    <a:lnTo>
                      <a:pt x="934" y="152"/>
                    </a:lnTo>
                    <a:lnTo>
                      <a:pt x="939" y="152"/>
                    </a:lnTo>
                    <a:lnTo>
                      <a:pt x="940" y="168"/>
                    </a:lnTo>
                    <a:lnTo>
                      <a:pt x="939" y="207"/>
                    </a:lnTo>
                    <a:lnTo>
                      <a:pt x="939" y="255"/>
                    </a:lnTo>
                    <a:lnTo>
                      <a:pt x="940" y="300"/>
                    </a:lnTo>
                    <a:lnTo>
                      <a:pt x="941" y="335"/>
                    </a:lnTo>
                    <a:lnTo>
                      <a:pt x="941" y="372"/>
                    </a:lnTo>
                    <a:lnTo>
                      <a:pt x="936" y="402"/>
                    </a:lnTo>
                    <a:lnTo>
                      <a:pt x="922" y="415"/>
                    </a:lnTo>
                    <a:lnTo>
                      <a:pt x="907" y="417"/>
                    </a:lnTo>
                    <a:lnTo>
                      <a:pt x="889" y="418"/>
                    </a:lnTo>
                    <a:lnTo>
                      <a:pt x="868" y="419"/>
                    </a:lnTo>
                    <a:lnTo>
                      <a:pt x="843" y="421"/>
                    </a:lnTo>
                    <a:lnTo>
                      <a:pt x="818" y="423"/>
                    </a:lnTo>
                    <a:lnTo>
                      <a:pt x="790" y="426"/>
                    </a:lnTo>
                    <a:lnTo>
                      <a:pt x="763" y="428"/>
                    </a:lnTo>
                    <a:lnTo>
                      <a:pt x="735" y="430"/>
                    </a:lnTo>
                    <a:lnTo>
                      <a:pt x="707" y="431"/>
                    </a:lnTo>
                    <a:lnTo>
                      <a:pt x="681" y="434"/>
                    </a:lnTo>
                    <a:lnTo>
                      <a:pt x="657" y="435"/>
                    </a:lnTo>
                    <a:lnTo>
                      <a:pt x="635" y="436"/>
                    </a:lnTo>
                    <a:lnTo>
                      <a:pt x="615" y="436"/>
                    </a:lnTo>
                    <a:lnTo>
                      <a:pt x="600" y="436"/>
                    </a:lnTo>
                    <a:lnTo>
                      <a:pt x="589" y="435"/>
                    </a:lnTo>
                    <a:lnTo>
                      <a:pt x="582" y="433"/>
                    </a:lnTo>
                    <a:lnTo>
                      <a:pt x="577" y="426"/>
                    </a:lnTo>
                    <a:lnTo>
                      <a:pt x="568" y="411"/>
                    </a:lnTo>
                    <a:lnTo>
                      <a:pt x="558" y="391"/>
                    </a:lnTo>
                    <a:lnTo>
                      <a:pt x="545" y="367"/>
                    </a:lnTo>
                    <a:lnTo>
                      <a:pt x="533" y="344"/>
                    </a:lnTo>
                    <a:lnTo>
                      <a:pt x="523" y="323"/>
                    </a:lnTo>
                    <a:lnTo>
                      <a:pt x="515" y="308"/>
                    </a:lnTo>
                    <a:lnTo>
                      <a:pt x="512" y="301"/>
                    </a:lnTo>
                    <a:lnTo>
                      <a:pt x="510" y="301"/>
                    </a:lnTo>
                    <a:lnTo>
                      <a:pt x="506" y="300"/>
                    </a:lnTo>
                    <a:lnTo>
                      <a:pt x="499" y="300"/>
                    </a:lnTo>
                    <a:lnTo>
                      <a:pt x="490" y="300"/>
                    </a:lnTo>
                    <a:lnTo>
                      <a:pt x="478" y="300"/>
                    </a:lnTo>
                    <a:lnTo>
                      <a:pt x="466" y="300"/>
                    </a:lnTo>
                    <a:lnTo>
                      <a:pt x="452" y="299"/>
                    </a:lnTo>
                    <a:lnTo>
                      <a:pt x="437" y="299"/>
                    </a:lnTo>
                    <a:lnTo>
                      <a:pt x="421" y="299"/>
                    </a:lnTo>
                    <a:lnTo>
                      <a:pt x="404" y="299"/>
                    </a:lnTo>
                    <a:lnTo>
                      <a:pt x="388" y="299"/>
                    </a:lnTo>
                    <a:lnTo>
                      <a:pt x="371" y="299"/>
                    </a:lnTo>
                    <a:lnTo>
                      <a:pt x="355" y="300"/>
                    </a:lnTo>
                    <a:lnTo>
                      <a:pt x="340" y="300"/>
                    </a:lnTo>
                    <a:lnTo>
                      <a:pt x="325" y="300"/>
                    </a:lnTo>
                    <a:lnTo>
                      <a:pt x="311" y="300"/>
                    </a:lnTo>
                    <a:lnTo>
                      <a:pt x="303" y="300"/>
                    </a:lnTo>
                    <a:lnTo>
                      <a:pt x="298" y="303"/>
                    </a:lnTo>
                    <a:lnTo>
                      <a:pt x="295" y="305"/>
                    </a:lnTo>
                    <a:lnTo>
                      <a:pt x="293" y="307"/>
                    </a:lnTo>
                    <a:lnTo>
                      <a:pt x="290" y="309"/>
                    </a:lnTo>
                    <a:lnTo>
                      <a:pt x="287" y="312"/>
                    </a:lnTo>
                    <a:lnTo>
                      <a:pt x="281" y="314"/>
                    </a:lnTo>
                    <a:lnTo>
                      <a:pt x="273" y="315"/>
                    </a:lnTo>
                    <a:lnTo>
                      <a:pt x="265" y="316"/>
                    </a:lnTo>
                    <a:lnTo>
                      <a:pt x="258" y="319"/>
                    </a:lnTo>
                    <a:lnTo>
                      <a:pt x="252" y="322"/>
                    </a:lnTo>
                    <a:lnTo>
                      <a:pt x="245" y="326"/>
                    </a:lnTo>
                    <a:lnTo>
                      <a:pt x="239" y="329"/>
                    </a:lnTo>
                    <a:lnTo>
                      <a:pt x="230" y="331"/>
                    </a:lnTo>
                    <a:lnTo>
                      <a:pt x="220" y="332"/>
                    </a:lnTo>
                    <a:lnTo>
                      <a:pt x="209" y="332"/>
                    </a:lnTo>
                    <a:lnTo>
                      <a:pt x="207" y="332"/>
                    </a:lnTo>
                    <a:lnTo>
                      <a:pt x="205" y="335"/>
                    </a:lnTo>
                    <a:lnTo>
                      <a:pt x="201" y="336"/>
                    </a:lnTo>
                    <a:lnTo>
                      <a:pt x="196" y="338"/>
                    </a:lnTo>
                    <a:lnTo>
                      <a:pt x="189" y="341"/>
                    </a:lnTo>
                    <a:lnTo>
                      <a:pt x="182" y="342"/>
                    </a:lnTo>
                    <a:lnTo>
                      <a:pt x="174" y="344"/>
                    </a:lnTo>
                    <a:lnTo>
                      <a:pt x="166" y="344"/>
                    </a:lnTo>
                    <a:lnTo>
                      <a:pt x="154" y="344"/>
                    </a:lnTo>
                    <a:lnTo>
                      <a:pt x="144" y="343"/>
                    </a:lnTo>
                    <a:lnTo>
                      <a:pt x="134" y="341"/>
                    </a:lnTo>
                    <a:lnTo>
                      <a:pt x="123" y="338"/>
                    </a:lnTo>
                    <a:lnTo>
                      <a:pt x="114" y="336"/>
                    </a:lnTo>
                    <a:lnTo>
                      <a:pt x="106" y="332"/>
                    </a:lnTo>
                    <a:lnTo>
                      <a:pt x="100" y="329"/>
                    </a:lnTo>
                    <a:lnTo>
                      <a:pt x="96" y="327"/>
                    </a:lnTo>
                    <a:lnTo>
                      <a:pt x="88" y="319"/>
                    </a:lnTo>
                    <a:lnTo>
                      <a:pt x="82" y="312"/>
                    </a:lnTo>
                    <a:lnTo>
                      <a:pt x="78" y="306"/>
                    </a:lnTo>
                    <a:lnTo>
                      <a:pt x="76" y="304"/>
                    </a:lnTo>
                    <a:lnTo>
                      <a:pt x="62" y="299"/>
                    </a:lnTo>
                    <a:lnTo>
                      <a:pt x="52" y="292"/>
                    </a:lnTo>
                    <a:lnTo>
                      <a:pt x="45" y="284"/>
                    </a:lnTo>
                    <a:lnTo>
                      <a:pt x="40" y="276"/>
                    </a:lnTo>
                    <a:lnTo>
                      <a:pt x="38" y="268"/>
                    </a:lnTo>
                    <a:lnTo>
                      <a:pt x="38" y="262"/>
                    </a:lnTo>
                    <a:lnTo>
                      <a:pt x="38" y="258"/>
                    </a:lnTo>
                    <a:lnTo>
                      <a:pt x="38" y="255"/>
                    </a:lnTo>
                    <a:lnTo>
                      <a:pt x="25" y="252"/>
                    </a:lnTo>
                    <a:lnTo>
                      <a:pt x="16" y="240"/>
                    </a:lnTo>
                    <a:lnTo>
                      <a:pt x="14" y="225"/>
                    </a:lnTo>
                    <a:lnTo>
                      <a:pt x="20" y="209"/>
                    </a:lnTo>
                    <a:lnTo>
                      <a:pt x="6" y="207"/>
                    </a:lnTo>
                    <a:lnTo>
                      <a:pt x="0" y="199"/>
                    </a:lnTo>
                    <a:lnTo>
                      <a:pt x="0" y="190"/>
                    </a:lnTo>
                    <a:lnTo>
                      <a:pt x="2" y="183"/>
                    </a:lnTo>
                    <a:lnTo>
                      <a:pt x="13" y="176"/>
                    </a:lnTo>
                    <a:lnTo>
                      <a:pt x="25" y="172"/>
                    </a:lnTo>
                    <a:lnTo>
                      <a:pt x="39" y="170"/>
                    </a:lnTo>
                    <a:lnTo>
                      <a:pt x="54" y="169"/>
                    </a:lnTo>
                    <a:lnTo>
                      <a:pt x="67" y="169"/>
                    </a:lnTo>
                    <a:lnTo>
                      <a:pt x="77" y="169"/>
                    </a:lnTo>
                    <a:lnTo>
                      <a:pt x="84" y="170"/>
                    </a:lnTo>
                    <a:lnTo>
                      <a:pt x="88" y="170"/>
                    </a:lnTo>
                    <a:lnTo>
                      <a:pt x="89" y="175"/>
                    </a:lnTo>
                    <a:lnTo>
                      <a:pt x="89" y="186"/>
                    </a:lnTo>
                    <a:lnTo>
                      <a:pt x="89" y="198"/>
                    </a:lnTo>
                    <a:lnTo>
                      <a:pt x="89" y="202"/>
                    </a:lnTo>
                    <a:lnTo>
                      <a:pt x="88" y="202"/>
                    </a:lnTo>
                    <a:lnTo>
                      <a:pt x="84" y="201"/>
                    </a:lnTo>
                    <a:lnTo>
                      <a:pt x="78" y="200"/>
                    </a:lnTo>
                    <a:lnTo>
                      <a:pt x="73" y="199"/>
                    </a:lnTo>
                    <a:lnTo>
                      <a:pt x="66" y="198"/>
                    </a:lnTo>
                    <a:lnTo>
                      <a:pt x="60" y="197"/>
                    </a:lnTo>
                    <a:lnTo>
                      <a:pt x="55" y="197"/>
                    </a:lnTo>
                    <a:lnTo>
                      <a:pt x="53" y="197"/>
                    </a:lnTo>
                    <a:lnTo>
                      <a:pt x="52" y="199"/>
                    </a:lnTo>
                    <a:lnTo>
                      <a:pt x="53" y="202"/>
                    </a:lnTo>
                    <a:lnTo>
                      <a:pt x="55" y="206"/>
                    </a:lnTo>
                    <a:lnTo>
                      <a:pt x="59" y="208"/>
                    </a:lnTo>
                    <a:lnTo>
                      <a:pt x="63" y="212"/>
                    </a:lnTo>
                    <a:lnTo>
                      <a:pt x="69" y="214"/>
                    </a:lnTo>
                    <a:lnTo>
                      <a:pt x="76" y="215"/>
                    </a:lnTo>
                    <a:lnTo>
                      <a:pt x="83" y="216"/>
                    </a:lnTo>
                    <a:lnTo>
                      <a:pt x="83" y="217"/>
                    </a:lnTo>
                    <a:lnTo>
                      <a:pt x="84" y="218"/>
                    </a:lnTo>
                    <a:lnTo>
                      <a:pt x="84" y="221"/>
                    </a:lnTo>
                    <a:lnTo>
                      <a:pt x="85" y="222"/>
                    </a:lnTo>
                    <a:lnTo>
                      <a:pt x="93" y="223"/>
                    </a:lnTo>
                    <a:lnTo>
                      <a:pt x="101" y="223"/>
                    </a:lnTo>
                    <a:lnTo>
                      <a:pt x="110" y="224"/>
                    </a:lnTo>
                    <a:lnTo>
                      <a:pt x="116" y="224"/>
                    </a:lnTo>
                    <a:lnTo>
                      <a:pt x="123" y="223"/>
                    </a:lnTo>
                    <a:lnTo>
                      <a:pt x="129" y="223"/>
                    </a:lnTo>
                    <a:lnTo>
                      <a:pt x="133" y="223"/>
                    </a:lnTo>
                    <a:lnTo>
                      <a:pt x="136" y="223"/>
                    </a:lnTo>
                    <a:lnTo>
                      <a:pt x="138" y="225"/>
                    </a:lnTo>
                    <a:lnTo>
                      <a:pt x="143" y="232"/>
                    </a:lnTo>
                    <a:lnTo>
                      <a:pt x="146" y="238"/>
                    </a:lnTo>
                    <a:lnTo>
                      <a:pt x="150" y="241"/>
                    </a:lnTo>
                    <a:lnTo>
                      <a:pt x="152" y="243"/>
                    </a:lnTo>
                    <a:lnTo>
                      <a:pt x="159" y="245"/>
                    </a:lnTo>
                    <a:lnTo>
                      <a:pt x="169" y="246"/>
                    </a:lnTo>
                    <a:lnTo>
                      <a:pt x="181" y="248"/>
                    </a:lnTo>
                    <a:lnTo>
                      <a:pt x="194" y="248"/>
                    </a:lnTo>
                    <a:lnTo>
                      <a:pt x="206" y="247"/>
                    </a:lnTo>
                    <a:lnTo>
                      <a:pt x="218" y="243"/>
                    </a:lnTo>
                    <a:lnTo>
                      <a:pt x="227" y="236"/>
                    </a:lnTo>
                    <a:lnTo>
                      <a:pt x="227" y="233"/>
                    </a:lnTo>
                    <a:lnTo>
                      <a:pt x="225" y="230"/>
                    </a:lnTo>
                    <a:lnTo>
                      <a:pt x="221" y="228"/>
                    </a:lnTo>
                    <a:lnTo>
                      <a:pt x="218" y="225"/>
                    </a:lnTo>
                    <a:lnTo>
                      <a:pt x="212" y="222"/>
                    </a:lnTo>
                    <a:lnTo>
                      <a:pt x="206" y="220"/>
                    </a:lnTo>
                    <a:lnTo>
                      <a:pt x="201" y="217"/>
                    </a:lnTo>
                    <a:lnTo>
                      <a:pt x="195" y="215"/>
                    </a:lnTo>
                    <a:lnTo>
                      <a:pt x="189" y="213"/>
                    </a:lnTo>
                    <a:lnTo>
                      <a:pt x="184" y="210"/>
                    </a:lnTo>
                    <a:lnTo>
                      <a:pt x="179" y="207"/>
                    </a:lnTo>
                    <a:lnTo>
                      <a:pt x="173" y="203"/>
                    </a:lnTo>
                    <a:lnTo>
                      <a:pt x="166" y="201"/>
                    </a:lnTo>
                    <a:lnTo>
                      <a:pt x="160" y="199"/>
                    </a:lnTo>
                    <a:lnTo>
                      <a:pt x="156" y="198"/>
                    </a:lnTo>
                    <a:lnTo>
                      <a:pt x="150" y="197"/>
                    </a:lnTo>
                    <a:lnTo>
                      <a:pt x="144" y="197"/>
                    </a:lnTo>
                    <a:lnTo>
                      <a:pt x="138" y="199"/>
                    </a:lnTo>
                    <a:lnTo>
                      <a:pt x="135" y="201"/>
                    </a:lnTo>
                    <a:lnTo>
                      <a:pt x="134" y="202"/>
                    </a:lnTo>
                    <a:lnTo>
                      <a:pt x="134" y="197"/>
                    </a:lnTo>
                    <a:lnTo>
                      <a:pt x="133" y="186"/>
                    </a:lnTo>
                    <a:lnTo>
                      <a:pt x="133" y="175"/>
                    </a:lnTo>
                    <a:lnTo>
                      <a:pt x="133" y="170"/>
                    </a:lnTo>
                    <a:lnTo>
                      <a:pt x="145" y="172"/>
                    </a:lnTo>
                    <a:lnTo>
                      <a:pt x="157" y="177"/>
                    </a:lnTo>
                    <a:lnTo>
                      <a:pt x="169" y="184"/>
                    </a:lnTo>
                    <a:lnTo>
                      <a:pt x="181" y="191"/>
                    </a:lnTo>
                    <a:lnTo>
                      <a:pt x="190" y="198"/>
                    </a:lnTo>
                    <a:lnTo>
                      <a:pt x="199" y="203"/>
                    </a:lnTo>
                    <a:lnTo>
                      <a:pt x="206" y="208"/>
                    </a:lnTo>
                    <a:lnTo>
                      <a:pt x="211" y="209"/>
                    </a:lnTo>
                    <a:lnTo>
                      <a:pt x="214" y="209"/>
                    </a:lnTo>
                    <a:lnTo>
                      <a:pt x="220" y="210"/>
                    </a:lnTo>
                    <a:lnTo>
                      <a:pt x="228" y="210"/>
                    </a:lnTo>
                    <a:lnTo>
                      <a:pt x="237" y="209"/>
                    </a:lnTo>
                    <a:lnTo>
                      <a:pt x="248" y="206"/>
                    </a:lnTo>
                    <a:lnTo>
                      <a:pt x="258" y="202"/>
                    </a:lnTo>
                    <a:lnTo>
                      <a:pt x="269" y="198"/>
                    </a:lnTo>
                    <a:lnTo>
                      <a:pt x="278" y="193"/>
                    </a:lnTo>
                    <a:lnTo>
                      <a:pt x="287" y="189"/>
                    </a:lnTo>
                    <a:lnTo>
                      <a:pt x="295" y="185"/>
                    </a:lnTo>
                    <a:lnTo>
                      <a:pt x="300" y="183"/>
                    </a:lnTo>
                    <a:lnTo>
                      <a:pt x="303" y="180"/>
                    </a:lnTo>
                    <a:lnTo>
                      <a:pt x="310" y="177"/>
                    </a:lnTo>
                    <a:lnTo>
                      <a:pt x="317" y="172"/>
                    </a:lnTo>
                    <a:lnTo>
                      <a:pt x="325" y="169"/>
                    </a:lnTo>
                    <a:lnTo>
                      <a:pt x="330" y="167"/>
                    </a:lnTo>
                    <a:lnTo>
                      <a:pt x="331" y="167"/>
                    </a:lnTo>
                    <a:lnTo>
                      <a:pt x="332" y="167"/>
                    </a:lnTo>
                    <a:lnTo>
                      <a:pt x="336" y="171"/>
                    </a:lnTo>
                    <a:lnTo>
                      <a:pt x="345" y="180"/>
                    </a:lnTo>
                    <a:lnTo>
                      <a:pt x="354" y="190"/>
                    </a:lnTo>
                    <a:lnTo>
                      <a:pt x="357" y="194"/>
                    </a:lnTo>
                    <a:lnTo>
                      <a:pt x="338" y="202"/>
                    </a:lnTo>
                    <a:lnTo>
                      <a:pt x="324" y="209"/>
                    </a:lnTo>
                    <a:lnTo>
                      <a:pt x="316" y="214"/>
                    </a:lnTo>
                    <a:lnTo>
                      <a:pt x="311" y="218"/>
                    </a:lnTo>
                    <a:lnTo>
                      <a:pt x="311" y="221"/>
                    </a:lnTo>
                    <a:lnTo>
                      <a:pt x="312" y="222"/>
                    </a:lnTo>
                    <a:lnTo>
                      <a:pt x="317" y="223"/>
                    </a:lnTo>
                    <a:lnTo>
                      <a:pt x="322" y="222"/>
                    </a:lnTo>
                    <a:lnTo>
                      <a:pt x="332" y="223"/>
                    </a:lnTo>
                    <a:lnTo>
                      <a:pt x="345" y="221"/>
                    </a:lnTo>
                    <a:lnTo>
                      <a:pt x="360" y="217"/>
                    </a:lnTo>
                    <a:lnTo>
                      <a:pt x="376" y="212"/>
                    </a:lnTo>
                    <a:lnTo>
                      <a:pt x="393" y="203"/>
                    </a:lnTo>
                    <a:lnTo>
                      <a:pt x="411" y="195"/>
                    </a:lnTo>
                    <a:lnTo>
                      <a:pt x="431" y="187"/>
                    </a:lnTo>
                    <a:lnTo>
                      <a:pt x="451" y="178"/>
                    </a:lnTo>
                    <a:lnTo>
                      <a:pt x="459" y="172"/>
                    </a:lnTo>
                    <a:lnTo>
                      <a:pt x="464" y="164"/>
                    </a:lnTo>
                    <a:lnTo>
                      <a:pt x="467" y="155"/>
                    </a:lnTo>
                    <a:lnTo>
                      <a:pt x="464" y="148"/>
                    </a:lnTo>
                    <a:lnTo>
                      <a:pt x="459" y="145"/>
                    </a:lnTo>
                    <a:lnTo>
                      <a:pt x="452" y="145"/>
                    </a:lnTo>
                    <a:lnTo>
                      <a:pt x="444" y="147"/>
                    </a:lnTo>
                    <a:lnTo>
                      <a:pt x="437" y="151"/>
                    </a:lnTo>
                    <a:lnTo>
                      <a:pt x="432" y="153"/>
                    </a:lnTo>
                    <a:lnTo>
                      <a:pt x="425" y="156"/>
                    </a:lnTo>
                    <a:lnTo>
                      <a:pt x="417" y="161"/>
                    </a:lnTo>
                    <a:lnTo>
                      <a:pt x="409" y="165"/>
                    </a:lnTo>
                    <a:lnTo>
                      <a:pt x="401" y="170"/>
                    </a:lnTo>
                    <a:lnTo>
                      <a:pt x="395" y="174"/>
                    </a:lnTo>
                    <a:lnTo>
                      <a:pt x="391" y="176"/>
                    </a:lnTo>
                    <a:lnTo>
                      <a:pt x="388" y="177"/>
                    </a:lnTo>
                    <a:lnTo>
                      <a:pt x="386" y="172"/>
                    </a:lnTo>
                    <a:lnTo>
                      <a:pt x="381" y="162"/>
                    </a:lnTo>
                    <a:lnTo>
                      <a:pt x="376" y="152"/>
                    </a:lnTo>
                    <a:lnTo>
                      <a:pt x="373" y="147"/>
                    </a:lnTo>
                    <a:lnTo>
                      <a:pt x="375" y="146"/>
                    </a:lnTo>
                    <a:lnTo>
                      <a:pt x="379" y="145"/>
                    </a:lnTo>
                    <a:lnTo>
                      <a:pt x="386" y="141"/>
                    </a:lnTo>
                    <a:lnTo>
                      <a:pt x="394" y="138"/>
                    </a:lnTo>
                    <a:lnTo>
                      <a:pt x="403" y="133"/>
                    </a:lnTo>
                    <a:lnTo>
                      <a:pt x="413" y="129"/>
                    </a:lnTo>
                    <a:lnTo>
                      <a:pt x="422" y="124"/>
                    </a:lnTo>
                    <a:lnTo>
                      <a:pt x="430" y="118"/>
                    </a:lnTo>
                    <a:lnTo>
                      <a:pt x="437" y="111"/>
                    </a:lnTo>
                    <a:lnTo>
                      <a:pt x="440" y="106"/>
                    </a:lnTo>
                    <a:lnTo>
                      <a:pt x="441" y="101"/>
                    </a:lnTo>
                    <a:lnTo>
                      <a:pt x="441" y="99"/>
                    </a:lnTo>
                    <a:lnTo>
                      <a:pt x="433" y="87"/>
                    </a:lnTo>
                    <a:lnTo>
                      <a:pt x="425" y="76"/>
                    </a:lnTo>
                    <a:lnTo>
                      <a:pt x="419" y="64"/>
                    </a:lnTo>
                    <a:lnTo>
                      <a:pt x="415" y="53"/>
                    </a:lnTo>
                    <a:lnTo>
                      <a:pt x="411" y="40"/>
                    </a:lnTo>
                    <a:lnTo>
                      <a:pt x="409" y="27"/>
                    </a:lnTo>
                    <a:lnTo>
                      <a:pt x="408" y="15"/>
                    </a:lnTo>
                    <a:lnTo>
                      <a:pt x="409" y="1"/>
                    </a:lnTo>
                    <a:lnTo>
                      <a:pt x="424" y="0"/>
                    </a:lnTo>
                    <a:lnTo>
                      <a:pt x="447" y="0"/>
                    </a:lnTo>
                    <a:lnTo>
                      <a:pt x="477" y="0"/>
                    </a:lnTo>
                    <a:lnTo>
                      <a:pt x="512" y="1"/>
                    </a:lnTo>
                    <a:lnTo>
                      <a:pt x="552" y="3"/>
                    </a:lnTo>
                    <a:lnTo>
                      <a:pt x="595" y="4"/>
                    </a:lnTo>
                    <a:lnTo>
                      <a:pt x="638" y="7"/>
                    </a:lnTo>
                    <a:lnTo>
                      <a:pt x="683" y="9"/>
                    </a:lnTo>
                    <a:lnTo>
                      <a:pt x="728" y="12"/>
                    </a:lnTo>
                    <a:lnTo>
                      <a:pt x="771" y="15"/>
                    </a:lnTo>
                    <a:lnTo>
                      <a:pt x="811" y="18"/>
                    </a:lnTo>
                    <a:lnTo>
                      <a:pt x="847" y="22"/>
                    </a:lnTo>
                    <a:lnTo>
                      <a:pt x="878" y="24"/>
                    </a:lnTo>
                    <a:lnTo>
                      <a:pt x="902" y="27"/>
                    </a:lnTo>
                    <a:lnTo>
                      <a:pt x="918" y="30"/>
                    </a:lnTo>
                    <a:lnTo>
                      <a:pt x="926"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3" name="Rectangle 61"/>
              <p:cNvSpPr>
                <a:spLocks noChangeArrowheads="1"/>
              </p:cNvSpPr>
              <p:nvPr/>
            </p:nvSpPr>
            <p:spPr bwMode="auto">
              <a:xfrm>
                <a:off x="3777" y="599"/>
                <a:ext cx="16"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4" name="Freeform 62"/>
              <p:cNvSpPr>
                <a:spLocks/>
              </p:cNvSpPr>
              <p:nvPr/>
            </p:nvSpPr>
            <p:spPr bwMode="auto">
              <a:xfrm>
                <a:off x="3487" y="598"/>
                <a:ext cx="33" cy="24"/>
              </a:xfrm>
              <a:custGeom>
                <a:avLst/>
                <a:gdLst>
                  <a:gd name="T0" fmla="*/ 0 w 66"/>
                  <a:gd name="T1" fmla="*/ 1 h 48"/>
                  <a:gd name="T2" fmla="*/ 1 w 66"/>
                  <a:gd name="T3" fmla="*/ 1 h 48"/>
                  <a:gd name="T4" fmla="*/ 1 w 66"/>
                  <a:gd name="T5" fmla="*/ 1 h 48"/>
                  <a:gd name="T6" fmla="*/ 1 w 66"/>
                  <a:gd name="T7" fmla="*/ 1 h 48"/>
                  <a:gd name="T8" fmla="*/ 1 w 66"/>
                  <a:gd name="T9" fmla="*/ 1 h 48"/>
                  <a:gd name="T10" fmla="*/ 1 w 66"/>
                  <a:gd name="T11" fmla="*/ 1 h 48"/>
                  <a:gd name="T12" fmla="*/ 1 w 66"/>
                  <a:gd name="T13" fmla="*/ 1 h 48"/>
                  <a:gd name="T14" fmla="*/ 1 w 66"/>
                  <a:gd name="T15" fmla="*/ 1 h 48"/>
                  <a:gd name="T16" fmla="*/ 1 w 66"/>
                  <a:gd name="T17" fmla="*/ 0 h 48"/>
                  <a:gd name="T18" fmla="*/ 1 w 66"/>
                  <a:gd name="T19" fmla="*/ 1 h 48"/>
                  <a:gd name="T20" fmla="*/ 1 w 66"/>
                  <a:gd name="T21" fmla="*/ 1 h 48"/>
                  <a:gd name="T22" fmla="*/ 1 w 66"/>
                  <a:gd name="T23" fmla="*/ 1 h 48"/>
                  <a:gd name="T24" fmla="*/ 1 w 66"/>
                  <a:gd name="T25" fmla="*/ 1 h 48"/>
                  <a:gd name="T26" fmla="*/ 1 w 66"/>
                  <a:gd name="T27" fmla="*/ 1 h 48"/>
                  <a:gd name="T28" fmla="*/ 1 w 66"/>
                  <a:gd name="T29" fmla="*/ 1 h 48"/>
                  <a:gd name="T30" fmla="*/ 1 w 66"/>
                  <a:gd name="T31" fmla="*/ 1 h 48"/>
                  <a:gd name="T32" fmla="*/ 1 w 66"/>
                  <a:gd name="T33" fmla="*/ 1 h 48"/>
                  <a:gd name="T34" fmla="*/ 1 w 66"/>
                  <a:gd name="T35" fmla="*/ 1 h 48"/>
                  <a:gd name="T36" fmla="*/ 1 w 66"/>
                  <a:gd name="T37" fmla="*/ 1 h 48"/>
                  <a:gd name="T38" fmla="*/ 1 w 66"/>
                  <a:gd name="T39" fmla="*/ 1 h 48"/>
                  <a:gd name="T40" fmla="*/ 1 w 66"/>
                  <a:gd name="T41" fmla="*/ 1 h 48"/>
                  <a:gd name="T42" fmla="*/ 1 w 66"/>
                  <a:gd name="T43" fmla="*/ 1 h 48"/>
                  <a:gd name="T44" fmla="*/ 1 w 66"/>
                  <a:gd name="T45" fmla="*/ 1 h 48"/>
                  <a:gd name="T46" fmla="*/ 1 w 66"/>
                  <a:gd name="T47" fmla="*/ 1 h 48"/>
                  <a:gd name="T48" fmla="*/ 0 w 66"/>
                  <a:gd name="T49" fmla="*/ 1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48"/>
                  <a:gd name="T77" fmla="*/ 66 w 66"/>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48">
                    <a:moveTo>
                      <a:pt x="0" y="22"/>
                    </a:moveTo>
                    <a:lnTo>
                      <a:pt x="8" y="18"/>
                    </a:lnTo>
                    <a:lnTo>
                      <a:pt x="15" y="15"/>
                    </a:lnTo>
                    <a:lnTo>
                      <a:pt x="22" y="13"/>
                    </a:lnTo>
                    <a:lnTo>
                      <a:pt x="29" y="9"/>
                    </a:lnTo>
                    <a:lnTo>
                      <a:pt x="36" y="6"/>
                    </a:lnTo>
                    <a:lnTo>
                      <a:pt x="41" y="3"/>
                    </a:lnTo>
                    <a:lnTo>
                      <a:pt x="46" y="1"/>
                    </a:lnTo>
                    <a:lnTo>
                      <a:pt x="50" y="0"/>
                    </a:lnTo>
                    <a:lnTo>
                      <a:pt x="57" y="1"/>
                    </a:lnTo>
                    <a:lnTo>
                      <a:pt x="61" y="9"/>
                    </a:lnTo>
                    <a:lnTo>
                      <a:pt x="65" y="18"/>
                    </a:lnTo>
                    <a:lnTo>
                      <a:pt x="66" y="29"/>
                    </a:lnTo>
                    <a:lnTo>
                      <a:pt x="65" y="30"/>
                    </a:lnTo>
                    <a:lnTo>
                      <a:pt x="61" y="31"/>
                    </a:lnTo>
                    <a:lnTo>
                      <a:pt x="57" y="34"/>
                    </a:lnTo>
                    <a:lnTo>
                      <a:pt x="51" y="38"/>
                    </a:lnTo>
                    <a:lnTo>
                      <a:pt x="44" y="41"/>
                    </a:lnTo>
                    <a:lnTo>
                      <a:pt x="38" y="44"/>
                    </a:lnTo>
                    <a:lnTo>
                      <a:pt x="34" y="47"/>
                    </a:lnTo>
                    <a:lnTo>
                      <a:pt x="30" y="48"/>
                    </a:lnTo>
                    <a:lnTo>
                      <a:pt x="20" y="48"/>
                    </a:lnTo>
                    <a:lnTo>
                      <a:pt x="12" y="43"/>
                    </a:lnTo>
                    <a:lnTo>
                      <a:pt x="5" y="33"/>
                    </a:lnTo>
                    <a:lnTo>
                      <a:pt x="0"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5" name="Freeform 63"/>
              <p:cNvSpPr>
                <a:spLocks/>
              </p:cNvSpPr>
              <p:nvPr/>
            </p:nvSpPr>
            <p:spPr bwMode="auto">
              <a:xfrm>
                <a:off x="4221" y="1028"/>
                <a:ext cx="37" cy="17"/>
              </a:xfrm>
              <a:custGeom>
                <a:avLst/>
                <a:gdLst>
                  <a:gd name="T0" fmla="*/ 1 w 74"/>
                  <a:gd name="T1" fmla="*/ 0 h 36"/>
                  <a:gd name="T2" fmla="*/ 1 w 74"/>
                  <a:gd name="T3" fmla="*/ 0 h 36"/>
                  <a:gd name="T4" fmla="*/ 1 w 74"/>
                  <a:gd name="T5" fmla="*/ 0 h 36"/>
                  <a:gd name="T6" fmla="*/ 1 w 74"/>
                  <a:gd name="T7" fmla="*/ 0 h 36"/>
                  <a:gd name="T8" fmla="*/ 1 w 74"/>
                  <a:gd name="T9" fmla="*/ 0 h 36"/>
                  <a:gd name="T10" fmla="*/ 1 w 74"/>
                  <a:gd name="T11" fmla="*/ 0 h 36"/>
                  <a:gd name="T12" fmla="*/ 1 w 74"/>
                  <a:gd name="T13" fmla="*/ 0 h 36"/>
                  <a:gd name="T14" fmla="*/ 1 w 74"/>
                  <a:gd name="T15" fmla="*/ 0 h 36"/>
                  <a:gd name="T16" fmla="*/ 1 w 74"/>
                  <a:gd name="T17" fmla="*/ 0 h 36"/>
                  <a:gd name="T18" fmla="*/ 1 w 74"/>
                  <a:gd name="T19" fmla="*/ 0 h 36"/>
                  <a:gd name="T20" fmla="*/ 1 w 74"/>
                  <a:gd name="T21" fmla="*/ 0 h 36"/>
                  <a:gd name="T22" fmla="*/ 1 w 74"/>
                  <a:gd name="T23" fmla="*/ 0 h 36"/>
                  <a:gd name="T24" fmla="*/ 0 w 74"/>
                  <a:gd name="T25" fmla="*/ 0 h 36"/>
                  <a:gd name="T26" fmla="*/ 1 w 74"/>
                  <a:gd name="T27" fmla="*/ 0 h 36"/>
                  <a:gd name="T28" fmla="*/ 1 w 74"/>
                  <a:gd name="T29" fmla="*/ 0 h 36"/>
                  <a:gd name="T30" fmla="*/ 1 w 74"/>
                  <a:gd name="T31" fmla="*/ 0 h 36"/>
                  <a:gd name="T32" fmla="*/ 1 w 74"/>
                  <a:gd name="T33" fmla="*/ 0 h 36"/>
                  <a:gd name="T34" fmla="*/ 1 w 74"/>
                  <a:gd name="T35" fmla="*/ 0 h 36"/>
                  <a:gd name="T36" fmla="*/ 1 w 74"/>
                  <a:gd name="T37" fmla="*/ 0 h 36"/>
                  <a:gd name="T38" fmla="*/ 1 w 74"/>
                  <a:gd name="T39" fmla="*/ 0 h 36"/>
                  <a:gd name="T40" fmla="*/ 1 w 74"/>
                  <a:gd name="T41" fmla="*/ 0 h 36"/>
                  <a:gd name="T42" fmla="*/ 1 w 74"/>
                  <a:gd name="T43" fmla="*/ 0 h 36"/>
                  <a:gd name="T44" fmla="*/ 1 w 74"/>
                  <a:gd name="T45" fmla="*/ 0 h 36"/>
                  <a:gd name="T46" fmla="*/ 1 w 74"/>
                  <a:gd name="T47" fmla="*/ 0 h 36"/>
                  <a:gd name="T48" fmla="*/ 1 w 74"/>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4"/>
                  <a:gd name="T76" fmla="*/ 0 h 36"/>
                  <a:gd name="T77" fmla="*/ 74 w 74"/>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4" h="36">
                    <a:moveTo>
                      <a:pt x="73" y="3"/>
                    </a:moveTo>
                    <a:lnTo>
                      <a:pt x="74" y="12"/>
                    </a:lnTo>
                    <a:lnTo>
                      <a:pt x="74" y="18"/>
                    </a:lnTo>
                    <a:lnTo>
                      <a:pt x="71" y="25"/>
                    </a:lnTo>
                    <a:lnTo>
                      <a:pt x="66" y="30"/>
                    </a:lnTo>
                    <a:lnTo>
                      <a:pt x="60" y="32"/>
                    </a:lnTo>
                    <a:lnTo>
                      <a:pt x="55" y="35"/>
                    </a:lnTo>
                    <a:lnTo>
                      <a:pt x="50" y="35"/>
                    </a:lnTo>
                    <a:lnTo>
                      <a:pt x="43" y="36"/>
                    </a:lnTo>
                    <a:lnTo>
                      <a:pt x="35" y="35"/>
                    </a:lnTo>
                    <a:lnTo>
                      <a:pt x="25" y="35"/>
                    </a:lnTo>
                    <a:lnTo>
                      <a:pt x="14" y="32"/>
                    </a:lnTo>
                    <a:lnTo>
                      <a:pt x="0" y="31"/>
                    </a:lnTo>
                    <a:lnTo>
                      <a:pt x="2" y="22"/>
                    </a:lnTo>
                    <a:lnTo>
                      <a:pt x="4" y="13"/>
                    </a:lnTo>
                    <a:lnTo>
                      <a:pt x="6" y="5"/>
                    </a:lnTo>
                    <a:lnTo>
                      <a:pt x="12" y="1"/>
                    </a:lnTo>
                    <a:lnTo>
                      <a:pt x="20" y="1"/>
                    </a:lnTo>
                    <a:lnTo>
                      <a:pt x="28" y="0"/>
                    </a:lnTo>
                    <a:lnTo>
                      <a:pt x="35" y="1"/>
                    </a:lnTo>
                    <a:lnTo>
                      <a:pt x="43" y="1"/>
                    </a:lnTo>
                    <a:lnTo>
                      <a:pt x="50" y="2"/>
                    </a:lnTo>
                    <a:lnTo>
                      <a:pt x="56" y="2"/>
                    </a:lnTo>
                    <a:lnTo>
                      <a:pt x="65" y="3"/>
                    </a:lnTo>
                    <a:lnTo>
                      <a:pt x="73"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 name="Freeform 64"/>
              <p:cNvSpPr>
                <a:spLocks/>
              </p:cNvSpPr>
              <p:nvPr/>
            </p:nvSpPr>
            <p:spPr bwMode="auto">
              <a:xfrm>
                <a:off x="4131" y="1032"/>
                <a:ext cx="43" cy="20"/>
              </a:xfrm>
              <a:custGeom>
                <a:avLst/>
                <a:gdLst>
                  <a:gd name="T0" fmla="*/ 0 w 88"/>
                  <a:gd name="T1" fmla="*/ 0 h 42"/>
                  <a:gd name="T2" fmla="*/ 0 w 88"/>
                  <a:gd name="T3" fmla="*/ 0 h 42"/>
                  <a:gd name="T4" fmla="*/ 0 w 88"/>
                  <a:gd name="T5" fmla="*/ 0 h 42"/>
                  <a:gd name="T6" fmla="*/ 0 w 88"/>
                  <a:gd name="T7" fmla="*/ 0 h 42"/>
                  <a:gd name="T8" fmla="*/ 0 w 88"/>
                  <a:gd name="T9" fmla="*/ 0 h 42"/>
                  <a:gd name="T10" fmla="*/ 0 w 88"/>
                  <a:gd name="T11" fmla="*/ 0 h 42"/>
                  <a:gd name="T12" fmla="*/ 0 w 88"/>
                  <a:gd name="T13" fmla="*/ 0 h 42"/>
                  <a:gd name="T14" fmla="*/ 0 w 88"/>
                  <a:gd name="T15" fmla="*/ 0 h 42"/>
                  <a:gd name="T16" fmla="*/ 0 w 88"/>
                  <a:gd name="T17" fmla="*/ 0 h 42"/>
                  <a:gd name="T18" fmla="*/ 0 w 88"/>
                  <a:gd name="T19" fmla="*/ 0 h 42"/>
                  <a:gd name="T20" fmla="*/ 0 w 88"/>
                  <a:gd name="T21" fmla="*/ 0 h 42"/>
                  <a:gd name="T22" fmla="*/ 0 w 88"/>
                  <a:gd name="T23" fmla="*/ 0 h 42"/>
                  <a:gd name="T24" fmla="*/ 0 w 88"/>
                  <a:gd name="T25" fmla="*/ 0 h 42"/>
                  <a:gd name="T26" fmla="*/ 0 w 88"/>
                  <a:gd name="T27" fmla="*/ 0 h 42"/>
                  <a:gd name="T28" fmla="*/ 0 w 88"/>
                  <a:gd name="T29" fmla="*/ 0 h 42"/>
                  <a:gd name="T30" fmla="*/ 0 w 88"/>
                  <a:gd name="T31" fmla="*/ 0 h 42"/>
                  <a:gd name="T32" fmla="*/ 0 w 88"/>
                  <a:gd name="T33" fmla="*/ 0 h 42"/>
                  <a:gd name="T34" fmla="*/ 0 w 88"/>
                  <a:gd name="T35" fmla="*/ 0 h 42"/>
                  <a:gd name="T36" fmla="*/ 0 w 88"/>
                  <a:gd name="T37" fmla="*/ 0 h 42"/>
                  <a:gd name="T38" fmla="*/ 0 w 88"/>
                  <a:gd name="T39" fmla="*/ 0 h 42"/>
                  <a:gd name="T40" fmla="*/ 0 w 88"/>
                  <a:gd name="T41" fmla="*/ 0 h 42"/>
                  <a:gd name="T42" fmla="*/ 0 w 88"/>
                  <a:gd name="T43" fmla="*/ 0 h 42"/>
                  <a:gd name="T44" fmla="*/ 0 w 88"/>
                  <a:gd name="T45" fmla="*/ 0 h 42"/>
                  <a:gd name="T46" fmla="*/ 0 w 88"/>
                  <a:gd name="T47" fmla="*/ 0 h 42"/>
                  <a:gd name="T48" fmla="*/ 0 w 88"/>
                  <a:gd name="T49" fmla="*/ 0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8"/>
                  <a:gd name="T76" fmla="*/ 0 h 42"/>
                  <a:gd name="T77" fmla="*/ 88 w 88"/>
                  <a:gd name="T78" fmla="*/ 42 h 4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8" h="42">
                    <a:moveTo>
                      <a:pt x="0" y="8"/>
                    </a:moveTo>
                    <a:lnTo>
                      <a:pt x="14" y="8"/>
                    </a:lnTo>
                    <a:lnTo>
                      <a:pt x="27" y="8"/>
                    </a:lnTo>
                    <a:lnTo>
                      <a:pt x="36" y="7"/>
                    </a:lnTo>
                    <a:lnTo>
                      <a:pt x="45" y="5"/>
                    </a:lnTo>
                    <a:lnTo>
                      <a:pt x="54" y="4"/>
                    </a:lnTo>
                    <a:lnTo>
                      <a:pt x="62" y="1"/>
                    </a:lnTo>
                    <a:lnTo>
                      <a:pt x="73" y="0"/>
                    </a:lnTo>
                    <a:lnTo>
                      <a:pt x="84" y="0"/>
                    </a:lnTo>
                    <a:lnTo>
                      <a:pt x="85" y="9"/>
                    </a:lnTo>
                    <a:lnTo>
                      <a:pt x="88" y="20"/>
                    </a:lnTo>
                    <a:lnTo>
                      <a:pt x="88" y="29"/>
                    </a:lnTo>
                    <a:lnTo>
                      <a:pt x="84" y="36"/>
                    </a:lnTo>
                    <a:lnTo>
                      <a:pt x="80" y="38"/>
                    </a:lnTo>
                    <a:lnTo>
                      <a:pt x="74" y="40"/>
                    </a:lnTo>
                    <a:lnTo>
                      <a:pt x="67" y="42"/>
                    </a:lnTo>
                    <a:lnTo>
                      <a:pt x="59" y="42"/>
                    </a:lnTo>
                    <a:lnTo>
                      <a:pt x="52" y="42"/>
                    </a:lnTo>
                    <a:lnTo>
                      <a:pt x="45" y="40"/>
                    </a:lnTo>
                    <a:lnTo>
                      <a:pt x="38" y="40"/>
                    </a:lnTo>
                    <a:lnTo>
                      <a:pt x="34" y="39"/>
                    </a:lnTo>
                    <a:lnTo>
                      <a:pt x="20" y="36"/>
                    </a:lnTo>
                    <a:lnTo>
                      <a:pt x="12" y="30"/>
                    </a:lnTo>
                    <a:lnTo>
                      <a:pt x="6" y="2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 name="Freeform 65"/>
              <p:cNvSpPr>
                <a:spLocks/>
              </p:cNvSpPr>
              <p:nvPr/>
            </p:nvSpPr>
            <p:spPr bwMode="auto">
              <a:xfrm>
                <a:off x="3915" y="1011"/>
                <a:ext cx="27" cy="38"/>
              </a:xfrm>
              <a:custGeom>
                <a:avLst/>
                <a:gdLst>
                  <a:gd name="T0" fmla="*/ 0 w 55"/>
                  <a:gd name="T1" fmla="*/ 1 h 76"/>
                  <a:gd name="T2" fmla="*/ 0 w 55"/>
                  <a:gd name="T3" fmla="*/ 1 h 76"/>
                  <a:gd name="T4" fmla="*/ 0 w 55"/>
                  <a:gd name="T5" fmla="*/ 1 h 76"/>
                  <a:gd name="T6" fmla="*/ 0 w 55"/>
                  <a:gd name="T7" fmla="*/ 1 h 76"/>
                  <a:gd name="T8" fmla="*/ 0 w 55"/>
                  <a:gd name="T9" fmla="*/ 1 h 76"/>
                  <a:gd name="T10" fmla="*/ 0 w 55"/>
                  <a:gd name="T11" fmla="*/ 1 h 76"/>
                  <a:gd name="T12" fmla="*/ 0 w 55"/>
                  <a:gd name="T13" fmla="*/ 1 h 76"/>
                  <a:gd name="T14" fmla="*/ 0 w 55"/>
                  <a:gd name="T15" fmla="*/ 1 h 76"/>
                  <a:gd name="T16" fmla="*/ 0 w 55"/>
                  <a:gd name="T17" fmla="*/ 1 h 76"/>
                  <a:gd name="T18" fmla="*/ 0 w 55"/>
                  <a:gd name="T19" fmla="*/ 1 h 76"/>
                  <a:gd name="T20" fmla="*/ 0 w 55"/>
                  <a:gd name="T21" fmla="*/ 1 h 76"/>
                  <a:gd name="T22" fmla="*/ 0 w 55"/>
                  <a:gd name="T23" fmla="*/ 1 h 76"/>
                  <a:gd name="T24" fmla="*/ 0 w 55"/>
                  <a:gd name="T25" fmla="*/ 1 h 76"/>
                  <a:gd name="T26" fmla="*/ 0 w 55"/>
                  <a:gd name="T27" fmla="*/ 1 h 76"/>
                  <a:gd name="T28" fmla="*/ 0 w 55"/>
                  <a:gd name="T29" fmla="*/ 1 h 76"/>
                  <a:gd name="T30" fmla="*/ 0 w 55"/>
                  <a:gd name="T31" fmla="*/ 1 h 76"/>
                  <a:gd name="T32" fmla="*/ 0 w 55"/>
                  <a:gd name="T33" fmla="*/ 0 h 76"/>
                  <a:gd name="T34" fmla="*/ 0 w 55"/>
                  <a:gd name="T35" fmla="*/ 1 h 76"/>
                  <a:gd name="T36" fmla="*/ 0 w 55"/>
                  <a:gd name="T37" fmla="*/ 1 h 76"/>
                  <a:gd name="T38" fmla="*/ 0 w 55"/>
                  <a:gd name="T39" fmla="*/ 1 h 76"/>
                  <a:gd name="T40" fmla="*/ 0 w 55"/>
                  <a:gd name="T41" fmla="*/ 1 h 76"/>
                  <a:gd name="T42" fmla="*/ 0 w 55"/>
                  <a:gd name="T43" fmla="*/ 1 h 76"/>
                  <a:gd name="T44" fmla="*/ 0 w 55"/>
                  <a:gd name="T45" fmla="*/ 1 h 76"/>
                  <a:gd name="T46" fmla="*/ 0 w 55"/>
                  <a:gd name="T47" fmla="*/ 1 h 76"/>
                  <a:gd name="T48" fmla="*/ 0 w 55"/>
                  <a:gd name="T49" fmla="*/ 1 h 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5"/>
                  <a:gd name="T76" fmla="*/ 0 h 76"/>
                  <a:gd name="T77" fmla="*/ 55 w 55"/>
                  <a:gd name="T78" fmla="*/ 76 h 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5" h="76">
                    <a:moveTo>
                      <a:pt x="55" y="39"/>
                    </a:moveTo>
                    <a:lnTo>
                      <a:pt x="55" y="48"/>
                    </a:lnTo>
                    <a:lnTo>
                      <a:pt x="55" y="58"/>
                    </a:lnTo>
                    <a:lnTo>
                      <a:pt x="53" y="68"/>
                    </a:lnTo>
                    <a:lnTo>
                      <a:pt x="49" y="76"/>
                    </a:lnTo>
                    <a:lnTo>
                      <a:pt x="42" y="73"/>
                    </a:lnTo>
                    <a:lnTo>
                      <a:pt x="36" y="70"/>
                    </a:lnTo>
                    <a:lnTo>
                      <a:pt x="29" y="66"/>
                    </a:lnTo>
                    <a:lnTo>
                      <a:pt x="23" y="62"/>
                    </a:lnTo>
                    <a:lnTo>
                      <a:pt x="16" y="58"/>
                    </a:lnTo>
                    <a:lnTo>
                      <a:pt x="12" y="53"/>
                    </a:lnTo>
                    <a:lnTo>
                      <a:pt x="7" y="48"/>
                    </a:lnTo>
                    <a:lnTo>
                      <a:pt x="4" y="42"/>
                    </a:lnTo>
                    <a:lnTo>
                      <a:pt x="0" y="33"/>
                    </a:lnTo>
                    <a:lnTo>
                      <a:pt x="0" y="21"/>
                    </a:lnTo>
                    <a:lnTo>
                      <a:pt x="0" y="10"/>
                    </a:lnTo>
                    <a:lnTo>
                      <a:pt x="1" y="0"/>
                    </a:lnTo>
                    <a:lnTo>
                      <a:pt x="10" y="8"/>
                    </a:lnTo>
                    <a:lnTo>
                      <a:pt x="16" y="16"/>
                    </a:lnTo>
                    <a:lnTo>
                      <a:pt x="21" y="25"/>
                    </a:lnTo>
                    <a:lnTo>
                      <a:pt x="29" y="33"/>
                    </a:lnTo>
                    <a:lnTo>
                      <a:pt x="36" y="38"/>
                    </a:lnTo>
                    <a:lnTo>
                      <a:pt x="42" y="39"/>
                    </a:lnTo>
                    <a:lnTo>
                      <a:pt x="47" y="39"/>
                    </a:lnTo>
                    <a:lnTo>
                      <a:pt x="55"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 name="Freeform 66"/>
              <p:cNvSpPr>
                <a:spLocks/>
              </p:cNvSpPr>
              <p:nvPr/>
            </p:nvSpPr>
            <p:spPr bwMode="auto">
              <a:xfrm>
                <a:off x="3614" y="732"/>
                <a:ext cx="703" cy="537"/>
              </a:xfrm>
              <a:custGeom>
                <a:avLst/>
                <a:gdLst>
                  <a:gd name="T0" fmla="*/ 1 w 1405"/>
                  <a:gd name="T1" fmla="*/ 0 h 1075"/>
                  <a:gd name="T2" fmla="*/ 1 w 1405"/>
                  <a:gd name="T3" fmla="*/ 0 h 1075"/>
                  <a:gd name="T4" fmla="*/ 1 w 1405"/>
                  <a:gd name="T5" fmla="*/ 0 h 1075"/>
                  <a:gd name="T6" fmla="*/ 1 w 1405"/>
                  <a:gd name="T7" fmla="*/ 0 h 1075"/>
                  <a:gd name="T8" fmla="*/ 1 w 1405"/>
                  <a:gd name="T9" fmla="*/ 0 h 1075"/>
                  <a:gd name="T10" fmla="*/ 1 w 1405"/>
                  <a:gd name="T11" fmla="*/ 0 h 1075"/>
                  <a:gd name="T12" fmla="*/ 1 w 1405"/>
                  <a:gd name="T13" fmla="*/ 0 h 1075"/>
                  <a:gd name="T14" fmla="*/ 1 w 1405"/>
                  <a:gd name="T15" fmla="*/ 0 h 1075"/>
                  <a:gd name="T16" fmla="*/ 1 w 1405"/>
                  <a:gd name="T17" fmla="*/ 0 h 1075"/>
                  <a:gd name="T18" fmla="*/ 1 w 1405"/>
                  <a:gd name="T19" fmla="*/ 0 h 1075"/>
                  <a:gd name="T20" fmla="*/ 1 w 1405"/>
                  <a:gd name="T21" fmla="*/ 0 h 1075"/>
                  <a:gd name="T22" fmla="*/ 1 w 1405"/>
                  <a:gd name="T23" fmla="*/ 0 h 1075"/>
                  <a:gd name="T24" fmla="*/ 1 w 1405"/>
                  <a:gd name="T25" fmla="*/ 0 h 1075"/>
                  <a:gd name="T26" fmla="*/ 1 w 1405"/>
                  <a:gd name="T27" fmla="*/ 0 h 1075"/>
                  <a:gd name="T28" fmla="*/ 1 w 1405"/>
                  <a:gd name="T29" fmla="*/ 0 h 1075"/>
                  <a:gd name="T30" fmla="*/ 1 w 1405"/>
                  <a:gd name="T31" fmla="*/ 0 h 1075"/>
                  <a:gd name="T32" fmla="*/ 1 w 1405"/>
                  <a:gd name="T33" fmla="*/ 0 h 1075"/>
                  <a:gd name="T34" fmla="*/ 1 w 1405"/>
                  <a:gd name="T35" fmla="*/ 0 h 1075"/>
                  <a:gd name="T36" fmla="*/ 1 w 1405"/>
                  <a:gd name="T37" fmla="*/ 0 h 1075"/>
                  <a:gd name="T38" fmla="*/ 1 w 1405"/>
                  <a:gd name="T39" fmla="*/ 0 h 1075"/>
                  <a:gd name="T40" fmla="*/ 1 w 1405"/>
                  <a:gd name="T41" fmla="*/ 0 h 1075"/>
                  <a:gd name="T42" fmla="*/ 1 w 1405"/>
                  <a:gd name="T43" fmla="*/ 0 h 1075"/>
                  <a:gd name="T44" fmla="*/ 1 w 1405"/>
                  <a:gd name="T45" fmla="*/ 0 h 1075"/>
                  <a:gd name="T46" fmla="*/ 1 w 1405"/>
                  <a:gd name="T47" fmla="*/ 0 h 1075"/>
                  <a:gd name="T48" fmla="*/ 1 w 1405"/>
                  <a:gd name="T49" fmla="*/ 0 h 1075"/>
                  <a:gd name="T50" fmla="*/ 1 w 1405"/>
                  <a:gd name="T51" fmla="*/ 0 h 1075"/>
                  <a:gd name="T52" fmla="*/ 1 w 1405"/>
                  <a:gd name="T53" fmla="*/ 0 h 1075"/>
                  <a:gd name="T54" fmla="*/ 1 w 1405"/>
                  <a:gd name="T55" fmla="*/ 0 h 1075"/>
                  <a:gd name="T56" fmla="*/ 1 w 1405"/>
                  <a:gd name="T57" fmla="*/ 0 h 1075"/>
                  <a:gd name="T58" fmla="*/ 1 w 1405"/>
                  <a:gd name="T59" fmla="*/ 0 h 1075"/>
                  <a:gd name="T60" fmla="*/ 1 w 1405"/>
                  <a:gd name="T61" fmla="*/ 0 h 1075"/>
                  <a:gd name="T62" fmla="*/ 1 w 1405"/>
                  <a:gd name="T63" fmla="*/ 0 h 1075"/>
                  <a:gd name="T64" fmla="*/ 1 w 1405"/>
                  <a:gd name="T65" fmla="*/ 0 h 1075"/>
                  <a:gd name="T66" fmla="*/ 1 w 1405"/>
                  <a:gd name="T67" fmla="*/ 0 h 1075"/>
                  <a:gd name="T68" fmla="*/ 1 w 1405"/>
                  <a:gd name="T69" fmla="*/ 0 h 1075"/>
                  <a:gd name="T70" fmla="*/ 1 w 1405"/>
                  <a:gd name="T71" fmla="*/ 0 h 1075"/>
                  <a:gd name="T72" fmla="*/ 1 w 1405"/>
                  <a:gd name="T73" fmla="*/ 0 h 1075"/>
                  <a:gd name="T74" fmla="*/ 1 w 1405"/>
                  <a:gd name="T75" fmla="*/ 0 h 1075"/>
                  <a:gd name="T76" fmla="*/ 1 w 1405"/>
                  <a:gd name="T77" fmla="*/ 0 h 1075"/>
                  <a:gd name="T78" fmla="*/ 1 w 1405"/>
                  <a:gd name="T79" fmla="*/ 0 h 1075"/>
                  <a:gd name="T80" fmla="*/ 1 w 1405"/>
                  <a:gd name="T81" fmla="*/ 0 h 1075"/>
                  <a:gd name="T82" fmla="*/ 1 w 1405"/>
                  <a:gd name="T83" fmla="*/ 0 h 1075"/>
                  <a:gd name="T84" fmla="*/ 1 w 1405"/>
                  <a:gd name="T85" fmla="*/ 0 h 1075"/>
                  <a:gd name="T86" fmla="*/ 1 w 1405"/>
                  <a:gd name="T87" fmla="*/ 0 h 1075"/>
                  <a:gd name="T88" fmla="*/ 1 w 1405"/>
                  <a:gd name="T89" fmla="*/ 0 h 1075"/>
                  <a:gd name="T90" fmla="*/ 1 w 1405"/>
                  <a:gd name="T91" fmla="*/ 0 h 1075"/>
                  <a:gd name="T92" fmla="*/ 1 w 1405"/>
                  <a:gd name="T93" fmla="*/ 0 h 1075"/>
                  <a:gd name="T94" fmla="*/ 1 w 1405"/>
                  <a:gd name="T95" fmla="*/ 0 h 1075"/>
                  <a:gd name="T96" fmla="*/ 1 w 1405"/>
                  <a:gd name="T97" fmla="*/ 0 h 1075"/>
                  <a:gd name="T98" fmla="*/ 1 w 1405"/>
                  <a:gd name="T99" fmla="*/ 0 h 1075"/>
                  <a:gd name="T100" fmla="*/ 1 w 1405"/>
                  <a:gd name="T101" fmla="*/ 0 h 1075"/>
                  <a:gd name="T102" fmla="*/ 1 w 1405"/>
                  <a:gd name="T103" fmla="*/ 0 h 1075"/>
                  <a:gd name="T104" fmla="*/ 1 w 1405"/>
                  <a:gd name="T105" fmla="*/ 0 h 1075"/>
                  <a:gd name="T106" fmla="*/ 1 w 1405"/>
                  <a:gd name="T107" fmla="*/ 0 h 1075"/>
                  <a:gd name="T108" fmla="*/ 1 w 1405"/>
                  <a:gd name="T109" fmla="*/ 0 h 1075"/>
                  <a:gd name="T110" fmla="*/ 1 w 1405"/>
                  <a:gd name="T111" fmla="*/ 0 h 1075"/>
                  <a:gd name="T112" fmla="*/ 1 w 1405"/>
                  <a:gd name="T113" fmla="*/ 0 h 1075"/>
                  <a:gd name="T114" fmla="*/ 1 w 1405"/>
                  <a:gd name="T115" fmla="*/ 0 h 1075"/>
                  <a:gd name="T116" fmla="*/ 1 w 1405"/>
                  <a:gd name="T117" fmla="*/ 0 h 10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05"/>
                  <a:gd name="T178" fmla="*/ 0 h 1075"/>
                  <a:gd name="T179" fmla="*/ 1405 w 1405"/>
                  <a:gd name="T180" fmla="*/ 1075 h 107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05" h="1075">
                    <a:moveTo>
                      <a:pt x="331" y="9"/>
                    </a:moveTo>
                    <a:lnTo>
                      <a:pt x="325" y="6"/>
                    </a:lnTo>
                    <a:lnTo>
                      <a:pt x="312" y="2"/>
                    </a:lnTo>
                    <a:lnTo>
                      <a:pt x="296" y="1"/>
                    </a:lnTo>
                    <a:lnTo>
                      <a:pt x="275" y="0"/>
                    </a:lnTo>
                    <a:lnTo>
                      <a:pt x="250" y="0"/>
                    </a:lnTo>
                    <a:lnTo>
                      <a:pt x="223" y="0"/>
                    </a:lnTo>
                    <a:lnTo>
                      <a:pt x="195" y="1"/>
                    </a:lnTo>
                    <a:lnTo>
                      <a:pt x="166" y="2"/>
                    </a:lnTo>
                    <a:lnTo>
                      <a:pt x="136" y="5"/>
                    </a:lnTo>
                    <a:lnTo>
                      <a:pt x="107" y="6"/>
                    </a:lnTo>
                    <a:lnTo>
                      <a:pt x="81" y="8"/>
                    </a:lnTo>
                    <a:lnTo>
                      <a:pt x="56" y="10"/>
                    </a:lnTo>
                    <a:lnTo>
                      <a:pt x="36" y="13"/>
                    </a:lnTo>
                    <a:lnTo>
                      <a:pt x="18" y="15"/>
                    </a:lnTo>
                    <a:lnTo>
                      <a:pt x="7" y="16"/>
                    </a:lnTo>
                    <a:lnTo>
                      <a:pt x="1" y="17"/>
                    </a:lnTo>
                    <a:lnTo>
                      <a:pt x="0" y="35"/>
                    </a:lnTo>
                    <a:lnTo>
                      <a:pt x="9" y="76"/>
                    </a:lnTo>
                    <a:lnTo>
                      <a:pt x="28" y="135"/>
                    </a:lnTo>
                    <a:lnTo>
                      <a:pt x="52" y="200"/>
                    </a:lnTo>
                    <a:lnTo>
                      <a:pt x="77" y="268"/>
                    </a:lnTo>
                    <a:lnTo>
                      <a:pt x="101" y="328"/>
                    </a:lnTo>
                    <a:lnTo>
                      <a:pt x="121" y="374"/>
                    </a:lnTo>
                    <a:lnTo>
                      <a:pt x="134" y="397"/>
                    </a:lnTo>
                    <a:lnTo>
                      <a:pt x="138" y="404"/>
                    </a:lnTo>
                    <a:lnTo>
                      <a:pt x="149" y="422"/>
                    </a:lnTo>
                    <a:lnTo>
                      <a:pt x="163" y="446"/>
                    </a:lnTo>
                    <a:lnTo>
                      <a:pt x="183" y="475"/>
                    </a:lnTo>
                    <a:lnTo>
                      <a:pt x="206" y="507"/>
                    </a:lnTo>
                    <a:lnTo>
                      <a:pt x="230" y="539"/>
                    </a:lnTo>
                    <a:lnTo>
                      <a:pt x="257" y="570"/>
                    </a:lnTo>
                    <a:lnTo>
                      <a:pt x="284" y="597"/>
                    </a:lnTo>
                    <a:lnTo>
                      <a:pt x="304" y="614"/>
                    </a:lnTo>
                    <a:lnTo>
                      <a:pt x="320" y="629"/>
                    </a:lnTo>
                    <a:lnTo>
                      <a:pt x="334" y="643"/>
                    </a:lnTo>
                    <a:lnTo>
                      <a:pt x="347" y="654"/>
                    </a:lnTo>
                    <a:lnTo>
                      <a:pt x="359" y="667"/>
                    </a:lnTo>
                    <a:lnTo>
                      <a:pt x="374" y="681"/>
                    </a:lnTo>
                    <a:lnTo>
                      <a:pt x="390" y="696"/>
                    </a:lnTo>
                    <a:lnTo>
                      <a:pt x="410" y="713"/>
                    </a:lnTo>
                    <a:lnTo>
                      <a:pt x="420" y="722"/>
                    </a:lnTo>
                    <a:lnTo>
                      <a:pt x="435" y="733"/>
                    </a:lnTo>
                    <a:lnTo>
                      <a:pt x="453" y="745"/>
                    </a:lnTo>
                    <a:lnTo>
                      <a:pt x="470" y="757"/>
                    </a:lnTo>
                    <a:lnTo>
                      <a:pt x="488" y="768"/>
                    </a:lnTo>
                    <a:lnTo>
                      <a:pt x="506" y="777"/>
                    </a:lnTo>
                    <a:lnTo>
                      <a:pt x="521" y="784"/>
                    </a:lnTo>
                    <a:lnTo>
                      <a:pt x="532" y="788"/>
                    </a:lnTo>
                    <a:lnTo>
                      <a:pt x="543" y="790"/>
                    </a:lnTo>
                    <a:lnTo>
                      <a:pt x="561" y="791"/>
                    </a:lnTo>
                    <a:lnTo>
                      <a:pt x="586" y="792"/>
                    </a:lnTo>
                    <a:lnTo>
                      <a:pt x="616" y="794"/>
                    </a:lnTo>
                    <a:lnTo>
                      <a:pt x="651" y="794"/>
                    </a:lnTo>
                    <a:lnTo>
                      <a:pt x="688" y="795"/>
                    </a:lnTo>
                    <a:lnTo>
                      <a:pt x="728" y="795"/>
                    </a:lnTo>
                    <a:lnTo>
                      <a:pt x="769" y="795"/>
                    </a:lnTo>
                    <a:lnTo>
                      <a:pt x="811" y="795"/>
                    </a:lnTo>
                    <a:lnTo>
                      <a:pt x="851" y="795"/>
                    </a:lnTo>
                    <a:lnTo>
                      <a:pt x="889" y="795"/>
                    </a:lnTo>
                    <a:lnTo>
                      <a:pt x="925" y="796"/>
                    </a:lnTo>
                    <a:lnTo>
                      <a:pt x="956" y="796"/>
                    </a:lnTo>
                    <a:lnTo>
                      <a:pt x="984" y="797"/>
                    </a:lnTo>
                    <a:lnTo>
                      <a:pt x="1003" y="799"/>
                    </a:lnTo>
                    <a:lnTo>
                      <a:pt x="1017" y="800"/>
                    </a:lnTo>
                    <a:lnTo>
                      <a:pt x="1024" y="802"/>
                    </a:lnTo>
                    <a:lnTo>
                      <a:pt x="1032" y="804"/>
                    </a:lnTo>
                    <a:lnTo>
                      <a:pt x="1039" y="805"/>
                    </a:lnTo>
                    <a:lnTo>
                      <a:pt x="1047" y="805"/>
                    </a:lnTo>
                    <a:lnTo>
                      <a:pt x="1056" y="806"/>
                    </a:lnTo>
                    <a:lnTo>
                      <a:pt x="1068" y="807"/>
                    </a:lnTo>
                    <a:lnTo>
                      <a:pt x="1082" y="807"/>
                    </a:lnTo>
                    <a:lnTo>
                      <a:pt x="1099" y="807"/>
                    </a:lnTo>
                    <a:lnTo>
                      <a:pt x="1106" y="810"/>
                    </a:lnTo>
                    <a:lnTo>
                      <a:pt x="1111" y="812"/>
                    </a:lnTo>
                    <a:lnTo>
                      <a:pt x="1116" y="814"/>
                    </a:lnTo>
                    <a:lnTo>
                      <a:pt x="1120" y="815"/>
                    </a:lnTo>
                    <a:lnTo>
                      <a:pt x="1124" y="818"/>
                    </a:lnTo>
                    <a:lnTo>
                      <a:pt x="1128" y="820"/>
                    </a:lnTo>
                    <a:lnTo>
                      <a:pt x="1130" y="821"/>
                    </a:lnTo>
                    <a:lnTo>
                      <a:pt x="1134" y="821"/>
                    </a:lnTo>
                    <a:lnTo>
                      <a:pt x="1138" y="820"/>
                    </a:lnTo>
                    <a:lnTo>
                      <a:pt x="1140" y="819"/>
                    </a:lnTo>
                    <a:lnTo>
                      <a:pt x="1142" y="817"/>
                    </a:lnTo>
                    <a:lnTo>
                      <a:pt x="1143" y="814"/>
                    </a:lnTo>
                    <a:lnTo>
                      <a:pt x="1144" y="812"/>
                    </a:lnTo>
                    <a:lnTo>
                      <a:pt x="1149" y="811"/>
                    </a:lnTo>
                    <a:lnTo>
                      <a:pt x="1155" y="810"/>
                    </a:lnTo>
                    <a:lnTo>
                      <a:pt x="1166" y="810"/>
                    </a:lnTo>
                    <a:lnTo>
                      <a:pt x="1176" y="814"/>
                    </a:lnTo>
                    <a:lnTo>
                      <a:pt x="1182" y="822"/>
                    </a:lnTo>
                    <a:lnTo>
                      <a:pt x="1185" y="834"/>
                    </a:lnTo>
                    <a:lnTo>
                      <a:pt x="1190" y="845"/>
                    </a:lnTo>
                    <a:lnTo>
                      <a:pt x="1193" y="852"/>
                    </a:lnTo>
                    <a:lnTo>
                      <a:pt x="1198" y="860"/>
                    </a:lnTo>
                    <a:lnTo>
                      <a:pt x="1203" y="868"/>
                    </a:lnTo>
                    <a:lnTo>
                      <a:pt x="1208" y="875"/>
                    </a:lnTo>
                    <a:lnTo>
                      <a:pt x="1214" y="882"/>
                    </a:lnTo>
                    <a:lnTo>
                      <a:pt x="1220" y="888"/>
                    </a:lnTo>
                    <a:lnTo>
                      <a:pt x="1227" y="894"/>
                    </a:lnTo>
                    <a:lnTo>
                      <a:pt x="1234" y="898"/>
                    </a:lnTo>
                    <a:lnTo>
                      <a:pt x="1241" y="903"/>
                    </a:lnTo>
                    <a:lnTo>
                      <a:pt x="1248" y="908"/>
                    </a:lnTo>
                    <a:lnTo>
                      <a:pt x="1255" y="914"/>
                    </a:lnTo>
                    <a:lnTo>
                      <a:pt x="1263" y="923"/>
                    </a:lnTo>
                    <a:lnTo>
                      <a:pt x="1271" y="932"/>
                    </a:lnTo>
                    <a:lnTo>
                      <a:pt x="1280" y="942"/>
                    </a:lnTo>
                    <a:lnTo>
                      <a:pt x="1289" y="954"/>
                    </a:lnTo>
                    <a:lnTo>
                      <a:pt x="1301" y="966"/>
                    </a:lnTo>
                    <a:lnTo>
                      <a:pt x="1306" y="979"/>
                    </a:lnTo>
                    <a:lnTo>
                      <a:pt x="1310" y="997"/>
                    </a:lnTo>
                    <a:lnTo>
                      <a:pt x="1312" y="1016"/>
                    </a:lnTo>
                    <a:lnTo>
                      <a:pt x="1316" y="1030"/>
                    </a:lnTo>
                    <a:lnTo>
                      <a:pt x="1319" y="1039"/>
                    </a:lnTo>
                    <a:lnTo>
                      <a:pt x="1322" y="1046"/>
                    </a:lnTo>
                    <a:lnTo>
                      <a:pt x="1328" y="1052"/>
                    </a:lnTo>
                    <a:lnTo>
                      <a:pt x="1333" y="1056"/>
                    </a:lnTo>
                    <a:lnTo>
                      <a:pt x="1340" y="1060"/>
                    </a:lnTo>
                    <a:lnTo>
                      <a:pt x="1347" y="1063"/>
                    </a:lnTo>
                    <a:lnTo>
                      <a:pt x="1355" y="1068"/>
                    </a:lnTo>
                    <a:lnTo>
                      <a:pt x="1364" y="1071"/>
                    </a:lnTo>
                    <a:lnTo>
                      <a:pt x="1369" y="1072"/>
                    </a:lnTo>
                    <a:lnTo>
                      <a:pt x="1373" y="1073"/>
                    </a:lnTo>
                    <a:lnTo>
                      <a:pt x="1379" y="1075"/>
                    </a:lnTo>
                    <a:lnTo>
                      <a:pt x="1385" y="1073"/>
                    </a:lnTo>
                    <a:lnTo>
                      <a:pt x="1390" y="1073"/>
                    </a:lnTo>
                    <a:lnTo>
                      <a:pt x="1395" y="1071"/>
                    </a:lnTo>
                    <a:lnTo>
                      <a:pt x="1399" y="1069"/>
                    </a:lnTo>
                    <a:lnTo>
                      <a:pt x="1401" y="1065"/>
                    </a:lnTo>
                    <a:lnTo>
                      <a:pt x="1403" y="1032"/>
                    </a:lnTo>
                    <a:lnTo>
                      <a:pt x="1405" y="962"/>
                    </a:lnTo>
                    <a:lnTo>
                      <a:pt x="1405" y="891"/>
                    </a:lnTo>
                    <a:lnTo>
                      <a:pt x="1403" y="852"/>
                    </a:lnTo>
                    <a:lnTo>
                      <a:pt x="1399" y="844"/>
                    </a:lnTo>
                    <a:lnTo>
                      <a:pt x="1394" y="836"/>
                    </a:lnTo>
                    <a:lnTo>
                      <a:pt x="1390" y="829"/>
                    </a:lnTo>
                    <a:lnTo>
                      <a:pt x="1386" y="822"/>
                    </a:lnTo>
                    <a:lnTo>
                      <a:pt x="1381" y="817"/>
                    </a:lnTo>
                    <a:lnTo>
                      <a:pt x="1377" y="809"/>
                    </a:lnTo>
                    <a:lnTo>
                      <a:pt x="1372" y="802"/>
                    </a:lnTo>
                    <a:lnTo>
                      <a:pt x="1367" y="792"/>
                    </a:lnTo>
                    <a:lnTo>
                      <a:pt x="1358" y="782"/>
                    </a:lnTo>
                    <a:lnTo>
                      <a:pt x="1348" y="773"/>
                    </a:lnTo>
                    <a:lnTo>
                      <a:pt x="1340" y="764"/>
                    </a:lnTo>
                    <a:lnTo>
                      <a:pt x="1337" y="752"/>
                    </a:lnTo>
                    <a:lnTo>
                      <a:pt x="1343" y="744"/>
                    </a:lnTo>
                    <a:lnTo>
                      <a:pt x="1354" y="742"/>
                    </a:lnTo>
                    <a:lnTo>
                      <a:pt x="1362" y="739"/>
                    </a:lnTo>
                    <a:lnTo>
                      <a:pt x="1363" y="731"/>
                    </a:lnTo>
                    <a:lnTo>
                      <a:pt x="1361" y="705"/>
                    </a:lnTo>
                    <a:lnTo>
                      <a:pt x="1362" y="667"/>
                    </a:lnTo>
                    <a:lnTo>
                      <a:pt x="1362" y="630"/>
                    </a:lnTo>
                    <a:lnTo>
                      <a:pt x="1361" y="608"/>
                    </a:lnTo>
                    <a:lnTo>
                      <a:pt x="1356" y="602"/>
                    </a:lnTo>
                    <a:lnTo>
                      <a:pt x="1349" y="598"/>
                    </a:lnTo>
                    <a:lnTo>
                      <a:pt x="1339" y="595"/>
                    </a:lnTo>
                    <a:lnTo>
                      <a:pt x="1327" y="594"/>
                    </a:lnTo>
                    <a:lnTo>
                      <a:pt x="1313" y="593"/>
                    </a:lnTo>
                    <a:lnTo>
                      <a:pt x="1301" y="594"/>
                    </a:lnTo>
                    <a:lnTo>
                      <a:pt x="1289" y="594"/>
                    </a:lnTo>
                    <a:lnTo>
                      <a:pt x="1279" y="595"/>
                    </a:lnTo>
                    <a:lnTo>
                      <a:pt x="1269" y="599"/>
                    </a:lnTo>
                    <a:lnTo>
                      <a:pt x="1261" y="607"/>
                    </a:lnTo>
                    <a:lnTo>
                      <a:pt x="1257" y="616"/>
                    </a:lnTo>
                    <a:lnTo>
                      <a:pt x="1260" y="623"/>
                    </a:lnTo>
                    <a:lnTo>
                      <a:pt x="1275" y="632"/>
                    </a:lnTo>
                    <a:lnTo>
                      <a:pt x="1283" y="643"/>
                    </a:lnTo>
                    <a:lnTo>
                      <a:pt x="1287" y="654"/>
                    </a:lnTo>
                    <a:lnTo>
                      <a:pt x="1284" y="668"/>
                    </a:lnTo>
                    <a:lnTo>
                      <a:pt x="1274" y="667"/>
                    </a:lnTo>
                    <a:lnTo>
                      <a:pt x="1259" y="666"/>
                    </a:lnTo>
                    <a:lnTo>
                      <a:pt x="1243" y="666"/>
                    </a:lnTo>
                    <a:lnTo>
                      <a:pt x="1225" y="665"/>
                    </a:lnTo>
                    <a:lnTo>
                      <a:pt x="1206" y="666"/>
                    </a:lnTo>
                    <a:lnTo>
                      <a:pt x="1190" y="666"/>
                    </a:lnTo>
                    <a:lnTo>
                      <a:pt x="1175" y="666"/>
                    </a:lnTo>
                    <a:lnTo>
                      <a:pt x="1165" y="666"/>
                    </a:lnTo>
                    <a:lnTo>
                      <a:pt x="1164" y="654"/>
                    </a:lnTo>
                    <a:lnTo>
                      <a:pt x="1166" y="644"/>
                    </a:lnTo>
                    <a:lnTo>
                      <a:pt x="1172" y="635"/>
                    </a:lnTo>
                    <a:lnTo>
                      <a:pt x="1181" y="629"/>
                    </a:lnTo>
                    <a:lnTo>
                      <a:pt x="1188" y="627"/>
                    </a:lnTo>
                    <a:lnTo>
                      <a:pt x="1193" y="625"/>
                    </a:lnTo>
                    <a:lnTo>
                      <a:pt x="1199" y="625"/>
                    </a:lnTo>
                    <a:lnTo>
                      <a:pt x="1204" y="625"/>
                    </a:lnTo>
                    <a:lnTo>
                      <a:pt x="1210" y="625"/>
                    </a:lnTo>
                    <a:lnTo>
                      <a:pt x="1215" y="625"/>
                    </a:lnTo>
                    <a:lnTo>
                      <a:pt x="1221" y="625"/>
                    </a:lnTo>
                    <a:lnTo>
                      <a:pt x="1228" y="625"/>
                    </a:lnTo>
                    <a:lnTo>
                      <a:pt x="1228" y="593"/>
                    </a:lnTo>
                    <a:lnTo>
                      <a:pt x="1102" y="601"/>
                    </a:lnTo>
                    <a:lnTo>
                      <a:pt x="1101" y="620"/>
                    </a:lnTo>
                    <a:lnTo>
                      <a:pt x="1102" y="642"/>
                    </a:lnTo>
                    <a:lnTo>
                      <a:pt x="1104" y="660"/>
                    </a:lnTo>
                    <a:lnTo>
                      <a:pt x="1102" y="671"/>
                    </a:lnTo>
                    <a:lnTo>
                      <a:pt x="1097" y="677"/>
                    </a:lnTo>
                    <a:lnTo>
                      <a:pt x="1087" y="681"/>
                    </a:lnTo>
                    <a:lnTo>
                      <a:pt x="1078" y="681"/>
                    </a:lnTo>
                    <a:lnTo>
                      <a:pt x="1069" y="677"/>
                    </a:lnTo>
                    <a:lnTo>
                      <a:pt x="1062" y="674"/>
                    </a:lnTo>
                    <a:lnTo>
                      <a:pt x="1054" y="671"/>
                    </a:lnTo>
                    <a:lnTo>
                      <a:pt x="1045" y="670"/>
                    </a:lnTo>
                    <a:lnTo>
                      <a:pt x="1034" y="668"/>
                    </a:lnTo>
                    <a:lnTo>
                      <a:pt x="1024" y="667"/>
                    </a:lnTo>
                    <a:lnTo>
                      <a:pt x="1015" y="666"/>
                    </a:lnTo>
                    <a:lnTo>
                      <a:pt x="1006" y="665"/>
                    </a:lnTo>
                    <a:lnTo>
                      <a:pt x="999" y="662"/>
                    </a:lnTo>
                    <a:lnTo>
                      <a:pt x="992" y="660"/>
                    </a:lnTo>
                    <a:lnTo>
                      <a:pt x="984" y="658"/>
                    </a:lnTo>
                    <a:lnTo>
                      <a:pt x="975" y="656"/>
                    </a:lnTo>
                    <a:lnTo>
                      <a:pt x="964" y="654"/>
                    </a:lnTo>
                    <a:lnTo>
                      <a:pt x="952" y="652"/>
                    </a:lnTo>
                    <a:lnTo>
                      <a:pt x="939" y="650"/>
                    </a:lnTo>
                    <a:lnTo>
                      <a:pt x="926" y="647"/>
                    </a:lnTo>
                    <a:lnTo>
                      <a:pt x="912" y="645"/>
                    </a:lnTo>
                    <a:lnTo>
                      <a:pt x="899" y="644"/>
                    </a:lnTo>
                    <a:lnTo>
                      <a:pt x="885" y="642"/>
                    </a:lnTo>
                    <a:lnTo>
                      <a:pt x="872" y="640"/>
                    </a:lnTo>
                    <a:lnTo>
                      <a:pt x="858" y="639"/>
                    </a:lnTo>
                    <a:lnTo>
                      <a:pt x="846" y="638"/>
                    </a:lnTo>
                    <a:lnTo>
                      <a:pt x="834" y="637"/>
                    </a:lnTo>
                    <a:lnTo>
                      <a:pt x="824" y="636"/>
                    </a:lnTo>
                    <a:lnTo>
                      <a:pt x="814" y="636"/>
                    </a:lnTo>
                    <a:lnTo>
                      <a:pt x="802" y="636"/>
                    </a:lnTo>
                    <a:lnTo>
                      <a:pt x="788" y="637"/>
                    </a:lnTo>
                    <a:lnTo>
                      <a:pt x="773" y="638"/>
                    </a:lnTo>
                    <a:lnTo>
                      <a:pt x="758" y="640"/>
                    </a:lnTo>
                    <a:lnTo>
                      <a:pt x="744" y="643"/>
                    </a:lnTo>
                    <a:lnTo>
                      <a:pt x="731" y="644"/>
                    </a:lnTo>
                    <a:lnTo>
                      <a:pt x="721" y="646"/>
                    </a:lnTo>
                    <a:lnTo>
                      <a:pt x="714" y="647"/>
                    </a:lnTo>
                    <a:lnTo>
                      <a:pt x="706" y="648"/>
                    </a:lnTo>
                    <a:lnTo>
                      <a:pt x="698" y="650"/>
                    </a:lnTo>
                    <a:lnTo>
                      <a:pt x="691" y="651"/>
                    </a:lnTo>
                    <a:lnTo>
                      <a:pt x="684" y="650"/>
                    </a:lnTo>
                    <a:lnTo>
                      <a:pt x="678" y="648"/>
                    </a:lnTo>
                    <a:lnTo>
                      <a:pt x="674" y="646"/>
                    </a:lnTo>
                    <a:lnTo>
                      <a:pt x="670" y="642"/>
                    </a:lnTo>
                    <a:lnTo>
                      <a:pt x="669" y="635"/>
                    </a:lnTo>
                    <a:lnTo>
                      <a:pt x="670" y="630"/>
                    </a:lnTo>
                    <a:lnTo>
                      <a:pt x="674" y="627"/>
                    </a:lnTo>
                    <a:lnTo>
                      <a:pt x="680" y="623"/>
                    </a:lnTo>
                    <a:lnTo>
                      <a:pt x="688" y="622"/>
                    </a:lnTo>
                    <a:lnTo>
                      <a:pt x="696" y="620"/>
                    </a:lnTo>
                    <a:lnTo>
                      <a:pt x="704" y="618"/>
                    </a:lnTo>
                    <a:lnTo>
                      <a:pt x="713" y="617"/>
                    </a:lnTo>
                    <a:lnTo>
                      <a:pt x="722" y="616"/>
                    </a:lnTo>
                    <a:lnTo>
                      <a:pt x="738" y="614"/>
                    </a:lnTo>
                    <a:lnTo>
                      <a:pt x="753" y="612"/>
                    </a:lnTo>
                    <a:lnTo>
                      <a:pt x="767" y="609"/>
                    </a:lnTo>
                    <a:lnTo>
                      <a:pt x="781" y="608"/>
                    </a:lnTo>
                    <a:lnTo>
                      <a:pt x="794" y="607"/>
                    </a:lnTo>
                    <a:lnTo>
                      <a:pt x="808" y="606"/>
                    </a:lnTo>
                    <a:lnTo>
                      <a:pt x="822" y="606"/>
                    </a:lnTo>
                    <a:lnTo>
                      <a:pt x="839" y="607"/>
                    </a:lnTo>
                    <a:lnTo>
                      <a:pt x="852" y="608"/>
                    </a:lnTo>
                    <a:lnTo>
                      <a:pt x="866" y="609"/>
                    </a:lnTo>
                    <a:lnTo>
                      <a:pt x="881" y="612"/>
                    </a:lnTo>
                    <a:lnTo>
                      <a:pt x="897" y="615"/>
                    </a:lnTo>
                    <a:lnTo>
                      <a:pt x="915" y="618"/>
                    </a:lnTo>
                    <a:lnTo>
                      <a:pt x="933" y="623"/>
                    </a:lnTo>
                    <a:lnTo>
                      <a:pt x="953" y="628"/>
                    </a:lnTo>
                    <a:lnTo>
                      <a:pt x="973" y="632"/>
                    </a:lnTo>
                    <a:lnTo>
                      <a:pt x="986" y="635"/>
                    </a:lnTo>
                    <a:lnTo>
                      <a:pt x="999" y="636"/>
                    </a:lnTo>
                    <a:lnTo>
                      <a:pt x="1011" y="636"/>
                    </a:lnTo>
                    <a:lnTo>
                      <a:pt x="1024" y="637"/>
                    </a:lnTo>
                    <a:lnTo>
                      <a:pt x="1037" y="637"/>
                    </a:lnTo>
                    <a:lnTo>
                      <a:pt x="1049" y="637"/>
                    </a:lnTo>
                    <a:lnTo>
                      <a:pt x="1062" y="638"/>
                    </a:lnTo>
                    <a:lnTo>
                      <a:pt x="1075" y="639"/>
                    </a:lnTo>
                    <a:lnTo>
                      <a:pt x="1076" y="630"/>
                    </a:lnTo>
                    <a:lnTo>
                      <a:pt x="1071" y="622"/>
                    </a:lnTo>
                    <a:lnTo>
                      <a:pt x="1063" y="616"/>
                    </a:lnTo>
                    <a:lnTo>
                      <a:pt x="1053" y="613"/>
                    </a:lnTo>
                    <a:lnTo>
                      <a:pt x="1040" y="609"/>
                    </a:lnTo>
                    <a:lnTo>
                      <a:pt x="1028" y="607"/>
                    </a:lnTo>
                    <a:lnTo>
                      <a:pt x="1014" y="606"/>
                    </a:lnTo>
                    <a:lnTo>
                      <a:pt x="1001" y="605"/>
                    </a:lnTo>
                    <a:lnTo>
                      <a:pt x="990" y="604"/>
                    </a:lnTo>
                    <a:lnTo>
                      <a:pt x="978" y="602"/>
                    </a:lnTo>
                    <a:lnTo>
                      <a:pt x="966" y="601"/>
                    </a:lnTo>
                    <a:lnTo>
                      <a:pt x="956" y="599"/>
                    </a:lnTo>
                    <a:lnTo>
                      <a:pt x="945" y="598"/>
                    </a:lnTo>
                    <a:lnTo>
                      <a:pt x="934" y="595"/>
                    </a:lnTo>
                    <a:lnTo>
                      <a:pt x="923" y="593"/>
                    </a:lnTo>
                    <a:lnTo>
                      <a:pt x="911" y="590"/>
                    </a:lnTo>
                    <a:lnTo>
                      <a:pt x="897" y="586"/>
                    </a:lnTo>
                    <a:lnTo>
                      <a:pt x="884" y="583"/>
                    </a:lnTo>
                    <a:lnTo>
                      <a:pt x="870" y="580"/>
                    </a:lnTo>
                    <a:lnTo>
                      <a:pt x="856" y="579"/>
                    </a:lnTo>
                    <a:lnTo>
                      <a:pt x="841" y="578"/>
                    </a:lnTo>
                    <a:lnTo>
                      <a:pt x="827" y="577"/>
                    </a:lnTo>
                    <a:lnTo>
                      <a:pt x="812" y="577"/>
                    </a:lnTo>
                    <a:lnTo>
                      <a:pt x="797" y="577"/>
                    </a:lnTo>
                    <a:lnTo>
                      <a:pt x="788" y="577"/>
                    </a:lnTo>
                    <a:lnTo>
                      <a:pt x="778" y="577"/>
                    </a:lnTo>
                    <a:lnTo>
                      <a:pt x="767" y="578"/>
                    </a:lnTo>
                    <a:lnTo>
                      <a:pt x="757" y="578"/>
                    </a:lnTo>
                    <a:lnTo>
                      <a:pt x="745" y="578"/>
                    </a:lnTo>
                    <a:lnTo>
                      <a:pt x="736" y="578"/>
                    </a:lnTo>
                    <a:lnTo>
                      <a:pt x="727" y="578"/>
                    </a:lnTo>
                    <a:lnTo>
                      <a:pt x="719" y="579"/>
                    </a:lnTo>
                    <a:lnTo>
                      <a:pt x="710" y="582"/>
                    </a:lnTo>
                    <a:lnTo>
                      <a:pt x="702" y="586"/>
                    </a:lnTo>
                    <a:lnTo>
                      <a:pt x="695" y="591"/>
                    </a:lnTo>
                    <a:lnTo>
                      <a:pt x="685" y="594"/>
                    </a:lnTo>
                    <a:lnTo>
                      <a:pt x="681" y="595"/>
                    </a:lnTo>
                    <a:lnTo>
                      <a:pt x="675" y="597"/>
                    </a:lnTo>
                    <a:lnTo>
                      <a:pt x="670" y="597"/>
                    </a:lnTo>
                    <a:lnTo>
                      <a:pt x="666" y="597"/>
                    </a:lnTo>
                    <a:lnTo>
                      <a:pt x="661" y="597"/>
                    </a:lnTo>
                    <a:lnTo>
                      <a:pt x="655" y="597"/>
                    </a:lnTo>
                    <a:lnTo>
                      <a:pt x="651" y="598"/>
                    </a:lnTo>
                    <a:lnTo>
                      <a:pt x="645" y="599"/>
                    </a:lnTo>
                    <a:lnTo>
                      <a:pt x="640" y="606"/>
                    </a:lnTo>
                    <a:lnTo>
                      <a:pt x="642" y="618"/>
                    </a:lnTo>
                    <a:lnTo>
                      <a:pt x="643" y="631"/>
                    </a:lnTo>
                    <a:lnTo>
                      <a:pt x="642" y="637"/>
                    </a:lnTo>
                    <a:lnTo>
                      <a:pt x="637" y="637"/>
                    </a:lnTo>
                    <a:lnTo>
                      <a:pt x="630" y="637"/>
                    </a:lnTo>
                    <a:lnTo>
                      <a:pt x="621" y="637"/>
                    </a:lnTo>
                    <a:lnTo>
                      <a:pt x="610" y="636"/>
                    </a:lnTo>
                    <a:lnTo>
                      <a:pt x="601" y="636"/>
                    </a:lnTo>
                    <a:lnTo>
                      <a:pt x="592" y="635"/>
                    </a:lnTo>
                    <a:lnTo>
                      <a:pt x="585" y="633"/>
                    </a:lnTo>
                    <a:lnTo>
                      <a:pt x="581" y="633"/>
                    </a:lnTo>
                    <a:lnTo>
                      <a:pt x="570" y="627"/>
                    </a:lnTo>
                    <a:lnTo>
                      <a:pt x="556" y="613"/>
                    </a:lnTo>
                    <a:lnTo>
                      <a:pt x="540" y="593"/>
                    </a:lnTo>
                    <a:lnTo>
                      <a:pt x="522" y="571"/>
                    </a:lnTo>
                    <a:lnTo>
                      <a:pt x="506" y="548"/>
                    </a:lnTo>
                    <a:lnTo>
                      <a:pt x="492" y="529"/>
                    </a:lnTo>
                    <a:lnTo>
                      <a:pt x="481" y="513"/>
                    </a:lnTo>
                    <a:lnTo>
                      <a:pt x="477" y="503"/>
                    </a:lnTo>
                    <a:lnTo>
                      <a:pt x="472" y="488"/>
                    </a:lnTo>
                    <a:lnTo>
                      <a:pt x="466" y="476"/>
                    </a:lnTo>
                    <a:lnTo>
                      <a:pt x="460" y="464"/>
                    </a:lnTo>
                    <a:lnTo>
                      <a:pt x="452" y="454"/>
                    </a:lnTo>
                    <a:lnTo>
                      <a:pt x="445" y="445"/>
                    </a:lnTo>
                    <a:lnTo>
                      <a:pt x="437" y="435"/>
                    </a:lnTo>
                    <a:lnTo>
                      <a:pt x="430" y="426"/>
                    </a:lnTo>
                    <a:lnTo>
                      <a:pt x="423" y="416"/>
                    </a:lnTo>
                    <a:lnTo>
                      <a:pt x="416" y="405"/>
                    </a:lnTo>
                    <a:lnTo>
                      <a:pt x="407" y="394"/>
                    </a:lnTo>
                    <a:lnTo>
                      <a:pt x="396" y="382"/>
                    </a:lnTo>
                    <a:lnTo>
                      <a:pt x="386" y="370"/>
                    </a:lnTo>
                    <a:lnTo>
                      <a:pt x="374" y="357"/>
                    </a:lnTo>
                    <a:lnTo>
                      <a:pt x="365" y="347"/>
                    </a:lnTo>
                    <a:lnTo>
                      <a:pt x="357" y="337"/>
                    </a:lnTo>
                    <a:lnTo>
                      <a:pt x="352" y="332"/>
                    </a:lnTo>
                    <a:lnTo>
                      <a:pt x="347" y="327"/>
                    </a:lnTo>
                    <a:lnTo>
                      <a:pt x="341" y="321"/>
                    </a:lnTo>
                    <a:lnTo>
                      <a:pt x="335" y="316"/>
                    </a:lnTo>
                    <a:lnTo>
                      <a:pt x="334" y="310"/>
                    </a:lnTo>
                    <a:lnTo>
                      <a:pt x="334" y="304"/>
                    </a:lnTo>
                    <a:lnTo>
                      <a:pt x="335" y="301"/>
                    </a:lnTo>
                    <a:lnTo>
                      <a:pt x="335" y="297"/>
                    </a:lnTo>
                    <a:lnTo>
                      <a:pt x="335" y="290"/>
                    </a:lnTo>
                    <a:lnTo>
                      <a:pt x="337" y="268"/>
                    </a:lnTo>
                    <a:lnTo>
                      <a:pt x="342" y="250"/>
                    </a:lnTo>
                    <a:lnTo>
                      <a:pt x="346" y="232"/>
                    </a:lnTo>
                    <a:lnTo>
                      <a:pt x="343" y="211"/>
                    </a:lnTo>
                    <a:lnTo>
                      <a:pt x="340" y="199"/>
                    </a:lnTo>
                    <a:lnTo>
                      <a:pt x="336" y="189"/>
                    </a:lnTo>
                    <a:lnTo>
                      <a:pt x="333" y="180"/>
                    </a:lnTo>
                    <a:lnTo>
                      <a:pt x="328" y="171"/>
                    </a:lnTo>
                    <a:lnTo>
                      <a:pt x="325" y="161"/>
                    </a:lnTo>
                    <a:lnTo>
                      <a:pt x="319" y="153"/>
                    </a:lnTo>
                    <a:lnTo>
                      <a:pt x="314" y="144"/>
                    </a:lnTo>
                    <a:lnTo>
                      <a:pt x="309" y="134"/>
                    </a:lnTo>
                    <a:lnTo>
                      <a:pt x="305" y="130"/>
                    </a:lnTo>
                    <a:lnTo>
                      <a:pt x="301" y="126"/>
                    </a:lnTo>
                    <a:lnTo>
                      <a:pt x="295" y="121"/>
                    </a:lnTo>
                    <a:lnTo>
                      <a:pt x="289" y="116"/>
                    </a:lnTo>
                    <a:lnTo>
                      <a:pt x="282" y="113"/>
                    </a:lnTo>
                    <a:lnTo>
                      <a:pt x="278" y="108"/>
                    </a:lnTo>
                    <a:lnTo>
                      <a:pt x="273" y="104"/>
                    </a:lnTo>
                    <a:lnTo>
                      <a:pt x="271" y="100"/>
                    </a:lnTo>
                    <a:lnTo>
                      <a:pt x="271" y="88"/>
                    </a:lnTo>
                    <a:lnTo>
                      <a:pt x="275" y="81"/>
                    </a:lnTo>
                    <a:lnTo>
                      <a:pt x="282" y="73"/>
                    </a:lnTo>
                    <a:lnTo>
                      <a:pt x="288" y="61"/>
                    </a:lnTo>
                    <a:lnTo>
                      <a:pt x="287" y="53"/>
                    </a:lnTo>
                    <a:lnTo>
                      <a:pt x="280" y="47"/>
                    </a:lnTo>
                    <a:lnTo>
                      <a:pt x="272" y="42"/>
                    </a:lnTo>
                    <a:lnTo>
                      <a:pt x="263" y="37"/>
                    </a:lnTo>
                    <a:lnTo>
                      <a:pt x="260" y="32"/>
                    </a:lnTo>
                    <a:lnTo>
                      <a:pt x="263" y="24"/>
                    </a:lnTo>
                    <a:lnTo>
                      <a:pt x="268" y="17"/>
                    </a:lnTo>
                    <a:lnTo>
                      <a:pt x="274" y="13"/>
                    </a:lnTo>
                    <a:lnTo>
                      <a:pt x="286" y="8"/>
                    </a:lnTo>
                    <a:lnTo>
                      <a:pt x="295" y="7"/>
                    </a:lnTo>
                    <a:lnTo>
                      <a:pt x="302" y="7"/>
                    </a:lnTo>
                    <a:lnTo>
                      <a:pt x="306" y="9"/>
                    </a:lnTo>
                    <a:lnTo>
                      <a:pt x="310" y="14"/>
                    </a:lnTo>
                    <a:lnTo>
                      <a:pt x="313" y="20"/>
                    </a:lnTo>
                    <a:lnTo>
                      <a:pt x="316" y="27"/>
                    </a:lnTo>
                    <a:lnTo>
                      <a:pt x="319" y="33"/>
                    </a:lnTo>
                    <a:lnTo>
                      <a:pt x="326" y="45"/>
                    </a:lnTo>
                    <a:lnTo>
                      <a:pt x="332" y="57"/>
                    </a:lnTo>
                    <a:lnTo>
                      <a:pt x="337" y="68"/>
                    </a:lnTo>
                    <a:lnTo>
                      <a:pt x="342" y="78"/>
                    </a:lnTo>
                    <a:lnTo>
                      <a:pt x="347" y="90"/>
                    </a:lnTo>
                    <a:lnTo>
                      <a:pt x="350" y="101"/>
                    </a:lnTo>
                    <a:lnTo>
                      <a:pt x="354" y="114"/>
                    </a:lnTo>
                    <a:lnTo>
                      <a:pt x="357" y="128"/>
                    </a:lnTo>
                    <a:lnTo>
                      <a:pt x="366" y="174"/>
                    </a:lnTo>
                    <a:lnTo>
                      <a:pt x="370" y="213"/>
                    </a:lnTo>
                    <a:lnTo>
                      <a:pt x="370" y="253"/>
                    </a:lnTo>
                    <a:lnTo>
                      <a:pt x="365" y="299"/>
                    </a:lnTo>
                    <a:lnTo>
                      <a:pt x="366" y="305"/>
                    </a:lnTo>
                    <a:lnTo>
                      <a:pt x="372" y="312"/>
                    </a:lnTo>
                    <a:lnTo>
                      <a:pt x="380" y="320"/>
                    </a:lnTo>
                    <a:lnTo>
                      <a:pt x="390" y="329"/>
                    </a:lnTo>
                    <a:lnTo>
                      <a:pt x="402" y="340"/>
                    </a:lnTo>
                    <a:lnTo>
                      <a:pt x="413" y="350"/>
                    </a:lnTo>
                    <a:lnTo>
                      <a:pt x="424" y="362"/>
                    </a:lnTo>
                    <a:lnTo>
                      <a:pt x="434" y="373"/>
                    </a:lnTo>
                    <a:lnTo>
                      <a:pt x="443" y="384"/>
                    </a:lnTo>
                    <a:lnTo>
                      <a:pt x="453" y="395"/>
                    </a:lnTo>
                    <a:lnTo>
                      <a:pt x="462" y="405"/>
                    </a:lnTo>
                    <a:lnTo>
                      <a:pt x="471" y="416"/>
                    </a:lnTo>
                    <a:lnTo>
                      <a:pt x="479" y="425"/>
                    </a:lnTo>
                    <a:lnTo>
                      <a:pt x="487" y="434"/>
                    </a:lnTo>
                    <a:lnTo>
                      <a:pt x="494" y="442"/>
                    </a:lnTo>
                    <a:lnTo>
                      <a:pt x="499" y="449"/>
                    </a:lnTo>
                    <a:lnTo>
                      <a:pt x="515" y="473"/>
                    </a:lnTo>
                    <a:lnTo>
                      <a:pt x="532" y="500"/>
                    </a:lnTo>
                    <a:lnTo>
                      <a:pt x="549" y="525"/>
                    </a:lnTo>
                    <a:lnTo>
                      <a:pt x="566" y="548"/>
                    </a:lnTo>
                    <a:lnTo>
                      <a:pt x="581" y="570"/>
                    </a:lnTo>
                    <a:lnTo>
                      <a:pt x="593" y="589"/>
                    </a:lnTo>
                    <a:lnTo>
                      <a:pt x="602" y="602"/>
                    </a:lnTo>
                    <a:lnTo>
                      <a:pt x="609" y="610"/>
                    </a:lnTo>
                    <a:lnTo>
                      <a:pt x="616" y="604"/>
                    </a:lnTo>
                    <a:lnTo>
                      <a:pt x="620" y="595"/>
                    </a:lnTo>
                    <a:lnTo>
                      <a:pt x="619" y="586"/>
                    </a:lnTo>
                    <a:lnTo>
                      <a:pt x="615" y="576"/>
                    </a:lnTo>
                    <a:lnTo>
                      <a:pt x="609" y="566"/>
                    </a:lnTo>
                    <a:lnTo>
                      <a:pt x="601" y="555"/>
                    </a:lnTo>
                    <a:lnTo>
                      <a:pt x="593" y="546"/>
                    </a:lnTo>
                    <a:lnTo>
                      <a:pt x="585" y="537"/>
                    </a:lnTo>
                    <a:lnTo>
                      <a:pt x="575" y="524"/>
                    </a:lnTo>
                    <a:lnTo>
                      <a:pt x="563" y="507"/>
                    </a:lnTo>
                    <a:lnTo>
                      <a:pt x="549" y="487"/>
                    </a:lnTo>
                    <a:lnTo>
                      <a:pt x="537" y="466"/>
                    </a:lnTo>
                    <a:lnTo>
                      <a:pt x="523" y="446"/>
                    </a:lnTo>
                    <a:lnTo>
                      <a:pt x="510" y="426"/>
                    </a:lnTo>
                    <a:lnTo>
                      <a:pt x="500" y="410"/>
                    </a:lnTo>
                    <a:lnTo>
                      <a:pt x="492" y="399"/>
                    </a:lnTo>
                    <a:lnTo>
                      <a:pt x="481" y="385"/>
                    </a:lnTo>
                    <a:lnTo>
                      <a:pt x="469" y="367"/>
                    </a:lnTo>
                    <a:lnTo>
                      <a:pt x="455" y="350"/>
                    </a:lnTo>
                    <a:lnTo>
                      <a:pt x="441" y="332"/>
                    </a:lnTo>
                    <a:lnTo>
                      <a:pt x="427" y="316"/>
                    </a:lnTo>
                    <a:lnTo>
                      <a:pt x="417" y="301"/>
                    </a:lnTo>
                    <a:lnTo>
                      <a:pt x="409" y="289"/>
                    </a:lnTo>
                    <a:lnTo>
                      <a:pt x="404" y="282"/>
                    </a:lnTo>
                    <a:lnTo>
                      <a:pt x="399" y="259"/>
                    </a:lnTo>
                    <a:lnTo>
                      <a:pt x="396" y="221"/>
                    </a:lnTo>
                    <a:lnTo>
                      <a:pt x="393" y="182"/>
                    </a:lnTo>
                    <a:lnTo>
                      <a:pt x="390" y="152"/>
                    </a:lnTo>
                    <a:lnTo>
                      <a:pt x="387" y="129"/>
                    </a:lnTo>
                    <a:lnTo>
                      <a:pt x="385" y="105"/>
                    </a:lnTo>
                    <a:lnTo>
                      <a:pt x="380" y="82"/>
                    </a:lnTo>
                    <a:lnTo>
                      <a:pt x="373" y="60"/>
                    </a:lnTo>
                    <a:lnTo>
                      <a:pt x="369" y="50"/>
                    </a:lnTo>
                    <a:lnTo>
                      <a:pt x="362" y="40"/>
                    </a:lnTo>
                    <a:lnTo>
                      <a:pt x="355" y="32"/>
                    </a:lnTo>
                    <a:lnTo>
                      <a:pt x="349" y="24"/>
                    </a:lnTo>
                    <a:lnTo>
                      <a:pt x="342" y="18"/>
                    </a:lnTo>
                    <a:lnTo>
                      <a:pt x="336" y="14"/>
                    </a:lnTo>
                    <a:lnTo>
                      <a:pt x="333" y="10"/>
                    </a:lnTo>
                    <a:lnTo>
                      <a:pt x="331"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 name="Freeform 67"/>
              <p:cNvSpPr>
                <a:spLocks/>
              </p:cNvSpPr>
              <p:nvPr/>
            </p:nvSpPr>
            <p:spPr bwMode="auto">
              <a:xfrm>
                <a:off x="4496" y="906"/>
                <a:ext cx="21" cy="21"/>
              </a:xfrm>
              <a:custGeom>
                <a:avLst/>
                <a:gdLst>
                  <a:gd name="T0" fmla="*/ 1 w 42"/>
                  <a:gd name="T1" fmla="*/ 0 h 43"/>
                  <a:gd name="T2" fmla="*/ 1 w 42"/>
                  <a:gd name="T3" fmla="*/ 0 h 43"/>
                  <a:gd name="T4" fmla="*/ 1 w 42"/>
                  <a:gd name="T5" fmla="*/ 0 h 43"/>
                  <a:gd name="T6" fmla="*/ 1 w 42"/>
                  <a:gd name="T7" fmla="*/ 0 h 43"/>
                  <a:gd name="T8" fmla="*/ 1 w 42"/>
                  <a:gd name="T9" fmla="*/ 0 h 43"/>
                  <a:gd name="T10" fmla="*/ 1 w 42"/>
                  <a:gd name="T11" fmla="*/ 0 h 43"/>
                  <a:gd name="T12" fmla="*/ 1 w 42"/>
                  <a:gd name="T13" fmla="*/ 0 h 43"/>
                  <a:gd name="T14" fmla="*/ 1 w 42"/>
                  <a:gd name="T15" fmla="*/ 0 h 43"/>
                  <a:gd name="T16" fmla="*/ 0 w 42"/>
                  <a:gd name="T17" fmla="*/ 0 h 43"/>
                  <a:gd name="T18" fmla="*/ 1 w 42"/>
                  <a:gd name="T19" fmla="*/ 0 h 43"/>
                  <a:gd name="T20" fmla="*/ 1 w 42"/>
                  <a:gd name="T21" fmla="*/ 0 h 43"/>
                  <a:gd name="T22" fmla="*/ 1 w 42"/>
                  <a:gd name="T23" fmla="*/ 0 h 43"/>
                  <a:gd name="T24" fmla="*/ 1 w 42"/>
                  <a:gd name="T25" fmla="*/ 0 h 43"/>
                  <a:gd name="T26" fmla="*/ 1 w 42"/>
                  <a:gd name="T27" fmla="*/ 0 h 43"/>
                  <a:gd name="T28" fmla="*/ 1 w 42"/>
                  <a:gd name="T29" fmla="*/ 0 h 43"/>
                  <a:gd name="T30" fmla="*/ 1 w 42"/>
                  <a:gd name="T31" fmla="*/ 0 h 43"/>
                  <a:gd name="T32" fmla="*/ 1 w 42"/>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3"/>
                  <a:gd name="T53" fmla="*/ 42 w 42"/>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3">
                    <a:moveTo>
                      <a:pt x="42" y="24"/>
                    </a:moveTo>
                    <a:lnTo>
                      <a:pt x="38" y="28"/>
                    </a:lnTo>
                    <a:lnTo>
                      <a:pt x="28" y="33"/>
                    </a:lnTo>
                    <a:lnTo>
                      <a:pt x="19" y="39"/>
                    </a:lnTo>
                    <a:lnTo>
                      <a:pt x="15" y="43"/>
                    </a:lnTo>
                    <a:lnTo>
                      <a:pt x="11" y="38"/>
                    </a:lnTo>
                    <a:lnTo>
                      <a:pt x="5" y="32"/>
                    </a:lnTo>
                    <a:lnTo>
                      <a:pt x="2" y="25"/>
                    </a:lnTo>
                    <a:lnTo>
                      <a:pt x="0" y="22"/>
                    </a:lnTo>
                    <a:lnTo>
                      <a:pt x="4" y="18"/>
                    </a:lnTo>
                    <a:lnTo>
                      <a:pt x="15" y="12"/>
                    </a:lnTo>
                    <a:lnTo>
                      <a:pt x="26" y="5"/>
                    </a:lnTo>
                    <a:lnTo>
                      <a:pt x="33" y="0"/>
                    </a:lnTo>
                    <a:lnTo>
                      <a:pt x="35" y="3"/>
                    </a:lnTo>
                    <a:lnTo>
                      <a:pt x="39" y="10"/>
                    </a:lnTo>
                    <a:lnTo>
                      <a:pt x="41" y="18"/>
                    </a:lnTo>
                    <a:lnTo>
                      <a:pt x="42"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 name="Freeform 68"/>
              <p:cNvSpPr>
                <a:spLocks/>
              </p:cNvSpPr>
              <p:nvPr/>
            </p:nvSpPr>
            <p:spPr bwMode="auto">
              <a:xfrm>
                <a:off x="4492" y="1035"/>
                <a:ext cx="36" cy="43"/>
              </a:xfrm>
              <a:custGeom>
                <a:avLst/>
                <a:gdLst>
                  <a:gd name="T0" fmla="*/ 1 w 72"/>
                  <a:gd name="T1" fmla="*/ 0 h 85"/>
                  <a:gd name="T2" fmla="*/ 1 w 72"/>
                  <a:gd name="T3" fmla="*/ 1 h 85"/>
                  <a:gd name="T4" fmla="*/ 1 w 72"/>
                  <a:gd name="T5" fmla="*/ 1 h 85"/>
                  <a:gd name="T6" fmla="*/ 1 w 72"/>
                  <a:gd name="T7" fmla="*/ 1 h 85"/>
                  <a:gd name="T8" fmla="*/ 1 w 72"/>
                  <a:gd name="T9" fmla="*/ 1 h 85"/>
                  <a:gd name="T10" fmla="*/ 1 w 72"/>
                  <a:gd name="T11" fmla="*/ 1 h 85"/>
                  <a:gd name="T12" fmla="*/ 1 w 72"/>
                  <a:gd name="T13" fmla="*/ 1 h 85"/>
                  <a:gd name="T14" fmla="*/ 1 w 72"/>
                  <a:gd name="T15" fmla="*/ 1 h 85"/>
                  <a:gd name="T16" fmla="*/ 1 w 72"/>
                  <a:gd name="T17" fmla="*/ 1 h 85"/>
                  <a:gd name="T18" fmla="*/ 1 w 72"/>
                  <a:gd name="T19" fmla="*/ 1 h 85"/>
                  <a:gd name="T20" fmla="*/ 1 w 72"/>
                  <a:gd name="T21" fmla="*/ 1 h 85"/>
                  <a:gd name="T22" fmla="*/ 1 w 72"/>
                  <a:gd name="T23" fmla="*/ 1 h 85"/>
                  <a:gd name="T24" fmla="*/ 1 w 72"/>
                  <a:gd name="T25" fmla="*/ 1 h 85"/>
                  <a:gd name="T26" fmla="*/ 1 w 72"/>
                  <a:gd name="T27" fmla="*/ 1 h 85"/>
                  <a:gd name="T28" fmla="*/ 1 w 72"/>
                  <a:gd name="T29" fmla="*/ 1 h 85"/>
                  <a:gd name="T30" fmla="*/ 1 w 72"/>
                  <a:gd name="T31" fmla="*/ 1 h 85"/>
                  <a:gd name="T32" fmla="*/ 0 w 72"/>
                  <a:gd name="T33" fmla="*/ 1 h 85"/>
                  <a:gd name="T34" fmla="*/ 1 w 72"/>
                  <a:gd name="T35" fmla="*/ 1 h 85"/>
                  <a:gd name="T36" fmla="*/ 1 w 72"/>
                  <a:gd name="T37" fmla="*/ 1 h 85"/>
                  <a:gd name="T38" fmla="*/ 1 w 72"/>
                  <a:gd name="T39" fmla="*/ 1 h 85"/>
                  <a:gd name="T40" fmla="*/ 1 w 72"/>
                  <a:gd name="T41" fmla="*/ 1 h 85"/>
                  <a:gd name="T42" fmla="*/ 1 w 72"/>
                  <a:gd name="T43" fmla="*/ 1 h 85"/>
                  <a:gd name="T44" fmla="*/ 1 w 72"/>
                  <a:gd name="T45" fmla="*/ 1 h 85"/>
                  <a:gd name="T46" fmla="*/ 1 w 72"/>
                  <a:gd name="T47" fmla="*/ 1 h 85"/>
                  <a:gd name="T48" fmla="*/ 1 w 72"/>
                  <a:gd name="T49" fmla="*/ 0 h 8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2"/>
                  <a:gd name="T76" fmla="*/ 0 h 85"/>
                  <a:gd name="T77" fmla="*/ 72 w 72"/>
                  <a:gd name="T78" fmla="*/ 85 h 8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2" h="85">
                    <a:moveTo>
                      <a:pt x="65" y="0"/>
                    </a:moveTo>
                    <a:lnTo>
                      <a:pt x="66" y="6"/>
                    </a:lnTo>
                    <a:lnTo>
                      <a:pt x="68" y="13"/>
                    </a:lnTo>
                    <a:lnTo>
                      <a:pt x="69" y="21"/>
                    </a:lnTo>
                    <a:lnTo>
                      <a:pt x="72" y="26"/>
                    </a:lnTo>
                    <a:lnTo>
                      <a:pt x="68" y="31"/>
                    </a:lnTo>
                    <a:lnTo>
                      <a:pt x="61" y="38"/>
                    </a:lnTo>
                    <a:lnTo>
                      <a:pt x="51" y="48"/>
                    </a:lnTo>
                    <a:lnTo>
                      <a:pt x="41" y="59"/>
                    </a:lnTo>
                    <a:lnTo>
                      <a:pt x="31" y="69"/>
                    </a:lnTo>
                    <a:lnTo>
                      <a:pt x="23" y="77"/>
                    </a:lnTo>
                    <a:lnTo>
                      <a:pt x="16" y="83"/>
                    </a:lnTo>
                    <a:lnTo>
                      <a:pt x="13" y="85"/>
                    </a:lnTo>
                    <a:lnTo>
                      <a:pt x="11" y="81"/>
                    </a:lnTo>
                    <a:lnTo>
                      <a:pt x="6" y="73"/>
                    </a:lnTo>
                    <a:lnTo>
                      <a:pt x="2" y="63"/>
                    </a:lnTo>
                    <a:lnTo>
                      <a:pt x="0" y="58"/>
                    </a:lnTo>
                    <a:lnTo>
                      <a:pt x="2" y="54"/>
                    </a:lnTo>
                    <a:lnTo>
                      <a:pt x="8" y="47"/>
                    </a:lnTo>
                    <a:lnTo>
                      <a:pt x="17" y="39"/>
                    </a:lnTo>
                    <a:lnTo>
                      <a:pt x="28" y="29"/>
                    </a:lnTo>
                    <a:lnTo>
                      <a:pt x="40" y="18"/>
                    </a:lnTo>
                    <a:lnTo>
                      <a:pt x="51" y="10"/>
                    </a:lnTo>
                    <a:lnTo>
                      <a:pt x="59" y="3"/>
                    </a:lnTo>
                    <a:lnTo>
                      <a:pt x="6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 name="Freeform 69"/>
              <p:cNvSpPr>
                <a:spLocks/>
              </p:cNvSpPr>
              <p:nvPr/>
            </p:nvSpPr>
            <p:spPr bwMode="auto">
              <a:xfrm>
                <a:off x="4496" y="1266"/>
                <a:ext cx="26" cy="21"/>
              </a:xfrm>
              <a:custGeom>
                <a:avLst/>
                <a:gdLst>
                  <a:gd name="T0" fmla="*/ 1 w 50"/>
                  <a:gd name="T1" fmla="*/ 0 h 41"/>
                  <a:gd name="T2" fmla="*/ 1 w 50"/>
                  <a:gd name="T3" fmla="*/ 1 h 41"/>
                  <a:gd name="T4" fmla="*/ 1 w 50"/>
                  <a:gd name="T5" fmla="*/ 1 h 41"/>
                  <a:gd name="T6" fmla="*/ 1 w 50"/>
                  <a:gd name="T7" fmla="*/ 1 h 41"/>
                  <a:gd name="T8" fmla="*/ 0 w 50"/>
                  <a:gd name="T9" fmla="*/ 1 h 41"/>
                  <a:gd name="T10" fmla="*/ 1 w 50"/>
                  <a:gd name="T11" fmla="*/ 1 h 41"/>
                  <a:gd name="T12" fmla="*/ 1 w 50"/>
                  <a:gd name="T13" fmla="*/ 1 h 41"/>
                  <a:gd name="T14" fmla="*/ 1 w 50"/>
                  <a:gd name="T15" fmla="*/ 1 h 41"/>
                  <a:gd name="T16" fmla="*/ 1 w 50"/>
                  <a:gd name="T17" fmla="*/ 1 h 41"/>
                  <a:gd name="T18" fmla="*/ 1 w 50"/>
                  <a:gd name="T19" fmla="*/ 1 h 41"/>
                  <a:gd name="T20" fmla="*/ 1 w 50"/>
                  <a:gd name="T21" fmla="*/ 1 h 41"/>
                  <a:gd name="T22" fmla="*/ 1 w 50"/>
                  <a:gd name="T23" fmla="*/ 1 h 41"/>
                  <a:gd name="T24" fmla="*/ 1 w 50"/>
                  <a:gd name="T25" fmla="*/ 1 h 41"/>
                  <a:gd name="T26" fmla="*/ 1 w 50"/>
                  <a:gd name="T27" fmla="*/ 1 h 41"/>
                  <a:gd name="T28" fmla="*/ 1 w 50"/>
                  <a:gd name="T29" fmla="*/ 1 h 41"/>
                  <a:gd name="T30" fmla="*/ 1 w 50"/>
                  <a:gd name="T31" fmla="*/ 1 h 41"/>
                  <a:gd name="T32" fmla="*/ 1 w 50"/>
                  <a:gd name="T33" fmla="*/ 1 h 41"/>
                  <a:gd name="T34" fmla="*/ 1 w 50"/>
                  <a:gd name="T35" fmla="*/ 1 h 41"/>
                  <a:gd name="T36" fmla="*/ 1 w 50"/>
                  <a:gd name="T37" fmla="*/ 1 h 41"/>
                  <a:gd name="T38" fmla="*/ 1 w 50"/>
                  <a:gd name="T39" fmla="*/ 1 h 41"/>
                  <a:gd name="T40" fmla="*/ 1 w 50"/>
                  <a:gd name="T41" fmla="*/ 0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41"/>
                  <a:gd name="T65" fmla="*/ 50 w 50"/>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41">
                    <a:moveTo>
                      <a:pt x="16" y="0"/>
                    </a:moveTo>
                    <a:lnTo>
                      <a:pt x="14" y="4"/>
                    </a:lnTo>
                    <a:lnTo>
                      <a:pt x="10" y="10"/>
                    </a:lnTo>
                    <a:lnTo>
                      <a:pt x="6" y="15"/>
                    </a:lnTo>
                    <a:lnTo>
                      <a:pt x="0" y="21"/>
                    </a:lnTo>
                    <a:lnTo>
                      <a:pt x="1" y="25"/>
                    </a:lnTo>
                    <a:lnTo>
                      <a:pt x="8" y="32"/>
                    </a:lnTo>
                    <a:lnTo>
                      <a:pt x="17" y="38"/>
                    </a:lnTo>
                    <a:lnTo>
                      <a:pt x="25" y="41"/>
                    </a:lnTo>
                    <a:lnTo>
                      <a:pt x="31" y="41"/>
                    </a:lnTo>
                    <a:lnTo>
                      <a:pt x="40" y="40"/>
                    </a:lnTo>
                    <a:lnTo>
                      <a:pt x="47" y="39"/>
                    </a:lnTo>
                    <a:lnTo>
                      <a:pt x="50" y="38"/>
                    </a:lnTo>
                    <a:lnTo>
                      <a:pt x="50" y="34"/>
                    </a:lnTo>
                    <a:lnTo>
                      <a:pt x="47" y="29"/>
                    </a:lnTo>
                    <a:lnTo>
                      <a:pt x="41" y="23"/>
                    </a:lnTo>
                    <a:lnTo>
                      <a:pt x="34" y="16"/>
                    </a:lnTo>
                    <a:lnTo>
                      <a:pt x="27" y="9"/>
                    </a:lnTo>
                    <a:lnTo>
                      <a:pt x="22" y="4"/>
                    </a:lnTo>
                    <a:lnTo>
                      <a:pt x="17" y="1"/>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 name="Rectangle 70"/>
              <p:cNvSpPr>
                <a:spLocks noChangeArrowheads="1"/>
              </p:cNvSpPr>
              <p:nvPr/>
            </p:nvSpPr>
            <p:spPr bwMode="auto">
              <a:xfrm>
                <a:off x="4480" y="536"/>
                <a:ext cx="4"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6" name="Group 71"/>
            <p:cNvGrpSpPr>
              <a:grpSpLocks/>
            </p:cNvGrpSpPr>
            <p:nvPr/>
          </p:nvGrpSpPr>
          <p:grpSpPr bwMode="auto">
            <a:xfrm>
              <a:off x="4648" y="0"/>
              <a:ext cx="968" cy="919"/>
              <a:chOff x="3176" y="192"/>
              <a:chExt cx="1352" cy="1206"/>
            </a:xfrm>
          </p:grpSpPr>
          <p:sp>
            <p:nvSpPr>
              <p:cNvPr id="7" name="Freeform 72"/>
              <p:cNvSpPr>
                <a:spLocks/>
              </p:cNvSpPr>
              <p:nvPr/>
            </p:nvSpPr>
            <p:spPr bwMode="auto">
              <a:xfrm>
                <a:off x="3176" y="740"/>
                <a:ext cx="522" cy="658"/>
              </a:xfrm>
              <a:custGeom>
                <a:avLst/>
                <a:gdLst>
                  <a:gd name="T0" fmla="*/ 1 w 1044"/>
                  <a:gd name="T1" fmla="*/ 0 h 1317"/>
                  <a:gd name="T2" fmla="*/ 1 w 1044"/>
                  <a:gd name="T3" fmla="*/ 0 h 1317"/>
                  <a:gd name="T4" fmla="*/ 1 w 1044"/>
                  <a:gd name="T5" fmla="*/ 0 h 1317"/>
                  <a:gd name="T6" fmla="*/ 1 w 1044"/>
                  <a:gd name="T7" fmla="*/ 0 h 1317"/>
                  <a:gd name="T8" fmla="*/ 1 w 1044"/>
                  <a:gd name="T9" fmla="*/ 0 h 1317"/>
                  <a:gd name="T10" fmla="*/ 1 w 1044"/>
                  <a:gd name="T11" fmla="*/ 0 h 1317"/>
                  <a:gd name="T12" fmla="*/ 1 w 1044"/>
                  <a:gd name="T13" fmla="*/ 0 h 1317"/>
                  <a:gd name="T14" fmla="*/ 1 w 1044"/>
                  <a:gd name="T15" fmla="*/ 0 h 1317"/>
                  <a:gd name="T16" fmla="*/ 1 w 1044"/>
                  <a:gd name="T17" fmla="*/ 0 h 1317"/>
                  <a:gd name="T18" fmla="*/ 1 w 1044"/>
                  <a:gd name="T19" fmla="*/ 0 h 1317"/>
                  <a:gd name="T20" fmla="*/ 1 w 1044"/>
                  <a:gd name="T21" fmla="*/ 0 h 1317"/>
                  <a:gd name="T22" fmla="*/ 1 w 1044"/>
                  <a:gd name="T23" fmla="*/ 0 h 1317"/>
                  <a:gd name="T24" fmla="*/ 1 w 1044"/>
                  <a:gd name="T25" fmla="*/ 0 h 1317"/>
                  <a:gd name="T26" fmla="*/ 1 w 1044"/>
                  <a:gd name="T27" fmla="*/ 0 h 1317"/>
                  <a:gd name="T28" fmla="*/ 1 w 1044"/>
                  <a:gd name="T29" fmla="*/ 0 h 1317"/>
                  <a:gd name="T30" fmla="*/ 1 w 1044"/>
                  <a:gd name="T31" fmla="*/ 0 h 1317"/>
                  <a:gd name="T32" fmla="*/ 1 w 1044"/>
                  <a:gd name="T33" fmla="*/ 0 h 1317"/>
                  <a:gd name="T34" fmla="*/ 1 w 1044"/>
                  <a:gd name="T35" fmla="*/ 0 h 1317"/>
                  <a:gd name="T36" fmla="*/ 1 w 1044"/>
                  <a:gd name="T37" fmla="*/ 0 h 1317"/>
                  <a:gd name="T38" fmla="*/ 1 w 1044"/>
                  <a:gd name="T39" fmla="*/ 0 h 1317"/>
                  <a:gd name="T40" fmla="*/ 1 w 1044"/>
                  <a:gd name="T41" fmla="*/ 0 h 1317"/>
                  <a:gd name="T42" fmla="*/ 1 w 1044"/>
                  <a:gd name="T43" fmla="*/ 0 h 1317"/>
                  <a:gd name="T44" fmla="*/ 1 w 1044"/>
                  <a:gd name="T45" fmla="*/ 0 h 1317"/>
                  <a:gd name="T46" fmla="*/ 1 w 1044"/>
                  <a:gd name="T47" fmla="*/ 0 h 1317"/>
                  <a:gd name="T48" fmla="*/ 1 w 1044"/>
                  <a:gd name="T49" fmla="*/ 0 h 1317"/>
                  <a:gd name="T50" fmla="*/ 1 w 1044"/>
                  <a:gd name="T51" fmla="*/ 0 h 1317"/>
                  <a:gd name="T52" fmla="*/ 1 w 1044"/>
                  <a:gd name="T53" fmla="*/ 0 h 1317"/>
                  <a:gd name="T54" fmla="*/ 1 w 1044"/>
                  <a:gd name="T55" fmla="*/ 0 h 1317"/>
                  <a:gd name="T56" fmla="*/ 1 w 1044"/>
                  <a:gd name="T57" fmla="*/ 0 h 1317"/>
                  <a:gd name="T58" fmla="*/ 1 w 1044"/>
                  <a:gd name="T59" fmla="*/ 0 h 1317"/>
                  <a:gd name="T60" fmla="*/ 1 w 1044"/>
                  <a:gd name="T61" fmla="*/ 0 h 1317"/>
                  <a:gd name="T62" fmla="*/ 1 w 1044"/>
                  <a:gd name="T63" fmla="*/ 0 h 1317"/>
                  <a:gd name="T64" fmla="*/ 1 w 1044"/>
                  <a:gd name="T65" fmla="*/ 0 h 1317"/>
                  <a:gd name="T66" fmla="*/ 1 w 1044"/>
                  <a:gd name="T67" fmla="*/ 0 h 1317"/>
                  <a:gd name="T68" fmla="*/ 1 w 1044"/>
                  <a:gd name="T69" fmla="*/ 0 h 1317"/>
                  <a:gd name="T70" fmla="*/ 1 w 1044"/>
                  <a:gd name="T71" fmla="*/ 0 h 1317"/>
                  <a:gd name="T72" fmla="*/ 1 w 1044"/>
                  <a:gd name="T73" fmla="*/ 0 h 1317"/>
                  <a:gd name="T74" fmla="*/ 1 w 1044"/>
                  <a:gd name="T75" fmla="*/ 0 h 1317"/>
                  <a:gd name="T76" fmla="*/ 1 w 1044"/>
                  <a:gd name="T77" fmla="*/ 0 h 1317"/>
                  <a:gd name="T78" fmla="*/ 1 w 1044"/>
                  <a:gd name="T79" fmla="*/ 0 h 1317"/>
                  <a:gd name="T80" fmla="*/ 1 w 1044"/>
                  <a:gd name="T81" fmla="*/ 0 h 1317"/>
                  <a:gd name="T82" fmla="*/ 1 w 1044"/>
                  <a:gd name="T83" fmla="*/ 0 h 1317"/>
                  <a:gd name="T84" fmla="*/ 1 w 1044"/>
                  <a:gd name="T85" fmla="*/ 0 h 1317"/>
                  <a:gd name="T86" fmla="*/ 1 w 1044"/>
                  <a:gd name="T87" fmla="*/ 0 h 1317"/>
                  <a:gd name="T88" fmla="*/ 1 w 1044"/>
                  <a:gd name="T89" fmla="*/ 0 h 1317"/>
                  <a:gd name="T90" fmla="*/ 1 w 1044"/>
                  <a:gd name="T91" fmla="*/ 0 h 1317"/>
                  <a:gd name="T92" fmla="*/ 1 w 1044"/>
                  <a:gd name="T93" fmla="*/ 0 h 1317"/>
                  <a:gd name="T94" fmla="*/ 1 w 1044"/>
                  <a:gd name="T95" fmla="*/ 0 h 1317"/>
                  <a:gd name="T96" fmla="*/ 1 w 1044"/>
                  <a:gd name="T97" fmla="*/ 0 h 1317"/>
                  <a:gd name="T98" fmla="*/ 1 w 1044"/>
                  <a:gd name="T99" fmla="*/ 0 h 1317"/>
                  <a:gd name="T100" fmla="*/ 1 w 1044"/>
                  <a:gd name="T101" fmla="*/ 0 h 1317"/>
                  <a:gd name="T102" fmla="*/ 1 w 1044"/>
                  <a:gd name="T103" fmla="*/ 0 h 1317"/>
                  <a:gd name="T104" fmla="*/ 1 w 1044"/>
                  <a:gd name="T105" fmla="*/ 0 h 1317"/>
                  <a:gd name="T106" fmla="*/ 1 w 1044"/>
                  <a:gd name="T107" fmla="*/ 0 h 1317"/>
                  <a:gd name="T108" fmla="*/ 1 w 1044"/>
                  <a:gd name="T109" fmla="*/ 0 h 1317"/>
                  <a:gd name="T110" fmla="*/ 1 w 1044"/>
                  <a:gd name="T111" fmla="*/ 0 h 1317"/>
                  <a:gd name="T112" fmla="*/ 1 w 1044"/>
                  <a:gd name="T113" fmla="*/ 0 h 1317"/>
                  <a:gd name="T114" fmla="*/ 1 w 1044"/>
                  <a:gd name="T115" fmla="*/ 0 h 131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44"/>
                  <a:gd name="T175" fmla="*/ 0 h 1317"/>
                  <a:gd name="T176" fmla="*/ 1044 w 1044"/>
                  <a:gd name="T177" fmla="*/ 1317 h 131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44" h="1317">
                    <a:moveTo>
                      <a:pt x="872" y="0"/>
                    </a:moveTo>
                    <a:lnTo>
                      <a:pt x="855" y="9"/>
                    </a:lnTo>
                    <a:lnTo>
                      <a:pt x="842" y="21"/>
                    </a:lnTo>
                    <a:lnTo>
                      <a:pt x="831" y="35"/>
                    </a:lnTo>
                    <a:lnTo>
                      <a:pt x="823" y="50"/>
                    </a:lnTo>
                    <a:lnTo>
                      <a:pt x="816" y="68"/>
                    </a:lnTo>
                    <a:lnTo>
                      <a:pt x="810" y="87"/>
                    </a:lnTo>
                    <a:lnTo>
                      <a:pt x="804" y="107"/>
                    </a:lnTo>
                    <a:lnTo>
                      <a:pt x="800" y="128"/>
                    </a:lnTo>
                    <a:lnTo>
                      <a:pt x="794" y="143"/>
                    </a:lnTo>
                    <a:lnTo>
                      <a:pt x="785" y="158"/>
                    </a:lnTo>
                    <a:lnTo>
                      <a:pt x="771" y="174"/>
                    </a:lnTo>
                    <a:lnTo>
                      <a:pt x="755" y="190"/>
                    </a:lnTo>
                    <a:lnTo>
                      <a:pt x="737" y="207"/>
                    </a:lnTo>
                    <a:lnTo>
                      <a:pt x="719" y="225"/>
                    </a:lnTo>
                    <a:lnTo>
                      <a:pt x="701" y="241"/>
                    </a:lnTo>
                    <a:lnTo>
                      <a:pt x="683" y="257"/>
                    </a:lnTo>
                    <a:lnTo>
                      <a:pt x="665" y="274"/>
                    </a:lnTo>
                    <a:lnTo>
                      <a:pt x="648" y="290"/>
                    </a:lnTo>
                    <a:lnTo>
                      <a:pt x="630" y="307"/>
                    </a:lnTo>
                    <a:lnTo>
                      <a:pt x="613" y="323"/>
                    </a:lnTo>
                    <a:lnTo>
                      <a:pt x="596" y="338"/>
                    </a:lnTo>
                    <a:lnTo>
                      <a:pt x="578" y="353"/>
                    </a:lnTo>
                    <a:lnTo>
                      <a:pt x="562" y="368"/>
                    </a:lnTo>
                    <a:lnTo>
                      <a:pt x="547" y="383"/>
                    </a:lnTo>
                    <a:lnTo>
                      <a:pt x="532" y="396"/>
                    </a:lnTo>
                    <a:lnTo>
                      <a:pt x="517" y="411"/>
                    </a:lnTo>
                    <a:lnTo>
                      <a:pt x="504" y="425"/>
                    </a:lnTo>
                    <a:lnTo>
                      <a:pt x="491" y="440"/>
                    </a:lnTo>
                    <a:lnTo>
                      <a:pt x="478" y="455"/>
                    </a:lnTo>
                    <a:lnTo>
                      <a:pt x="466" y="470"/>
                    </a:lnTo>
                    <a:lnTo>
                      <a:pt x="455" y="485"/>
                    </a:lnTo>
                    <a:lnTo>
                      <a:pt x="445" y="500"/>
                    </a:lnTo>
                    <a:lnTo>
                      <a:pt x="432" y="525"/>
                    </a:lnTo>
                    <a:lnTo>
                      <a:pt x="426" y="548"/>
                    </a:lnTo>
                    <a:lnTo>
                      <a:pt x="423" y="574"/>
                    </a:lnTo>
                    <a:lnTo>
                      <a:pt x="418" y="602"/>
                    </a:lnTo>
                    <a:lnTo>
                      <a:pt x="411" y="628"/>
                    </a:lnTo>
                    <a:lnTo>
                      <a:pt x="403" y="651"/>
                    </a:lnTo>
                    <a:lnTo>
                      <a:pt x="394" y="672"/>
                    </a:lnTo>
                    <a:lnTo>
                      <a:pt x="384" y="692"/>
                    </a:lnTo>
                    <a:lnTo>
                      <a:pt x="373" y="713"/>
                    </a:lnTo>
                    <a:lnTo>
                      <a:pt x="363" y="735"/>
                    </a:lnTo>
                    <a:lnTo>
                      <a:pt x="354" y="758"/>
                    </a:lnTo>
                    <a:lnTo>
                      <a:pt x="345" y="782"/>
                    </a:lnTo>
                    <a:lnTo>
                      <a:pt x="333" y="821"/>
                    </a:lnTo>
                    <a:lnTo>
                      <a:pt x="325" y="852"/>
                    </a:lnTo>
                    <a:lnTo>
                      <a:pt x="318" y="883"/>
                    </a:lnTo>
                    <a:lnTo>
                      <a:pt x="311" y="921"/>
                    </a:lnTo>
                    <a:lnTo>
                      <a:pt x="310" y="935"/>
                    </a:lnTo>
                    <a:lnTo>
                      <a:pt x="310" y="949"/>
                    </a:lnTo>
                    <a:lnTo>
                      <a:pt x="309" y="962"/>
                    </a:lnTo>
                    <a:lnTo>
                      <a:pt x="302" y="972"/>
                    </a:lnTo>
                    <a:lnTo>
                      <a:pt x="293" y="977"/>
                    </a:lnTo>
                    <a:lnTo>
                      <a:pt x="282" y="977"/>
                    </a:lnTo>
                    <a:lnTo>
                      <a:pt x="273" y="977"/>
                    </a:lnTo>
                    <a:lnTo>
                      <a:pt x="269" y="979"/>
                    </a:lnTo>
                    <a:lnTo>
                      <a:pt x="267" y="985"/>
                    </a:lnTo>
                    <a:lnTo>
                      <a:pt x="267" y="992"/>
                    </a:lnTo>
                    <a:lnTo>
                      <a:pt x="267" y="999"/>
                    </a:lnTo>
                    <a:lnTo>
                      <a:pt x="267" y="1006"/>
                    </a:lnTo>
                    <a:lnTo>
                      <a:pt x="266" y="1007"/>
                    </a:lnTo>
                    <a:lnTo>
                      <a:pt x="264" y="1007"/>
                    </a:lnTo>
                    <a:lnTo>
                      <a:pt x="261" y="1008"/>
                    </a:lnTo>
                    <a:lnTo>
                      <a:pt x="257" y="1016"/>
                    </a:lnTo>
                    <a:lnTo>
                      <a:pt x="257" y="1023"/>
                    </a:lnTo>
                    <a:lnTo>
                      <a:pt x="262" y="1031"/>
                    </a:lnTo>
                    <a:lnTo>
                      <a:pt x="269" y="1039"/>
                    </a:lnTo>
                    <a:lnTo>
                      <a:pt x="279" y="1047"/>
                    </a:lnTo>
                    <a:lnTo>
                      <a:pt x="289" y="1055"/>
                    </a:lnTo>
                    <a:lnTo>
                      <a:pt x="300" y="1062"/>
                    </a:lnTo>
                    <a:lnTo>
                      <a:pt x="311" y="1068"/>
                    </a:lnTo>
                    <a:lnTo>
                      <a:pt x="320" y="1072"/>
                    </a:lnTo>
                    <a:lnTo>
                      <a:pt x="216" y="1124"/>
                    </a:lnTo>
                    <a:lnTo>
                      <a:pt x="214" y="1125"/>
                    </a:lnTo>
                    <a:lnTo>
                      <a:pt x="210" y="1128"/>
                    </a:lnTo>
                    <a:lnTo>
                      <a:pt x="203" y="1131"/>
                    </a:lnTo>
                    <a:lnTo>
                      <a:pt x="195" y="1137"/>
                    </a:lnTo>
                    <a:lnTo>
                      <a:pt x="186" y="1141"/>
                    </a:lnTo>
                    <a:lnTo>
                      <a:pt x="176" y="1147"/>
                    </a:lnTo>
                    <a:lnTo>
                      <a:pt x="168" y="1152"/>
                    </a:lnTo>
                    <a:lnTo>
                      <a:pt x="163" y="1156"/>
                    </a:lnTo>
                    <a:lnTo>
                      <a:pt x="159" y="1158"/>
                    </a:lnTo>
                    <a:lnTo>
                      <a:pt x="155" y="1159"/>
                    </a:lnTo>
                    <a:lnTo>
                      <a:pt x="148" y="1159"/>
                    </a:lnTo>
                    <a:lnTo>
                      <a:pt x="140" y="1159"/>
                    </a:lnTo>
                    <a:lnTo>
                      <a:pt x="131" y="1159"/>
                    </a:lnTo>
                    <a:lnTo>
                      <a:pt x="123" y="1159"/>
                    </a:lnTo>
                    <a:lnTo>
                      <a:pt x="115" y="1158"/>
                    </a:lnTo>
                    <a:lnTo>
                      <a:pt x="108" y="1158"/>
                    </a:lnTo>
                    <a:lnTo>
                      <a:pt x="105" y="1154"/>
                    </a:lnTo>
                    <a:lnTo>
                      <a:pt x="103" y="1150"/>
                    </a:lnTo>
                    <a:lnTo>
                      <a:pt x="100" y="1145"/>
                    </a:lnTo>
                    <a:lnTo>
                      <a:pt x="99" y="1140"/>
                    </a:lnTo>
                    <a:lnTo>
                      <a:pt x="107" y="1139"/>
                    </a:lnTo>
                    <a:lnTo>
                      <a:pt x="114" y="1138"/>
                    </a:lnTo>
                    <a:lnTo>
                      <a:pt x="120" y="1135"/>
                    </a:lnTo>
                    <a:lnTo>
                      <a:pt x="126" y="1130"/>
                    </a:lnTo>
                    <a:lnTo>
                      <a:pt x="130" y="1125"/>
                    </a:lnTo>
                    <a:lnTo>
                      <a:pt x="134" y="1118"/>
                    </a:lnTo>
                    <a:lnTo>
                      <a:pt x="137" y="1112"/>
                    </a:lnTo>
                    <a:lnTo>
                      <a:pt x="140" y="1103"/>
                    </a:lnTo>
                    <a:lnTo>
                      <a:pt x="125" y="1100"/>
                    </a:lnTo>
                    <a:lnTo>
                      <a:pt x="111" y="1097"/>
                    </a:lnTo>
                    <a:lnTo>
                      <a:pt x="97" y="1093"/>
                    </a:lnTo>
                    <a:lnTo>
                      <a:pt x="85" y="1090"/>
                    </a:lnTo>
                    <a:lnTo>
                      <a:pt x="74" y="1086"/>
                    </a:lnTo>
                    <a:lnTo>
                      <a:pt x="63" y="1084"/>
                    </a:lnTo>
                    <a:lnTo>
                      <a:pt x="54" y="1083"/>
                    </a:lnTo>
                    <a:lnTo>
                      <a:pt x="47" y="1083"/>
                    </a:lnTo>
                    <a:lnTo>
                      <a:pt x="39" y="1084"/>
                    </a:lnTo>
                    <a:lnTo>
                      <a:pt x="31" y="1085"/>
                    </a:lnTo>
                    <a:lnTo>
                      <a:pt x="24" y="1087"/>
                    </a:lnTo>
                    <a:lnTo>
                      <a:pt x="17" y="1091"/>
                    </a:lnTo>
                    <a:lnTo>
                      <a:pt x="10" y="1094"/>
                    </a:lnTo>
                    <a:lnTo>
                      <a:pt x="6" y="1099"/>
                    </a:lnTo>
                    <a:lnTo>
                      <a:pt x="2" y="1103"/>
                    </a:lnTo>
                    <a:lnTo>
                      <a:pt x="0" y="1110"/>
                    </a:lnTo>
                    <a:lnTo>
                      <a:pt x="4" y="1122"/>
                    </a:lnTo>
                    <a:lnTo>
                      <a:pt x="14" y="1137"/>
                    </a:lnTo>
                    <a:lnTo>
                      <a:pt x="30" y="1154"/>
                    </a:lnTo>
                    <a:lnTo>
                      <a:pt x="50" y="1173"/>
                    </a:lnTo>
                    <a:lnTo>
                      <a:pt x="70" y="1190"/>
                    </a:lnTo>
                    <a:lnTo>
                      <a:pt x="91" y="1206"/>
                    </a:lnTo>
                    <a:lnTo>
                      <a:pt x="111" y="1220"/>
                    </a:lnTo>
                    <a:lnTo>
                      <a:pt x="125" y="1228"/>
                    </a:lnTo>
                    <a:lnTo>
                      <a:pt x="129" y="1229"/>
                    </a:lnTo>
                    <a:lnTo>
                      <a:pt x="134" y="1230"/>
                    </a:lnTo>
                    <a:lnTo>
                      <a:pt x="140" y="1230"/>
                    </a:lnTo>
                    <a:lnTo>
                      <a:pt x="145" y="1229"/>
                    </a:lnTo>
                    <a:lnTo>
                      <a:pt x="150" y="1228"/>
                    </a:lnTo>
                    <a:lnTo>
                      <a:pt x="156" y="1227"/>
                    </a:lnTo>
                    <a:lnTo>
                      <a:pt x="161" y="1226"/>
                    </a:lnTo>
                    <a:lnTo>
                      <a:pt x="166" y="1224"/>
                    </a:lnTo>
                    <a:lnTo>
                      <a:pt x="180" y="1221"/>
                    </a:lnTo>
                    <a:lnTo>
                      <a:pt x="190" y="1219"/>
                    </a:lnTo>
                    <a:lnTo>
                      <a:pt x="198" y="1217"/>
                    </a:lnTo>
                    <a:lnTo>
                      <a:pt x="204" y="1217"/>
                    </a:lnTo>
                    <a:lnTo>
                      <a:pt x="211" y="1217"/>
                    </a:lnTo>
                    <a:lnTo>
                      <a:pt x="219" y="1217"/>
                    </a:lnTo>
                    <a:lnTo>
                      <a:pt x="229" y="1217"/>
                    </a:lnTo>
                    <a:lnTo>
                      <a:pt x="244" y="1217"/>
                    </a:lnTo>
                    <a:lnTo>
                      <a:pt x="244" y="1221"/>
                    </a:lnTo>
                    <a:lnTo>
                      <a:pt x="243" y="1223"/>
                    </a:lnTo>
                    <a:lnTo>
                      <a:pt x="243" y="1226"/>
                    </a:lnTo>
                    <a:lnTo>
                      <a:pt x="243" y="1229"/>
                    </a:lnTo>
                    <a:lnTo>
                      <a:pt x="241" y="1231"/>
                    </a:lnTo>
                    <a:lnTo>
                      <a:pt x="236" y="1234"/>
                    </a:lnTo>
                    <a:lnTo>
                      <a:pt x="232" y="1236"/>
                    </a:lnTo>
                    <a:lnTo>
                      <a:pt x="231" y="1238"/>
                    </a:lnTo>
                    <a:lnTo>
                      <a:pt x="231" y="1244"/>
                    </a:lnTo>
                    <a:lnTo>
                      <a:pt x="231" y="1250"/>
                    </a:lnTo>
                    <a:lnTo>
                      <a:pt x="229" y="1257"/>
                    </a:lnTo>
                    <a:lnTo>
                      <a:pt x="232" y="1261"/>
                    </a:lnTo>
                    <a:lnTo>
                      <a:pt x="246" y="1274"/>
                    </a:lnTo>
                    <a:lnTo>
                      <a:pt x="265" y="1287"/>
                    </a:lnTo>
                    <a:lnTo>
                      <a:pt x="286" y="1299"/>
                    </a:lnTo>
                    <a:lnTo>
                      <a:pt x="309" y="1310"/>
                    </a:lnTo>
                    <a:lnTo>
                      <a:pt x="331" y="1315"/>
                    </a:lnTo>
                    <a:lnTo>
                      <a:pt x="352" y="1317"/>
                    </a:lnTo>
                    <a:lnTo>
                      <a:pt x="366" y="1311"/>
                    </a:lnTo>
                    <a:lnTo>
                      <a:pt x="377" y="1296"/>
                    </a:lnTo>
                    <a:lnTo>
                      <a:pt x="381" y="1283"/>
                    </a:lnTo>
                    <a:lnTo>
                      <a:pt x="387" y="1273"/>
                    </a:lnTo>
                    <a:lnTo>
                      <a:pt x="395" y="1264"/>
                    </a:lnTo>
                    <a:lnTo>
                      <a:pt x="403" y="1255"/>
                    </a:lnTo>
                    <a:lnTo>
                      <a:pt x="411" y="1247"/>
                    </a:lnTo>
                    <a:lnTo>
                      <a:pt x="419" y="1238"/>
                    </a:lnTo>
                    <a:lnTo>
                      <a:pt x="426" y="1229"/>
                    </a:lnTo>
                    <a:lnTo>
                      <a:pt x="431" y="1216"/>
                    </a:lnTo>
                    <a:lnTo>
                      <a:pt x="436" y="1190"/>
                    </a:lnTo>
                    <a:lnTo>
                      <a:pt x="440" y="1164"/>
                    </a:lnTo>
                    <a:lnTo>
                      <a:pt x="445" y="1147"/>
                    </a:lnTo>
                    <a:lnTo>
                      <a:pt x="451" y="1140"/>
                    </a:lnTo>
                    <a:lnTo>
                      <a:pt x="459" y="1138"/>
                    </a:lnTo>
                    <a:lnTo>
                      <a:pt x="466" y="1133"/>
                    </a:lnTo>
                    <a:lnTo>
                      <a:pt x="472" y="1128"/>
                    </a:lnTo>
                    <a:lnTo>
                      <a:pt x="477" y="1121"/>
                    </a:lnTo>
                    <a:lnTo>
                      <a:pt x="482" y="1113"/>
                    </a:lnTo>
                    <a:lnTo>
                      <a:pt x="484" y="1103"/>
                    </a:lnTo>
                    <a:lnTo>
                      <a:pt x="485" y="1095"/>
                    </a:lnTo>
                    <a:lnTo>
                      <a:pt x="485" y="1087"/>
                    </a:lnTo>
                    <a:lnTo>
                      <a:pt x="484" y="1082"/>
                    </a:lnTo>
                    <a:lnTo>
                      <a:pt x="481" y="1077"/>
                    </a:lnTo>
                    <a:lnTo>
                      <a:pt x="479" y="1072"/>
                    </a:lnTo>
                    <a:lnTo>
                      <a:pt x="479" y="1070"/>
                    </a:lnTo>
                    <a:lnTo>
                      <a:pt x="491" y="1056"/>
                    </a:lnTo>
                    <a:lnTo>
                      <a:pt x="505" y="1038"/>
                    </a:lnTo>
                    <a:lnTo>
                      <a:pt x="521" y="1014"/>
                    </a:lnTo>
                    <a:lnTo>
                      <a:pt x="538" y="986"/>
                    </a:lnTo>
                    <a:lnTo>
                      <a:pt x="555" y="955"/>
                    </a:lnTo>
                    <a:lnTo>
                      <a:pt x="573" y="919"/>
                    </a:lnTo>
                    <a:lnTo>
                      <a:pt x="588" y="880"/>
                    </a:lnTo>
                    <a:lnTo>
                      <a:pt x="602" y="837"/>
                    </a:lnTo>
                    <a:lnTo>
                      <a:pt x="608" y="813"/>
                    </a:lnTo>
                    <a:lnTo>
                      <a:pt x="617" y="782"/>
                    </a:lnTo>
                    <a:lnTo>
                      <a:pt x="623" y="751"/>
                    </a:lnTo>
                    <a:lnTo>
                      <a:pt x="630" y="727"/>
                    </a:lnTo>
                    <a:lnTo>
                      <a:pt x="640" y="697"/>
                    </a:lnTo>
                    <a:lnTo>
                      <a:pt x="649" y="670"/>
                    </a:lnTo>
                    <a:lnTo>
                      <a:pt x="657" y="649"/>
                    </a:lnTo>
                    <a:lnTo>
                      <a:pt x="665" y="629"/>
                    </a:lnTo>
                    <a:lnTo>
                      <a:pt x="673" y="614"/>
                    </a:lnTo>
                    <a:lnTo>
                      <a:pt x="681" y="602"/>
                    </a:lnTo>
                    <a:lnTo>
                      <a:pt x="689" y="593"/>
                    </a:lnTo>
                    <a:lnTo>
                      <a:pt x="696" y="588"/>
                    </a:lnTo>
                    <a:lnTo>
                      <a:pt x="704" y="583"/>
                    </a:lnTo>
                    <a:lnTo>
                      <a:pt x="712" y="579"/>
                    </a:lnTo>
                    <a:lnTo>
                      <a:pt x="721" y="576"/>
                    </a:lnTo>
                    <a:lnTo>
                      <a:pt x="729" y="573"/>
                    </a:lnTo>
                    <a:lnTo>
                      <a:pt x="739" y="569"/>
                    </a:lnTo>
                    <a:lnTo>
                      <a:pt x="747" y="567"/>
                    </a:lnTo>
                    <a:lnTo>
                      <a:pt x="756" y="562"/>
                    </a:lnTo>
                    <a:lnTo>
                      <a:pt x="764" y="559"/>
                    </a:lnTo>
                    <a:lnTo>
                      <a:pt x="771" y="555"/>
                    </a:lnTo>
                    <a:lnTo>
                      <a:pt x="777" y="553"/>
                    </a:lnTo>
                    <a:lnTo>
                      <a:pt x="781" y="551"/>
                    </a:lnTo>
                    <a:lnTo>
                      <a:pt x="785" y="550"/>
                    </a:lnTo>
                    <a:lnTo>
                      <a:pt x="789" y="547"/>
                    </a:lnTo>
                    <a:lnTo>
                      <a:pt x="793" y="545"/>
                    </a:lnTo>
                    <a:lnTo>
                      <a:pt x="797" y="541"/>
                    </a:lnTo>
                    <a:lnTo>
                      <a:pt x="803" y="537"/>
                    </a:lnTo>
                    <a:lnTo>
                      <a:pt x="810" y="531"/>
                    </a:lnTo>
                    <a:lnTo>
                      <a:pt x="818" y="525"/>
                    </a:lnTo>
                    <a:lnTo>
                      <a:pt x="827" y="518"/>
                    </a:lnTo>
                    <a:lnTo>
                      <a:pt x="839" y="512"/>
                    </a:lnTo>
                    <a:lnTo>
                      <a:pt x="850" y="503"/>
                    </a:lnTo>
                    <a:lnTo>
                      <a:pt x="863" y="494"/>
                    </a:lnTo>
                    <a:lnTo>
                      <a:pt x="877" y="485"/>
                    </a:lnTo>
                    <a:lnTo>
                      <a:pt x="891" y="476"/>
                    </a:lnTo>
                    <a:lnTo>
                      <a:pt x="906" y="465"/>
                    </a:lnTo>
                    <a:lnTo>
                      <a:pt x="920" y="455"/>
                    </a:lnTo>
                    <a:lnTo>
                      <a:pt x="934" y="444"/>
                    </a:lnTo>
                    <a:lnTo>
                      <a:pt x="949" y="432"/>
                    </a:lnTo>
                    <a:lnTo>
                      <a:pt x="964" y="421"/>
                    </a:lnTo>
                    <a:lnTo>
                      <a:pt x="978" y="408"/>
                    </a:lnTo>
                    <a:lnTo>
                      <a:pt x="992" y="396"/>
                    </a:lnTo>
                    <a:lnTo>
                      <a:pt x="1006" y="384"/>
                    </a:lnTo>
                    <a:lnTo>
                      <a:pt x="1015" y="374"/>
                    </a:lnTo>
                    <a:lnTo>
                      <a:pt x="1023" y="366"/>
                    </a:lnTo>
                    <a:lnTo>
                      <a:pt x="1029" y="357"/>
                    </a:lnTo>
                    <a:lnTo>
                      <a:pt x="1034" y="345"/>
                    </a:lnTo>
                    <a:lnTo>
                      <a:pt x="1040" y="319"/>
                    </a:lnTo>
                    <a:lnTo>
                      <a:pt x="1044" y="294"/>
                    </a:lnTo>
                    <a:lnTo>
                      <a:pt x="1044" y="271"/>
                    </a:lnTo>
                    <a:lnTo>
                      <a:pt x="1040" y="248"/>
                    </a:lnTo>
                    <a:lnTo>
                      <a:pt x="1035" y="226"/>
                    </a:lnTo>
                    <a:lnTo>
                      <a:pt x="1026" y="204"/>
                    </a:lnTo>
                    <a:lnTo>
                      <a:pt x="1014" y="181"/>
                    </a:lnTo>
                    <a:lnTo>
                      <a:pt x="999" y="159"/>
                    </a:lnTo>
                    <a:lnTo>
                      <a:pt x="990" y="145"/>
                    </a:lnTo>
                    <a:lnTo>
                      <a:pt x="975" y="125"/>
                    </a:lnTo>
                    <a:lnTo>
                      <a:pt x="956" y="99"/>
                    </a:lnTo>
                    <a:lnTo>
                      <a:pt x="937" y="73"/>
                    </a:lnTo>
                    <a:lnTo>
                      <a:pt x="918" y="46"/>
                    </a:lnTo>
                    <a:lnTo>
                      <a:pt x="903" y="23"/>
                    </a:lnTo>
                    <a:lnTo>
                      <a:pt x="893" y="8"/>
                    </a:lnTo>
                    <a:lnTo>
                      <a:pt x="888" y="1"/>
                    </a:lnTo>
                    <a:lnTo>
                      <a:pt x="886" y="8"/>
                    </a:lnTo>
                    <a:lnTo>
                      <a:pt x="881" y="28"/>
                    </a:lnTo>
                    <a:lnTo>
                      <a:pt x="873" y="53"/>
                    </a:lnTo>
                    <a:lnTo>
                      <a:pt x="865" y="83"/>
                    </a:lnTo>
                    <a:lnTo>
                      <a:pt x="856" y="113"/>
                    </a:lnTo>
                    <a:lnTo>
                      <a:pt x="849" y="140"/>
                    </a:lnTo>
                    <a:lnTo>
                      <a:pt x="843" y="158"/>
                    </a:lnTo>
                    <a:lnTo>
                      <a:pt x="842" y="165"/>
                    </a:lnTo>
                    <a:lnTo>
                      <a:pt x="861" y="167"/>
                    </a:lnTo>
                    <a:lnTo>
                      <a:pt x="878" y="174"/>
                    </a:lnTo>
                    <a:lnTo>
                      <a:pt x="893" y="183"/>
                    </a:lnTo>
                    <a:lnTo>
                      <a:pt x="906" y="195"/>
                    </a:lnTo>
                    <a:lnTo>
                      <a:pt x="916" y="209"/>
                    </a:lnTo>
                    <a:lnTo>
                      <a:pt x="923" y="222"/>
                    </a:lnTo>
                    <a:lnTo>
                      <a:pt x="928" y="235"/>
                    </a:lnTo>
                    <a:lnTo>
                      <a:pt x="930" y="248"/>
                    </a:lnTo>
                    <a:lnTo>
                      <a:pt x="928" y="263"/>
                    </a:lnTo>
                    <a:lnTo>
                      <a:pt x="922" y="279"/>
                    </a:lnTo>
                    <a:lnTo>
                      <a:pt x="911" y="296"/>
                    </a:lnTo>
                    <a:lnTo>
                      <a:pt x="898" y="312"/>
                    </a:lnTo>
                    <a:lnTo>
                      <a:pt x="881" y="328"/>
                    </a:lnTo>
                    <a:lnTo>
                      <a:pt x="864" y="342"/>
                    </a:lnTo>
                    <a:lnTo>
                      <a:pt x="846" y="355"/>
                    </a:lnTo>
                    <a:lnTo>
                      <a:pt x="828" y="364"/>
                    </a:lnTo>
                    <a:lnTo>
                      <a:pt x="820" y="369"/>
                    </a:lnTo>
                    <a:lnTo>
                      <a:pt x="812" y="373"/>
                    </a:lnTo>
                    <a:lnTo>
                      <a:pt x="805" y="378"/>
                    </a:lnTo>
                    <a:lnTo>
                      <a:pt x="800" y="381"/>
                    </a:lnTo>
                    <a:lnTo>
                      <a:pt x="794" y="386"/>
                    </a:lnTo>
                    <a:lnTo>
                      <a:pt x="787" y="389"/>
                    </a:lnTo>
                    <a:lnTo>
                      <a:pt x="780" y="393"/>
                    </a:lnTo>
                    <a:lnTo>
                      <a:pt x="773" y="395"/>
                    </a:lnTo>
                    <a:lnTo>
                      <a:pt x="756" y="400"/>
                    </a:lnTo>
                    <a:lnTo>
                      <a:pt x="740" y="403"/>
                    </a:lnTo>
                    <a:lnTo>
                      <a:pt x="721" y="407"/>
                    </a:lnTo>
                    <a:lnTo>
                      <a:pt x="704" y="410"/>
                    </a:lnTo>
                    <a:lnTo>
                      <a:pt x="687" y="414"/>
                    </a:lnTo>
                    <a:lnTo>
                      <a:pt x="671" y="417"/>
                    </a:lnTo>
                    <a:lnTo>
                      <a:pt x="656" y="422"/>
                    </a:lnTo>
                    <a:lnTo>
                      <a:pt x="641" y="426"/>
                    </a:lnTo>
                    <a:lnTo>
                      <a:pt x="627" y="432"/>
                    </a:lnTo>
                    <a:lnTo>
                      <a:pt x="614" y="438"/>
                    </a:lnTo>
                    <a:lnTo>
                      <a:pt x="603" y="442"/>
                    </a:lnTo>
                    <a:lnTo>
                      <a:pt x="591" y="447"/>
                    </a:lnTo>
                    <a:lnTo>
                      <a:pt x="581" y="454"/>
                    </a:lnTo>
                    <a:lnTo>
                      <a:pt x="570" y="461"/>
                    </a:lnTo>
                    <a:lnTo>
                      <a:pt x="560" y="469"/>
                    </a:lnTo>
                    <a:lnTo>
                      <a:pt x="550" y="479"/>
                    </a:lnTo>
                    <a:lnTo>
                      <a:pt x="544" y="485"/>
                    </a:lnTo>
                    <a:lnTo>
                      <a:pt x="537" y="492"/>
                    </a:lnTo>
                    <a:lnTo>
                      <a:pt x="530" y="499"/>
                    </a:lnTo>
                    <a:lnTo>
                      <a:pt x="524" y="506"/>
                    </a:lnTo>
                    <a:lnTo>
                      <a:pt x="519" y="513"/>
                    </a:lnTo>
                    <a:lnTo>
                      <a:pt x="515" y="521"/>
                    </a:lnTo>
                    <a:lnTo>
                      <a:pt x="513" y="529"/>
                    </a:lnTo>
                    <a:lnTo>
                      <a:pt x="514" y="536"/>
                    </a:lnTo>
                    <a:lnTo>
                      <a:pt x="516" y="540"/>
                    </a:lnTo>
                    <a:lnTo>
                      <a:pt x="521" y="543"/>
                    </a:lnTo>
                    <a:lnTo>
                      <a:pt x="525" y="544"/>
                    </a:lnTo>
                    <a:lnTo>
                      <a:pt x="531" y="543"/>
                    </a:lnTo>
                    <a:lnTo>
                      <a:pt x="538" y="541"/>
                    </a:lnTo>
                    <a:lnTo>
                      <a:pt x="545" y="539"/>
                    </a:lnTo>
                    <a:lnTo>
                      <a:pt x="552" y="538"/>
                    </a:lnTo>
                    <a:lnTo>
                      <a:pt x="559" y="537"/>
                    </a:lnTo>
                    <a:lnTo>
                      <a:pt x="564" y="547"/>
                    </a:lnTo>
                    <a:lnTo>
                      <a:pt x="572" y="567"/>
                    </a:lnTo>
                    <a:lnTo>
                      <a:pt x="578" y="591"/>
                    </a:lnTo>
                    <a:lnTo>
                      <a:pt x="581" y="608"/>
                    </a:lnTo>
                    <a:lnTo>
                      <a:pt x="578" y="636"/>
                    </a:lnTo>
                    <a:lnTo>
                      <a:pt x="573" y="661"/>
                    </a:lnTo>
                    <a:lnTo>
                      <a:pt x="565" y="689"/>
                    </a:lnTo>
                    <a:lnTo>
                      <a:pt x="554" y="720"/>
                    </a:lnTo>
                    <a:lnTo>
                      <a:pt x="549" y="738"/>
                    </a:lnTo>
                    <a:lnTo>
                      <a:pt x="544" y="756"/>
                    </a:lnTo>
                    <a:lnTo>
                      <a:pt x="538" y="771"/>
                    </a:lnTo>
                    <a:lnTo>
                      <a:pt x="532" y="784"/>
                    </a:lnTo>
                    <a:lnTo>
                      <a:pt x="523" y="796"/>
                    </a:lnTo>
                    <a:lnTo>
                      <a:pt x="511" y="803"/>
                    </a:lnTo>
                    <a:lnTo>
                      <a:pt x="494" y="807"/>
                    </a:lnTo>
                    <a:lnTo>
                      <a:pt x="472" y="809"/>
                    </a:lnTo>
                    <a:lnTo>
                      <a:pt x="470" y="810"/>
                    </a:lnTo>
                    <a:lnTo>
                      <a:pt x="464" y="814"/>
                    </a:lnTo>
                    <a:lnTo>
                      <a:pt x="456" y="822"/>
                    </a:lnTo>
                    <a:lnTo>
                      <a:pt x="446" y="833"/>
                    </a:lnTo>
                    <a:lnTo>
                      <a:pt x="433" y="848"/>
                    </a:lnTo>
                    <a:lnTo>
                      <a:pt x="421" y="866"/>
                    </a:lnTo>
                    <a:lnTo>
                      <a:pt x="408" y="889"/>
                    </a:lnTo>
                    <a:lnTo>
                      <a:pt x="395" y="916"/>
                    </a:lnTo>
                    <a:lnTo>
                      <a:pt x="387" y="936"/>
                    </a:lnTo>
                    <a:lnTo>
                      <a:pt x="381" y="959"/>
                    </a:lnTo>
                    <a:lnTo>
                      <a:pt x="379" y="984"/>
                    </a:lnTo>
                    <a:lnTo>
                      <a:pt x="379" y="1008"/>
                    </a:lnTo>
                    <a:lnTo>
                      <a:pt x="378" y="1009"/>
                    </a:lnTo>
                    <a:lnTo>
                      <a:pt x="375" y="1010"/>
                    </a:lnTo>
                    <a:lnTo>
                      <a:pt x="370" y="1011"/>
                    </a:lnTo>
                    <a:lnTo>
                      <a:pt x="363" y="1011"/>
                    </a:lnTo>
                    <a:lnTo>
                      <a:pt x="361" y="1008"/>
                    </a:lnTo>
                    <a:lnTo>
                      <a:pt x="357" y="1004"/>
                    </a:lnTo>
                    <a:lnTo>
                      <a:pt x="352" y="1002"/>
                    </a:lnTo>
                    <a:lnTo>
                      <a:pt x="346" y="1001"/>
                    </a:lnTo>
                    <a:lnTo>
                      <a:pt x="339" y="1000"/>
                    </a:lnTo>
                    <a:lnTo>
                      <a:pt x="333" y="999"/>
                    </a:lnTo>
                    <a:lnTo>
                      <a:pt x="327" y="999"/>
                    </a:lnTo>
                    <a:lnTo>
                      <a:pt x="322" y="999"/>
                    </a:lnTo>
                    <a:lnTo>
                      <a:pt x="322" y="1006"/>
                    </a:lnTo>
                    <a:lnTo>
                      <a:pt x="320" y="1012"/>
                    </a:lnTo>
                    <a:lnTo>
                      <a:pt x="318" y="1018"/>
                    </a:lnTo>
                    <a:lnTo>
                      <a:pt x="318" y="1026"/>
                    </a:lnTo>
                    <a:lnTo>
                      <a:pt x="315" y="1034"/>
                    </a:lnTo>
                    <a:lnTo>
                      <a:pt x="308" y="1037"/>
                    </a:lnTo>
                    <a:lnTo>
                      <a:pt x="301" y="1034"/>
                    </a:lnTo>
                    <a:lnTo>
                      <a:pt x="294" y="1029"/>
                    </a:lnTo>
                    <a:lnTo>
                      <a:pt x="292" y="1017"/>
                    </a:lnTo>
                    <a:lnTo>
                      <a:pt x="296" y="1004"/>
                    </a:lnTo>
                    <a:lnTo>
                      <a:pt x="303" y="995"/>
                    </a:lnTo>
                    <a:lnTo>
                      <a:pt x="314" y="992"/>
                    </a:lnTo>
                    <a:lnTo>
                      <a:pt x="327" y="991"/>
                    </a:lnTo>
                    <a:lnTo>
                      <a:pt x="338" y="984"/>
                    </a:lnTo>
                    <a:lnTo>
                      <a:pt x="343" y="973"/>
                    </a:lnTo>
                    <a:lnTo>
                      <a:pt x="348" y="959"/>
                    </a:lnTo>
                    <a:lnTo>
                      <a:pt x="352" y="942"/>
                    </a:lnTo>
                    <a:lnTo>
                      <a:pt x="353" y="923"/>
                    </a:lnTo>
                    <a:lnTo>
                      <a:pt x="356" y="901"/>
                    </a:lnTo>
                    <a:lnTo>
                      <a:pt x="360" y="879"/>
                    </a:lnTo>
                    <a:lnTo>
                      <a:pt x="366" y="845"/>
                    </a:lnTo>
                    <a:lnTo>
                      <a:pt x="372" y="819"/>
                    </a:lnTo>
                    <a:lnTo>
                      <a:pt x="377" y="796"/>
                    </a:lnTo>
                    <a:lnTo>
                      <a:pt x="383" y="776"/>
                    </a:lnTo>
                    <a:lnTo>
                      <a:pt x="388" y="758"/>
                    </a:lnTo>
                    <a:lnTo>
                      <a:pt x="394" y="742"/>
                    </a:lnTo>
                    <a:lnTo>
                      <a:pt x="402" y="725"/>
                    </a:lnTo>
                    <a:lnTo>
                      <a:pt x="411" y="705"/>
                    </a:lnTo>
                    <a:lnTo>
                      <a:pt x="418" y="691"/>
                    </a:lnTo>
                    <a:lnTo>
                      <a:pt x="425" y="677"/>
                    </a:lnTo>
                    <a:lnTo>
                      <a:pt x="431" y="664"/>
                    </a:lnTo>
                    <a:lnTo>
                      <a:pt x="438" y="649"/>
                    </a:lnTo>
                    <a:lnTo>
                      <a:pt x="443" y="636"/>
                    </a:lnTo>
                    <a:lnTo>
                      <a:pt x="447" y="622"/>
                    </a:lnTo>
                    <a:lnTo>
                      <a:pt x="451" y="609"/>
                    </a:lnTo>
                    <a:lnTo>
                      <a:pt x="453" y="597"/>
                    </a:lnTo>
                    <a:lnTo>
                      <a:pt x="455" y="594"/>
                    </a:lnTo>
                    <a:lnTo>
                      <a:pt x="459" y="594"/>
                    </a:lnTo>
                    <a:lnTo>
                      <a:pt x="461" y="597"/>
                    </a:lnTo>
                    <a:lnTo>
                      <a:pt x="463" y="597"/>
                    </a:lnTo>
                    <a:lnTo>
                      <a:pt x="477" y="612"/>
                    </a:lnTo>
                    <a:lnTo>
                      <a:pt x="493" y="624"/>
                    </a:lnTo>
                    <a:lnTo>
                      <a:pt x="508" y="636"/>
                    </a:lnTo>
                    <a:lnTo>
                      <a:pt x="523" y="644"/>
                    </a:lnTo>
                    <a:lnTo>
                      <a:pt x="537" y="650"/>
                    </a:lnTo>
                    <a:lnTo>
                      <a:pt x="550" y="652"/>
                    </a:lnTo>
                    <a:lnTo>
                      <a:pt x="559" y="651"/>
                    </a:lnTo>
                    <a:lnTo>
                      <a:pt x="567" y="647"/>
                    </a:lnTo>
                    <a:lnTo>
                      <a:pt x="566" y="632"/>
                    </a:lnTo>
                    <a:lnTo>
                      <a:pt x="561" y="620"/>
                    </a:lnTo>
                    <a:lnTo>
                      <a:pt x="554" y="608"/>
                    </a:lnTo>
                    <a:lnTo>
                      <a:pt x="544" y="597"/>
                    </a:lnTo>
                    <a:lnTo>
                      <a:pt x="536" y="588"/>
                    </a:lnTo>
                    <a:lnTo>
                      <a:pt x="528" y="579"/>
                    </a:lnTo>
                    <a:lnTo>
                      <a:pt x="521" y="571"/>
                    </a:lnTo>
                    <a:lnTo>
                      <a:pt x="514" y="564"/>
                    </a:lnTo>
                    <a:lnTo>
                      <a:pt x="507" y="559"/>
                    </a:lnTo>
                    <a:lnTo>
                      <a:pt x="498" y="556"/>
                    </a:lnTo>
                    <a:lnTo>
                      <a:pt x="489" y="555"/>
                    </a:lnTo>
                    <a:lnTo>
                      <a:pt x="477" y="558"/>
                    </a:lnTo>
                    <a:lnTo>
                      <a:pt x="476" y="558"/>
                    </a:lnTo>
                    <a:lnTo>
                      <a:pt x="475" y="560"/>
                    </a:lnTo>
                    <a:lnTo>
                      <a:pt x="471" y="562"/>
                    </a:lnTo>
                    <a:lnTo>
                      <a:pt x="469" y="566"/>
                    </a:lnTo>
                    <a:lnTo>
                      <a:pt x="466" y="568"/>
                    </a:lnTo>
                    <a:lnTo>
                      <a:pt x="461" y="568"/>
                    </a:lnTo>
                    <a:lnTo>
                      <a:pt x="458" y="567"/>
                    </a:lnTo>
                    <a:lnTo>
                      <a:pt x="456" y="566"/>
                    </a:lnTo>
                    <a:lnTo>
                      <a:pt x="460" y="548"/>
                    </a:lnTo>
                    <a:lnTo>
                      <a:pt x="466" y="530"/>
                    </a:lnTo>
                    <a:lnTo>
                      <a:pt x="471" y="513"/>
                    </a:lnTo>
                    <a:lnTo>
                      <a:pt x="476" y="501"/>
                    </a:lnTo>
                    <a:lnTo>
                      <a:pt x="484" y="498"/>
                    </a:lnTo>
                    <a:lnTo>
                      <a:pt x="494" y="490"/>
                    </a:lnTo>
                    <a:lnTo>
                      <a:pt x="506" y="480"/>
                    </a:lnTo>
                    <a:lnTo>
                      <a:pt x="519" y="468"/>
                    </a:lnTo>
                    <a:lnTo>
                      <a:pt x="532" y="454"/>
                    </a:lnTo>
                    <a:lnTo>
                      <a:pt x="545" y="440"/>
                    </a:lnTo>
                    <a:lnTo>
                      <a:pt x="559" y="426"/>
                    </a:lnTo>
                    <a:lnTo>
                      <a:pt x="570" y="414"/>
                    </a:lnTo>
                    <a:lnTo>
                      <a:pt x="578" y="406"/>
                    </a:lnTo>
                    <a:lnTo>
                      <a:pt x="592" y="391"/>
                    </a:lnTo>
                    <a:lnTo>
                      <a:pt x="611" y="373"/>
                    </a:lnTo>
                    <a:lnTo>
                      <a:pt x="633" y="353"/>
                    </a:lnTo>
                    <a:lnTo>
                      <a:pt x="655" y="332"/>
                    </a:lnTo>
                    <a:lnTo>
                      <a:pt x="676" y="311"/>
                    </a:lnTo>
                    <a:lnTo>
                      <a:pt x="695" y="294"/>
                    </a:lnTo>
                    <a:lnTo>
                      <a:pt x="710" y="280"/>
                    </a:lnTo>
                    <a:lnTo>
                      <a:pt x="727" y="264"/>
                    </a:lnTo>
                    <a:lnTo>
                      <a:pt x="746" y="245"/>
                    </a:lnTo>
                    <a:lnTo>
                      <a:pt x="764" y="228"/>
                    </a:lnTo>
                    <a:lnTo>
                      <a:pt x="780" y="211"/>
                    </a:lnTo>
                    <a:lnTo>
                      <a:pt x="795" y="196"/>
                    </a:lnTo>
                    <a:lnTo>
                      <a:pt x="807" y="182"/>
                    </a:lnTo>
                    <a:lnTo>
                      <a:pt x="815" y="172"/>
                    </a:lnTo>
                    <a:lnTo>
                      <a:pt x="818" y="165"/>
                    </a:lnTo>
                    <a:lnTo>
                      <a:pt x="820" y="153"/>
                    </a:lnTo>
                    <a:lnTo>
                      <a:pt x="822" y="140"/>
                    </a:lnTo>
                    <a:lnTo>
                      <a:pt x="824" y="126"/>
                    </a:lnTo>
                    <a:lnTo>
                      <a:pt x="828" y="111"/>
                    </a:lnTo>
                    <a:lnTo>
                      <a:pt x="832" y="99"/>
                    </a:lnTo>
                    <a:lnTo>
                      <a:pt x="839" y="85"/>
                    </a:lnTo>
                    <a:lnTo>
                      <a:pt x="846" y="68"/>
                    </a:lnTo>
                    <a:lnTo>
                      <a:pt x="854" y="50"/>
                    </a:lnTo>
                    <a:lnTo>
                      <a:pt x="861" y="34"/>
                    </a:lnTo>
                    <a:lnTo>
                      <a:pt x="867" y="19"/>
                    </a:lnTo>
                    <a:lnTo>
                      <a:pt x="871" y="7"/>
                    </a:lnTo>
                    <a:lnTo>
                      <a:pt x="87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 name="Freeform 73"/>
              <p:cNvSpPr>
                <a:spLocks/>
              </p:cNvSpPr>
              <p:nvPr/>
            </p:nvSpPr>
            <p:spPr bwMode="auto">
              <a:xfrm>
                <a:off x="3226" y="1292"/>
                <a:ext cx="58" cy="25"/>
              </a:xfrm>
              <a:custGeom>
                <a:avLst/>
                <a:gdLst>
                  <a:gd name="T0" fmla="*/ 0 w 118"/>
                  <a:gd name="T1" fmla="*/ 1 h 49"/>
                  <a:gd name="T2" fmla="*/ 0 w 118"/>
                  <a:gd name="T3" fmla="*/ 1 h 49"/>
                  <a:gd name="T4" fmla="*/ 0 w 118"/>
                  <a:gd name="T5" fmla="*/ 1 h 49"/>
                  <a:gd name="T6" fmla="*/ 0 w 118"/>
                  <a:gd name="T7" fmla="*/ 1 h 49"/>
                  <a:gd name="T8" fmla="*/ 0 w 118"/>
                  <a:gd name="T9" fmla="*/ 1 h 49"/>
                  <a:gd name="T10" fmla="*/ 0 w 118"/>
                  <a:gd name="T11" fmla="*/ 1 h 49"/>
                  <a:gd name="T12" fmla="*/ 0 w 118"/>
                  <a:gd name="T13" fmla="*/ 1 h 49"/>
                  <a:gd name="T14" fmla="*/ 0 w 118"/>
                  <a:gd name="T15" fmla="*/ 1 h 49"/>
                  <a:gd name="T16" fmla="*/ 0 w 118"/>
                  <a:gd name="T17" fmla="*/ 1 h 49"/>
                  <a:gd name="T18" fmla="*/ 0 w 118"/>
                  <a:gd name="T19" fmla="*/ 1 h 49"/>
                  <a:gd name="T20" fmla="*/ 0 w 118"/>
                  <a:gd name="T21" fmla="*/ 1 h 49"/>
                  <a:gd name="T22" fmla="*/ 0 w 118"/>
                  <a:gd name="T23" fmla="*/ 1 h 49"/>
                  <a:gd name="T24" fmla="*/ 0 w 118"/>
                  <a:gd name="T25" fmla="*/ 1 h 49"/>
                  <a:gd name="T26" fmla="*/ 0 w 118"/>
                  <a:gd name="T27" fmla="*/ 1 h 49"/>
                  <a:gd name="T28" fmla="*/ 0 w 118"/>
                  <a:gd name="T29" fmla="*/ 1 h 49"/>
                  <a:gd name="T30" fmla="*/ 0 w 118"/>
                  <a:gd name="T31" fmla="*/ 1 h 49"/>
                  <a:gd name="T32" fmla="*/ 0 w 118"/>
                  <a:gd name="T33" fmla="*/ 1 h 49"/>
                  <a:gd name="T34" fmla="*/ 0 w 118"/>
                  <a:gd name="T35" fmla="*/ 1 h 49"/>
                  <a:gd name="T36" fmla="*/ 0 w 118"/>
                  <a:gd name="T37" fmla="*/ 1 h 49"/>
                  <a:gd name="T38" fmla="*/ 0 w 118"/>
                  <a:gd name="T39" fmla="*/ 1 h 49"/>
                  <a:gd name="T40" fmla="*/ 0 w 118"/>
                  <a:gd name="T41" fmla="*/ 1 h 49"/>
                  <a:gd name="T42" fmla="*/ 0 w 118"/>
                  <a:gd name="T43" fmla="*/ 1 h 49"/>
                  <a:gd name="T44" fmla="*/ 0 w 118"/>
                  <a:gd name="T45" fmla="*/ 1 h 49"/>
                  <a:gd name="T46" fmla="*/ 0 w 118"/>
                  <a:gd name="T47" fmla="*/ 0 h 49"/>
                  <a:gd name="T48" fmla="*/ 0 w 118"/>
                  <a:gd name="T49" fmla="*/ 0 h 49"/>
                  <a:gd name="T50" fmla="*/ 0 w 118"/>
                  <a:gd name="T51" fmla="*/ 1 h 49"/>
                  <a:gd name="T52" fmla="*/ 0 w 118"/>
                  <a:gd name="T53" fmla="*/ 1 h 49"/>
                  <a:gd name="T54" fmla="*/ 0 w 118"/>
                  <a:gd name="T55" fmla="*/ 1 h 49"/>
                  <a:gd name="T56" fmla="*/ 0 w 118"/>
                  <a:gd name="T57" fmla="*/ 1 h 49"/>
                  <a:gd name="T58" fmla="*/ 0 w 118"/>
                  <a:gd name="T59" fmla="*/ 1 h 49"/>
                  <a:gd name="T60" fmla="*/ 0 w 118"/>
                  <a:gd name="T61" fmla="*/ 1 h 49"/>
                  <a:gd name="T62" fmla="*/ 0 w 118"/>
                  <a:gd name="T63" fmla="*/ 1 h 49"/>
                  <a:gd name="T64" fmla="*/ 0 w 118"/>
                  <a:gd name="T65" fmla="*/ 1 h 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8"/>
                  <a:gd name="T100" fmla="*/ 0 h 49"/>
                  <a:gd name="T101" fmla="*/ 118 w 118"/>
                  <a:gd name="T102" fmla="*/ 49 h 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8" h="49">
                    <a:moveTo>
                      <a:pt x="0" y="35"/>
                    </a:moveTo>
                    <a:lnTo>
                      <a:pt x="7" y="33"/>
                    </a:lnTo>
                    <a:lnTo>
                      <a:pt x="16" y="33"/>
                    </a:lnTo>
                    <a:lnTo>
                      <a:pt x="27" y="34"/>
                    </a:lnTo>
                    <a:lnTo>
                      <a:pt x="36" y="36"/>
                    </a:lnTo>
                    <a:lnTo>
                      <a:pt x="46" y="39"/>
                    </a:lnTo>
                    <a:lnTo>
                      <a:pt x="57" y="42"/>
                    </a:lnTo>
                    <a:lnTo>
                      <a:pt x="65" y="46"/>
                    </a:lnTo>
                    <a:lnTo>
                      <a:pt x="72" y="49"/>
                    </a:lnTo>
                    <a:lnTo>
                      <a:pt x="75" y="49"/>
                    </a:lnTo>
                    <a:lnTo>
                      <a:pt x="82" y="46"/>
                    </a:lnTo>
                    <a:lnTo>
                      <a:pt x="90" y="41"/>
                    </a:lnTo>
                    <a:lnTo>
                      <a:pt x="98" y="35"/>
                    </a:lnTo>
                    <a:lnTo>
                      <a:pt x="106" y="31"/>
                    </a:lnTo>
                    <a:lnTo>
                      <a:pt x="113" y="25"/>
                    </a:lnTo>
                    <a:lnTo>
                      <a:pt x="117" y="21"/>
                    </a:lnTo>
                    <a:lnTo>
                      <a:pt x="118" y="19"/>
                    </a:lnTo>
                    <a:lnTo>
                      <a:pt x="112" y="17"/>
                    </a:lnTo>
                    <a:lnTo>
                      <a:pt x="102" y="15"/>
                    </a:lnTo>
                    <a:lnTo>
                      <a:pt x="89" y="11"/>
                    </a:lnTo>
                    <a:lnTo>
                      <a:pt x="75" y="8"/>
                    </a:lnTo>
                    <a:lnTo>
                      <a:pt x="62" y="4"/>
                    </a:lnTo>
                    <a:lnTo>
                      <a:pt x="51" y="2"/>
                    </a:lnTo>
                    <a:lnTo>
                      <a:pt x="43" y="0"/>
                    </a:lnTo>
                    <a:lnTo>
                      <a:pt x="39" y="0"/>
                    </a:lnTo>
                    <a:lnTo>
                      <a:pt x="37" y="1"/>
                    </a:lnTo>
                    <a:lnTo>
                      <a:pt x="32" y="4"/>
                    </a:lnTo>
                    <a:lnTo>
                      <a:pt x="27" y="8"/>
                    </a:lnTo>
                    <a:lnTo>
                      <a:pt x="20" y="13"/>
                    </a:lnTo>
                    <a:lnTo>
                      <a:pt x="14" y="19"/>
                    </a:lnTo>
                    <a:lnTo>
                      <a:pt x="7" y="25"/>
                    </a:lnTo>
                    <a:lnTo>
                      <a:pt x="3" y="31"/>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 name="Freeform 74"/>
              <p:cNvSpPr>
                <a:spLocks/>
              </p:cNvSpPr>
              <p:nvPr/>
            </p:nvSpPr>
            <p:spPr bwMode="auto">
              <a:xfrm>
                <a:off x="3596" y="739"/>
                <a:ext cx="24" cy="83"/>
              </a:xfrm>
              <a:custGeom>
                <a:avLst/>
                <a:gdLst>
                  <a:gd name="T0" fmla="*/ 1 w 48"/>
                  <a:gd name="T1" fmla="*/ 1 h 166"/>
                  <a:gd name="T2" fmla="*/ 1 w 48"/>
                  <a:gd name="T3" fmla="*/ 1 h 166"/>
                  <a:gd name="T4" fmla="*/ 1 w 48"/>
                  <a:gd name="T5" fmla="*/ 0 h 166"/>
                  <a:gd name="T6" fmla="*/ 1 w 48"/>
                  <a:gd name="T7" fmla="*/ 1 h 166"/>
                  <a:gd name="T8" fmla="*/ 1 w 48"/>
                  <a:gd name="T9" fmla="*/ 1 h 166"/>
                  <a:gd name="T10" fmla="*/ 1 w 48"/>
                  <a:gd name="T11" fmla="*/ 1 h 166"/>
                  <a:gd name="T12" fmla="*/ 1 w 48"/>
                  <a:gd name="T13" fmla="*/ 1 h 166"/>
                  <a:gd name="T14" fmla="*/ 1 w 48"/>
                  <a:gd name="T15" fmla="*/ 1 h 166"/>
                  <a:gd name="T16" fmla="*/ 1 w 48"/>
                  <a:gd name="T17" fmla="*/ 1 h 166"/>
                  <a:gd name="T18" fmla="*/ 1 w 48"/>
                  <a:gd name="T19" fmla="*/ 1 h 166"/>
                  <a:gd name="T20" fmla="*/ 1 w 48"/>
                  <a:gd name="T21" fmla="*/ 1 h 166"/>
                  <a:gd name="T22" fmla="*/ 1 w 48"/>
                  <a:gd name="T23" fmla="*/ 1 h 166"/>
                  <a:gd name="T24" fmla="*/ 1 w 48"/>
                  <a:gd name="T25" fmla="*/ 1 h 166"/>
                  <a:gd name="T26" fmla="*/ 0 w 48"/>
                  <a:gd name="T27" fmla="*/ 1 h 166"/>
                  <a:gd name="T28" fmla="*/ 0 w 48"/>
                  <a:gd name="T29" fmla="*/ 1 h 166"/>
                  <a:gd name="T30" fmla="*/ 1 w 48"/>
                  <a:gd name="T31" fmla="*/ 1 h 166"/>
                  <a:gd name="T32" fmla="*/ 1 w 48"/>
                  <a:gd name="T33" fmla="*/ 1 h 166"/>
                  <a:gd name="T34" fmla="*/ 1 w 48"/>
                  <a:gd name="T35" fmla="*/ 1 h 166"/>
                  <a:gd name="T36" fmla="*/ 1 w 48"/>
                  <a:gd name="T37" fmla="*/ 1 h 166"/>
                  <a:gd name="T38" fmla="*/ 1 w 48"/>
                  <a:gd name="T39" fmla="*/ 1 h 166"/>
                  <a:gd name="T40" fmla="*/ 1 w 48"/>
                  <a:gd name="T41" fmla="*/ 1 h 1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
                  <a:gd name="T64" fmla="*/ 0 h 166"/>
                  <a:gd name="T65" fmla="*/ 48 w 48"/>
                  <a:gd name="T66" fmla="*/ 166 h 1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 h="166">
                    <a:moveTo>
                      <a:pt x="31" y="2"/>
                    </a:moveTo>
                    <a:lnTo>
                      <a:pt x="37" y="1"/>
                    </a:lnTo>
                    <a:lnTo>
                      <a:pt x="41" y="0"/>
                    </a:lnTo>
                    <a:lnTo>
                      <a:pt x="46" y="2"/>
                    </a:lnTo>
                    <a:lnTo>
                      <a:pt x="48" y="6"/>
                    </a:lnTo>
                    <a:lnTo>
                      <a:pt x="47" y="15"/>
                    </a:lnTo>
                    <a:lnTo>
                      <a:pt x="43" y="33"/>
                    </a:lnTo>
                    <a:lnTo>
                      <a:pt x="36" y="59"/>
                    </a:lnTo>
                    <a:lnTo>
                      <a:pt x="29" y="88"/>
                    </a:lnTo>
                    <a:lnTo>
                      <a:pt x="20" y="115"/>
                    </a:lnTo>
                    <a:lnTo>
                      <a:pt x="12" y="139"/>
                    </a:lnTo>
                    <a:lnTo>
                      <a:pt x="6" y="158"/>
                    </a:lnTo>
                    <a:lnTo>
                      <a:pt x="1" y="166"/>
                    </a:lnTo>
                    <a:lnTo>
                      <a:pt x="0" y="161"/>
                    </a:lnTo>
                    <a:lnTo>
                      <a:pt x="0" y="156"/>
                    </a:lnTo>
                    <a:lnTo>
                      <a:pt x="1" y="151"/>
                    </a:lnTo>
                    <a:lnTo>
                      <a:pt x="2" y="145"/>
                    </a:lnTo>
                    <a:lnTo>
                      <a:pt x="5" y="138"/>
                    </a:lnTo>
                    <a:lnTo>
                      <a:pt x="9" y="122"/>
                    </a:lnTo>
                    <a:lnTo>
                      <a:pt x="18" y="81"/>
                    </a:lnTo>
                    <a:lnTo>
                      <a:pt x="3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 name="Freeform 75"/>
              <p:cNvSpPr>
                <a:spLocks/>
              </p:cNvSpPr>
              <p:nvPr/>
            </p:nvSpPr>
            <p:spPr bwMode="auto">
              <a:xfrm>
                <a:off x="3423" y="192"/>
                <a:ext cx="782" cy="396"/>
              </a:xfrm>
              <a:custGeom>
                <a:avLst/>
                <a:gdLst>
                  <a:gd name="T0" fmla="*/ 1 w 1564"/>
                  <a:gd name="T1" fmla="*/ 1 h 792"/>
                  <a:gd name="T2" fmla="*/ 1 w 1564"/>
                  <a:gd name="T3" fmla="*/ 1 h 792"/>
                  <a:gd name="T4" fmla="*/ 1 w 1564"/>
                  <a:gd name="T5" fmla="*/ 1 h 792"/>
                  <a:gd name="T6" fmla="*/ 1 w 1564"/>
                  <a:gd name="T7" fmla="*/ 1 h 792"/>
                  <a:gd name="T8" fmla="*/ 1 w 1564"/>
                  <a:gd name="T9" fmla="*/ 1 h 792"/>
                  <a:gd name="T10" fmla="*/ 1 w 1564"/>
                  <a:gd name="T11" fmla="*/ 1 h 792"/>
                  <a:gd name="T12" fmla="*/ 1 w 1564"/>
                  <a:gd name="T13" fmla="*/ 1 h 792"/>
                  <a:gd name="T14" fmla="*/ 1 w 1564"/>
                  <a:gd name="T15" fmla="*/ 1 h 792"/>
                  <a:gd name="T16" fmla="*/ 1 w 1564"/>
                  <a:gd name="T17" fmla="*/ 1 h 792"/>
                  <a:gd name="T18" fmla="*/ 1 w 1564"/>
                  <a:gd name="T19" fmla="*/ 1 h 792"/>
                  <a:gd name="T20" fmla="*/ 1 w 1564"/>
                  <a:gd name="T21" fmla="*/ 1 h 792"/>
                  <a:gd name="T22" fmla="*/ 1 w 1564"/>
                  <a:gd name="T23" fmla="*/ 1 h 792"/>
                  <a:gd name="T24" fmla="*/ 1 w 1564"/>
                  <a:gd name="T25" fmla="*/ 1 h 792"/>
                  <a:gd name="T26" fmla="*/ 1 w 1564"/>
                  <a:gd name="T27" fmla="*/ 1 h 792"/>
                  <a:gd name="T28" fmla="*/ 1 w 1564"/>
                  <a:gd name="T29" fmla="*/ 1 h 792"/>
                  <a:gd name="T30" fmla="*/ 1 w 1564"/>
                  <a:gd name="T31" fmla="*/ 1 h 792"/>
                  <a:gd name="T32" fmla="*/ 1 w 1564"/>
                  <a:gd name="T33" fmla="*/ 1 h 792"/>
                  <a:gd name="T34" fmla="*/ 1 w 1564"/>
                  <a:gd name="T35" fmla="*/ 1 h 792"/>
                  <a:gd name="T36" fmla="*/ 1 w 1564"/>
                  <a:gd name="T37" fmla="*/ 1 h 792"/>
                  <a:gd name="T38" fmla="*/ 1 w 1564"/>
                  <a:gd name="T39" fmla="*/ 1 h 792"/>
                  <a:gd name="T40" fmla="*/ 1 w 1564"/>
                  <a:gd name="T41" fmla="*/ 1 h 792"/>
                  <a:gd name="T42" fmla="*/ 1 w 1564"/>
                  <a:gd name="T43" fmla="*/ 1 h 792"/>
                  <a:gd name="T44" fmla="*/ 1 w 1564"/>
                  <a:gd name="T45" fmla="*/ 1 h 792"/>
                  <a:gd name="T46" fmla="*/ 1 w 1564"/>
                  <a:gd name="T47" fmla="*/ 1 h 792"/>
                  <a:gd name="T48" fmla="*/ 1 w 1564"/>
                  <a:gd name="T49" fmla="*/ 1 h 792"/>
                  <a:gd name="T50" fmla="*/ 1 w 1564"/>
                  <a:gd name="T51" fmla="*/ 1 h 792"/>
                  <a:gd name="T52" fmla="*/ 1 w 1564"/>
                  <a:gd name="T53" fmla="*/ 1 h 792"/>
                  <a:gd name="T54" fmla="*/ 1 w 1564"/>
                  <a:gd name="T55" fmla="*/ 1 h 792"/>
                  <a:gd name="T56" fmla="*/ 1 w 1564"/>
                  <a:gd name="T57" fmla="*/ 1 h 792"/>
                  <a:gd name="T58" fmla="*/ 1 w 1564"/>
                  <a:gd name="T59" fmla="*/ 1 h 792"/>
                  <a:gd name="T60" fmla="*/ 1 w 1564"/>
                  <a:gd name="T61" fmla="*/ 1 h 792"/>
                  <a:gd name="T62" fmla="*/ 1 w 1564"/>
                  <a:gd name="T63" fmla="*/ 1 h 792"/>
                  <a:gd name="T64" fmla="*/ 1 w 1564"/>
                  <a:gd name="T65" fmla="*/ 1 h 792"/>
                  <a:gd name="T66" fmla="*/ 1 w 1564"/>
                  <a:gd name="T67" fmla="*/ 1 h 792"/>
                  <a:gd name="T68" fmla="*/ 1 w 1564"/>
                  <a:gd name="T69" fmla="*/ 1 h 792"/>
                  <a:gd name="T70" fmla="*/ 1 w 1564"/>
                  <a:gd name="T71" fmla="*/ 1 h 792"/>
                  <a:gd name="T72" fmla="*/ 1 w 1564"/>
                  <a:gd name="T73" fmla="*/ 1 h 792"/>
                  <a:gd name="T74" fmla="*/ 1 w 1564"/>
                  <a:gd name="T75" fmla="*/ 1 h 792"/>
                  <a:gd name="T76" fmla="*/ 1 w 1564"/>
                  <a:gd name="T77" fmla="*/ 1 h 792"/>
                  <a:gd name="T78" fmla="*/ 1 w 1564"/>
                  <a:gd name="T79" fmla="*/ 1 h 792"/>
                  <a:gd name="T80" fmla="*/ 1 w 1564"/>
                  <a:gd name="T81" fmla="*/ 1 h 792"/>
                  <a:gd name="T82" fmla="*/ 1 w 1564"/>
                  <a:gd name="T83" fmla="*/ 1 h 792"/>
                  <a:gd name="T84" fmla="*/ 1 w 1564"/>
                  <a:gd name="T85" fmla="*/ 1 h 792"/>
                  <a:gd name="T86" fmla="*/ 1 w 1564"/>
                  <a:gd name="T87" fmla="*/ 1 h 792"/>
                  <a:gd name="T88" fmla="*/ 1 w 1564"/>
                  <a:gd name="T89" fmla="*/ 1 h 792"/>
                  <a:gd name="T90" fmla="*/ 1 w 1564"/>
                  <a:gd name="T91" fmla="*/ 0 h 792"/>
                  <a:gd name="T92" fmla="*/ 1 w 1564"/>
                  <a:gd name="T93" fmla="*/ 1 h 792"/>
                  <a:gd name="T94" fmla="*/ 1 w 1564"/>
                  <a:gd name="T95" fmla="*/ 1 h 792"/>
                  <a:gd name="T96" fmla="*/ 1 w 1564"/>
                  <a:gd name="T97" fmla="*/ 1 h 792"/>
                  <a:gd name="T98" fmla="*/ 1 w 1564"/>
                  <a:gd name="T99" fmla="*/ 1 h 792"/>
                  <a:gd name="T100" fmla="*/ 1 w 1564"/>
                  <a:gd name="T101" fmla="*/ 1 h 792"/>
                  <a:gd name="T102" fmla="*/ 1 w 1564"/>
                  <a:gd name="T103" fmla="*/ 1 h 792"/>
                  <a:gd name="T104" fmla="*/ 1 w 1564"/>
                  <a:gd name="T105" fmla="*/ 1 h 792"/>
                  <a:gd name="T106" fmla="*/ 1 w 1564"/>
                  <a:gd name="T107" fmla="*/ 1 h 792"/>
                  <a:gd name="T108" fmla="*/ 1 w 1564"/>
                  <a:gd name="T109" fmla="*/ 1 h 792"/>
                  <a:gd name="T110" fmla="*/ 1 w 1564"/>
                  <a:gd name="T111" fmla="*/ 1 h 792"/>
                  <a:gd name="T112" fmla="*/ 1 w 1564"/>
                  <a:gd name="T113" fmla="*/ 1 h 792"/>
                  <a:gd name="T114" fmla="*/ 1 w 1564"/>
                  <a:gd name="T115" fmla="*/ 1 h 792"/>
                  <a:gd name="T116" fmla="*/ 1 w 1564"/>
                  <a:gd name="T117" fmla="*/ 1 h 792"/>
                  <a:gd name="T118" fmla="*/ 1 w 1564"/>
                  <a:gd name="T119" fmla="*/ 1 h 792"/>
                  <a:gd name="T120" fmla="*/ 1 w 1564"/>
                  <a:gd name="T121" fmla="*/ 1 h 792"/>
                  <a:gd name="T122" fmla="*/ 1 w 1564"/>
                  <a:gd name="T123" fmla="*/ 1 h 79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64"/>
                  <a:gd name="T187" fmla="*/ 0 h 792"/>
                  <a:gd name="T188" fmla="*/ 1564 w 1564"/>
                  <a:gd name="T189" fmla="*/ 792 h 79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64" h="792">
                    <a:moveTo>
                      <a:pt x="718" y="714"/>
                    </a:moveTo>
                    <a:lnTo>
                      <a:pt x="722" y="708"/>
                    </a:lnTo>
                    <a:lnTo>
                      <a:pt x="726" y="704"/>
                    </a:lnTo>
                    <a:lnTo>
                      <a:pt x="732" y="700"/>
                    </a:lnTo>
                    <a:lnTo>
                      <a:pt x="739" y="699"/>
                    </a:lnTo>
                    <a:lnTo>
                      <a:pt x="746" y="698"/>
                    </a:lnTo>
                    <a:lnTo>
                      <a:pt x="753" y="698"/>
                    </a:lnTo>
                    <a:lnTo>
                      <a:pt x="761" y="699"/>
                    </a:lnTo>
                    <a:lnTo>
                      <a:pt x="769" y="699"/>
                    </a:lnTo>
                    <a:lnTo>
                      <a:pt x="777" y="699"/>
                    </a:lnTo>
                    <a:lnTo>
                      <a:pt x="785" y="699"/>
                    </a:lnTo>
                    <a:lnTo>
                      <a:pt x="793" y="700"/>
                    </a:lnTo>
                    <a:lnTo>
                      <a:pt x="801" y="700"/>
                    </a:lnTo>
                    <a:lnTo>
                      <a:pt x="808" y="700"/>
                    </a:lnTo>
                    <a:lnTo>
                      <a:pt x="816" y="700"/>
                    </a:lnTo>
                    <a:lnTo>
                      <a:pt x="824" y="700"/>
                    </a:lnTo>
                    <a:lnTo>
                      <a:pt x="832" y="701"/>
                    </a:lnTo>
                    <a:lnTo>
                      <a:pt x="846" y="705"/>
                    </a:lnTo>
                    <a:lnTo>
                      <a:pt x="858" y="708"/>
                    </a:lnTo>
                    <a:lnTo>
                      <a:pt x="868" y="713"/>
                    </a:lnTo>
                    <a:lnTo>
                      <a:pt x="877" y="719"/>
                    </a:lnTo>
                    <a:lnTo>
                      <a:pt x="885" y="724"/>
                    </a:lnTo>
                    <a:lnTo>
                      <a:pt x="896" y="729"/>
                    </a:lnTo>
                    <a:lnTo>
                      <a:pt x="907" y="734"/>
                    </a:lnTo>
                    <a:lnTo>
                      <a:pt x="921" y="738"/>
                    </a:lnTo>
                    <a:lnTo>
                      <a:pt x="937" y="740"/>
                    </a:lnTo>
                    <a:lnTo>
                      <a:pt x="952" y="742"/>
                    </a:lnTo>
                    <a:lnTo>
                      <a:pt x="967" y="742"/>
                    </a:lnTo>
                    <a:lnTo>
                      <a:pt x="982" y="742"/>
                    </a:lnTo>
                    <a:lnTo>
                      <a:pt x="996" y="742"/>
                    </a:lnTo>
                    <a:lnTo>
                      <a:pt x="1011" y="742"/>
                    </a:lnTo>
                    <a:lnTo>
                      <a:pt x="1026" y="743"/>
                    </a:lnTo>
                    <a:lnTo>
                      <a:pt x="1042" y="745"/>
                    </a:lnTo>
                    <a:lnTo>
                      <a:pt x="1057" y="750"/>
                    </a:lnTo>
                    <a:lnTo>
                      <a:pt x="1071" y="754"/>
                    </a:lnTo>
                    <a:lnTo>
                      <a:pt x="1085" y="760"/>
                    </a:lnTo>
                    <a:lnTo>
                      <a:pt x="1097" y="765"/>
                    </a:lnTo>
                    <a:lnTo>
                      <a:pt x="1110" y="768"/>
                    </a:lnTo>
                    <a:lnTo>
                      <a:pt x="1123" y="769"/>
                    </a:lnTo>
                    <a:lnTo>
                      <a:pt x="1134" y="767"/>
                    </a:lnTo>
                    <a:lnTo>
                      <a:pt x="1147" y="760"/>
                    </a:lnTo>
                    <a:lnTo>
                      <a:pt x="1150" y="759"/>
                    </a:lnTo>
                    <a:lnTo>
                      <a:pt x="1157" y="758"/>
                    </a:lnTo>
                    <a:lnTo>
                      <a:pt x="1163" y="758"/>
                    </a:lnTo>
                    <a:lnTo>
                      <a:pt x="1165" y="759"/>
                    </a:lnTo>
                    <a:lnTo>
                      <a:pt x="1169" y="761"/>
                    </a:lnTo>
                    <a:lnTo>
                      <a:pt x="1173" y="764"/>
                    </a:lnTo>
                    <a:lnTo>
                      <a:pt x="1178" y="766"/>
                    </a:lnTo>
                    <a:lnTo>
                      <a:pt x="1182" y="768"/>
                    </a:lnTo>
                    <a:lnTo>
                      <a:pt x="1188" y="770"/>
                    </a:lnTo>
                    <a:lnTo>
                      <a:pt x="1194" y="773"/>
                    </a:lnTo>
                    <a:lnTo>
                      <a:pt x="1199" y="774"/>
                    </a:lnTo>
                    <a:lnTo>
                      <a:pt x="1204" y="776"/>
                    </a:lnTo>
                    <a:lnTo>
                      <a:pt x="1211" y="778"/>
                    </a:lnTo>
                    <a:lnTo>
                      <a:pt x="1218" y="780"/>
                    </a:lnTo>
                    <a:lnTo>
                      <a:pt x="1224" y="781"/>
                    </a:lnTo>
                    <a:lnTo>
                      <a:pt x="1230" y="782"/>
                    </a:lnTo>
                    <a:lnTo>
                      <a:pt x="1235" y="782"/>
                    </a:lnTo>
                    <a:lnTo>
                      <a:pt x="1242" y="783"/>
                    </a:lnTo>
                    <a:lnTo>
                      <a:pt x="1249" y="784"/>
                    </a:lnTo>
                    <a:lnTo>
                      <a:pt x="1256" y="785"/>
                    </a:lnTo>
                    <a:lnTo>
                      <a:pt x="1273" y="789"/>
                    </a:lnTo>
                    <a:lnTo>
                      <a:pt x="1291" y="790"/>
                    </a:lnTo>
                    <a:lnTo>
                      <a:pt x="1309" y="791"/>
                    </a:lnTo>
                    <a:lnTo>
                      <a:pt x="1328" y="792"/>
                    </a:lnTo>
                    <a:lnTo>
                      <a:pt x="1346" y="792"/>
                    </a:lnTo>
                    <a:lnTo>
                      <a:pt x="1364" y="791"/>
                    </a:lnTo>
                    <a:lnTo>
                      <a:pt x="1382" y="791"/>
                    </a:lnTo>
                    <a:lnTo>
                      <a:pt x="1399" y="790"/>
                    </a:lnTo>
                    <a:lnTo>
                      <a:pt x="1404" y="788"/>
                    </a:lnTo>
                    <a:lnTo>
                      <a:pt x="1407" y="782"/>
                    </a:lnTo>
                    <a:lnTo>
                      <a:pt x="1411" y="776"/>
                    </a:lnTo>
                    <a:lnTo>
                      <a:pt x="1415" y="772"/>
                    </a:lnTo>
                    <a:lnTo>
                      <a:pt x="1416" y="772"/>
                    </a:lnTo>
                    <a:lnTo>
                      <a:pt x="1419" y="770"/>
                    </a:lnTo>
                    <a:lnTo>
                      <a:pt x="1423" y="770"/>
                    </a:lnTo>
                    <a:lnTo>
                      <a:pt x="1430" y="769"/>
                    </a:lnTo>
                    <a:lnTo>
                      <a:pt x="1437" y="768"/>
                    </a:lnTo>
                    <a:lnTo>
                      <a:pt x="1445" y="767"/>
                    </a:lnTo>
                    <a:lnTo>
                      <a:pt x="1454" y="766"/>
                    </a:lnTo>
                    <a:lnTo>
                      <a:pt x="1464" y="765"/>
                    </a:lnTo>
                    <a:lnTo>
                      <a:pt x="1472" y="764"/>
                    </a:lnTo>
                    <a:lnTo>
                      <a:pt x="1480" y="764"/>
                    </a:lnTo>
                    <a:lnTo>
                      <a:pt x="1489" y="764"/>
                    </a:lnTo>
                    <a:lnTo>
                      <a:pt x="1497" y="764"/>
                    </a:lnTo>
                    <a:lnTo>
                      <a:pt x="1505" y="764"/>
                    </a:lnTo>
                    <a:lnTo>
                      <a:pt x="1514" y="764"/>
                    </a:lnTo>
                    <a:lnTo>
                      <a:pt x="1522" y="764"/>
                    </a:lnTo>
                    <a:lnTo>
                      <a:pt x="1530" y="764"/>
                    </a:lnTo>
                    <a:lnTo>
                      <a:pt x="1540" y="764"/>
                    </a:lnTo>
                    <a:lnTo>
                      <a:pt x="1549" y="765"/>
                    </a:lnTo>
                    <a:lnTo>
                      <a:pt x="1557" y="765"/>
                    </a:lnTo>
                    <a:lnTo>
                      <a:pt x="1561" y="762"/>
                    </a:lnTo>
                    <a:lnTo>
                      <a:pt x="1563" y="759"/>
                    </a:lnTo>
                    <a:lnTo>
                      <a:pt x="1564" y="754"/>
                    </a:lnTo>
                    <a:lnTo>
                      <a:pt x="1563" y="750"/>
                    </a:lnTo>
                    <a:lnTo>
                      <a:pt x="1563" y="744"/>
                    </a:lnTo>
                    <a:lnTo>
                      <a:pt x="1558" y="739"/>
                    </a:lnTo>
                    <a:lnTo>
                      <a:pt x="1552" y="737"/>
                    </a:lnTo>
                    <a:lnTo>
                      <a:pt x="1545" y="736"/>
                    </a:lnTo>
                    <a:lnTo>
                      <a:pt x="1538" y="735"/>
                    </a:lnTo>
                    <a:lnTo>
                      <a:pt x="1529" y="734"/>
                    </a:lnTo>
                    <a:lnTo>
                      <a:pt x="1520" y="734"/>
                    </a:lnTo>
                    <a:lnTo>
                      <a:pt x="1508" y="734"/>
                    </a:lnTo>
                    <a:lnTo>
                      <a:pt x="1495" y="732"/>
                    </a:lnTo>
                    <a:lnTo>
                      <a:pt x="1494" y="731"/>
                    </a:lnTo>
                    <a:lnTo>
                      <a:pt x="1494" y="729"/>
                    </a:lnTo>
                    <a:lnTo>
                      <a:pt x="1494" y="728"/>
                    </a:lnTo>
                    <a:lnTo>
                      <a:pt x="1491" y="727"/>
                    </a:lnTo>
                    <a:lnTo>
                      <a:pt x="1499" y="726"/>
                    </a:lnTo>
                    <a:lnTo>
                      <a:pt x="1510" y="726"/>
                    </a:lnTo>
                    <a:lnTo>
                      <a:pt x="1521" y="724"/>
                    </a:lnTo>
                    <a:lnTo>
                      <a:pt x="1532" y="724"/>
                    </a:lnTo>
                    <a:lnTo>
                      <a:pt x="1542" y="723"/>
                    </a:lnTo>
                    <a:lnTo>
                      <a:pt x="1550" y="722"/>
                    </a:lnTo>
                    <a:lnTo>
                      <a:pt x="1556" y="720"/>
                    </a:lnTo>
                    <a:lnTo>
                      <a:pt x="1557" y="716"/>
                    </a:lnTo>
                    <a:lnTo>
                      <a:pt x="1553" y="708"/>
                    </a:lnTo>
                    <a:lnTo>
                      <a:pt x="1545" y="704"/>
                    </a:lnTo>
                    <a:lnTo>
                      <a:pt x="1533" y="700"/>
                    </a:lnTo>
                    <a:lnTo>
                      <a:pt x="1519" y="699"/>
                    </a:lnTo>
                    <a:lnTo>
                      <a:pt x="1503" y="699"/>
                    </a:lnTo>
                    <a:lnTo>
                      <a:pt x="1485" y="700"/>
                    </a:lnTo>
                    <a:lnTo>
                      <a:pt x="1469" y="701"/>
                    </a:lnTo>
                    <a:lnTo>
                      <a:pt x="1454" y="704"/>
                    </a:lnTo>
                    <a:lnTo>
                      <a:pt x="1443" y="706"/>
                    </a:lnTo>
                    <a:lnTo>
                      <a:pt x="1432" y="708"/>
                    </a:lnTo>
                    <a:lnTo>
                      <a:pt x="1423" y="712"/>
                    </a:lnTo>
                    <a:lnTo>
                      <a:pt x="1414" y="715"/>
                    </a:lnTo>
                    <a:lnTo>
                      <a:pt x="1405" y="719"/>
                    </a:lnTo>
                    <a:lnTo>
                      <a:pt x="1396" y="722"/>
                    </a:lnTo>
                    <a:lnTo>
                      <a:pt x="1385" y="724"/>
                    </a:lnTo>
                    <a:lnTo>
                      <a:pt x="1374" y="726"/>
                    </a:lnTo>
                    <a:lnTo>
                      <a:pt x="1377" y="721"/>
                    </a:lnTo>
                    <a:lnTo>
                      <a:pt x="1383" y="716"/>
                    </a:lnTo>
                    <a:lnTo>
                      <a:pt x="1389" y="713"/>
                    </a:lnTo>
                    <a:lnTo>
                      <a:pt x="1394" y="711"/>
                    </a:lnTo>
                    <a:lnTo>
                      <a:pt x="1401" y="708"/>
                    </a:lnTo>
                    <a:lnTo>
                      <a:pt x="1407" y="706"/>
                    </a:lnTo>
                    <a:lnTo>
                      <a:pt x="1414" y="704"/>
                    </a:lnTo>
                    <a:lnTo>
                      <a:pt x="1421" y="702"/>
                    </a:lnTo>
                    <a:lnTo>
                      <a:pt x="1428" y="701"/>
                    </a:lnTo>
                    <a:lnTo>
                      <a:pt x="1436" y="700"/>
                    </a:lnTo>
                    <a:lnTo>
                      <a:pt x="1444" y="699"/>
                    </a:lnTo>
                    <a:lnTo>
                      <a:pt x="1452" y="698"/>
                    </a:lnTo>
                    <a:lnTo>
                      <a:pt x="1459" y="697"/>
                    </a:lnTo>
                    <a:lnTo>
                      <a:pt x="1466" y="696"/>
                    </a:lnTo>
                    <a:lnTo>
                      <a:pt x="1472" y="693"/>
                    </a:lnTo>
                    <a:lnTo>
                      <a:pt x="1475" y="690"/>
                    </a:lnTo>
                    <a:lnTo>
                      <a:pt x="1470" y="682"/>
                    </a:lnTo>
                    <a:lnTo>
                      <a:pt x="1464" y="677"/>
                    </a:lnTo>
                    <a:lnTo>
                      <a:pt x="1453" y="674"/>
                    </a:lnTo>
                    <a:lnTo>
                      <a:pt x="1443" y="673"/>
                    </a:lnTo>
                    <a:lnTo>
                      <a:pt x="1431" y="674"/>
                    </a:lnTo>
                    <a:lnTo>
                      <a:pt x="1419" y="676"/>
                    </a:lnTo>
                    <a:lnTo>
                      <a:pt x="1407" y="678"/>
                    </a:lnTo>
                    <a:lnTo>
                      <a:pt x="1397" y="681"/>
                    </a:lnTo>
                    <a:lnTo>
                      <a:pt x="1386" y="683"/>
                    </a:lnTo>
                    <a:lnTo>
                      <a:pt x="1378" y="686"/>
                    </a:lnTo>
                    <a:lnTo>
                      <a:pt x="1369" y="691"/>
                    </a:lnTo>
                    <a:lnTo>
                      <a:pt x="1361" y="694"/>
                    </a:lnTo>
                    <a:lnTo>
                      <a:pt x="1353" y="699"/>
                    </a:lnTo>
                    <a:lnTo>
                      <a:pt x="1344" y="701"/>
                    </a:lnTo>
                    <a:lnTo>
                      <a:pt x="1335" y="704"/>
                    </a:lnTo>
                    <a:lnTo>
                      <a:pt x="1324" y="705"/>
                    </a:lnTo>
                    <a:lnTo>
                      <a:pt x="1325" y="698"/>
                    </a:lnTo>
                    <a:lnTo>
                      <a:pt x="1329" y="691"/>
                    </a:lnTo>
                    <a:lnTo>
                      <a:pt x="1336" y="685"/>
                    </a:lnTo>
                    <a:lnTo>
                      <a:pt x="1344" y="679"/>
                    </a:lnTo>
                    <a:lnTo>
                      <a:pt x="1351" y="675"/>
                    </a:lnTo>
                    <a:lnTo>
                      <a:pt x="1356" y="670"/>
                    </a:lnTo>
                    <a:lnTo>
                      <a:pt x="1358" y="667"/>
                    </a:lnTo>
                    <a:lnTo>
                      <a:pt x="1355" y="662"/>
                    </a:lnTo>
                    <a:lnTo>
                      <a:pt x="1347" y="660"/>
                    </a:lnTo>
                    <a:lnTo>
                      <a:pt x="1338" y="660"/>
                    </a:lnTo>
                    <a:lnTo>
                      <a:pt x="1325" y="663"/>
                    </a:lnTo>
                    <a:lnTo>
                      <a:pt x="1313" y="667"/>
                    </a:lnTo>
                    <a:lnTo>
                      <a:pt x="1299" y="671"/>
                    </a:lnTo>
                    <a:lnTo>
                      <a:pt x="1285" y="676"/>
                    </a:lnTo>
                    <a:lnTo>
                      <a:pt x="1273" y="679"/>
                    </a:lnTo>
                    <a:lnTo>
                      <a:pt x="1263" y="681"/>
                    </a:lnTo>
                    <a:lnTo>
                      <a:pt x="1253" y="679"/>
                    </a:lnTo>
                    <a:lnTo>
                      <a:pt x="1241" y="677"/>
                    </a:lnTo>
                    <a:lnTo>
                      <a:pt x="1230" y="675"/>
                    </a:lnTo>
                    <a:lnTo>
                      <a:pt x="1217" y="671"/>
                    </a:lnTo>
                    <a:lnTo>
                      <a:pt x="1204" y="668"/>
                    </a:lnTo>
                    <a:lnTo>
                      <a:pt x="1192" y="663"/>
                    </a:lnTo>
                    <a:lnTo>
                      <a:pt x="1181" y="659"/>
                    </a:lnTo>
                    <a:lnTo>
                      <a:pt x="1173" y="655"/>
                    </a:lnTo>
                    <a:lnTo>
                      <a:pt x="1170" y="661"/>
                    </a:lnTo>
                    <a:lnTo>
                      <a:pt x="1164" y="674"/>
                    </a:lnTo>
                    <a:lnTo>
                      <a:pt x="1158" y="686"/>
                    </a:lnTo>
                    <a:lnTo>
                      <a:pt x="1156" y="693"/>
                    </a:lnTo>
                    <a:lnTo>
                      <a:pt x="1142" y="696"/>
                    </a:lnTo>
                    <a:lnTo>
                      <a:pt x="1129" y="697"/>
                    </a:lnTo>
                    <a:lnTo>
                      <a:pt x="1117" y="697"/>
                    </a:lnTo>
                    <a:lnTo>
                      <a:pt x="1104" y="697"/>
                    </a:lnTo>
                    <a:lnTo>
                      <a:pt x="1090" y="696"/>
                    </a:lnTo>
                    <a:lnTo>
                      <a:pt x="1078" y="694"/>
                    </a:lnTo>
                    <a:lnTo>
                      <a:pt x="1065" y="691"/>
                    </a:lnTo>
                    <a:lnTo>
                      <a:pt x="1051" y="688"/>
                    </a:lnTo>
                    <a:lnTo>
                      <a:pt x="1033" y="681"/>
                    </a:lnTo>
                    <a:lnTo>
                      <a:pt x="1014" y="673"/>
                    </a:lnTo>
                    <a:lnTo>
                      <a:pt x="997" y="664"/>
                    </a:lnTo>
                    <a:lnTo>
                      <a:pt x="981" y="656"/>
                    </a:lnTo>
                    <a:lnTo>
                      <a:pt x="966" y="648"/>
                    </a:lnTo>
                    <a:lnTo>
                      <a:pt x="953" y="641"/>
                    </a:lnTo>
                    <a:lnTo>
                      <a:pt x="943" y="637"/>
                    </a:lnTo>
                    <a:lnTo>
                      <a:pt x="935" y="633"/>
                    </a:lnTo>
                    <a:lnTo>
                      <a:pt x="926" y="631"/>
                    </a:lnTo>
                    <a:lnTo>
                      <a:pt x="916" y="629"/>
                    </a:lnTo>
                    <a:lnTo>
                      <a:pt x="905" y="626"/>
                    </a:lnTo>
                    <a:lnTo>
                      <a:pt x="892" y="625"/>
                    </a:lnTo>
                    <a:lnTo>
                      <a:pt x="879" y="624"/>
                    </a:lnTo>
                    <a:lnTo>
                      <a:pt x="866" y="623"/>
                    </a:lnTo>
                    <a:lnTo>
                      <a:pt x="851" y="622"/>
                    </a:lnTo>
                    <a:lnTo>
                      <a:pt x="835" y="622"/>
                    </a:lnTo>
                    <a:lnTo>
                      <a:pt x="832" y="620"/>
                    </a:lnTo>
                    <a:lnTo>
                      <a:pt x="826" y="614"/>
                    </a:lnTo>
                    <a:lnTo>
                      <a:pt x="817" y="606"/>
                    </a:lnTo>
                    <a:lnTo>
                      <a:pt x="803" y="595"/>
                    </a:lnTo>
                    <a:lnTo>
                      <a:pt x="785" y="585"/>
                    </a:lnTo>
                    <a:lnTo>
                      <a:pt x="760" y="574"/>
                    </a:lnTo>
                    <a:lnTo>
                      <a:pt x="730" y="562"/>
                    </a:lnTo>
                    <a:lnTo>
                      <a:pt x="692" y="553"/>
                    </a:lnTo>
                    <a:lnTo>
                      <a:pt x="682" y="552"/>
                    </a:lnTo>
                    <a:lnTo>
                      <a:pt x="672" y="550"/>
                    </a:lnTo>
                    <a:lnTo>
                      <a:pt x="661" y="550"/>
                    </a:lnTo>
                    <a:lnTo>
                      <a:pt x="648" y="550"/>
                    </a:lnTo>
                    <a:lnTo>
                      <a:pt x="635" y="549"/>
                    </a:lnTo>
                    <a:lnTo>
                      <a:pt x="624" y="548"/>
                    </a:lnTo>
                    <a:lnTo>
                      <a:pt x="613" y="547"/>
                    </a:lnTo>
                    <a:lnTo>
                      <a:pt x="604" y="545"/>
                    </a:lnTo>
                    <a:lnTo>
                      <a:pt x="584" y="537"/>
                    </a:lnTo>
                    <a:lnTo>
                      <a:pt x="567" y="527"/>
                    </a:lnTo>
                    <a:lnTo>
                      <a:pt x="552" y="517"/>
                    </a:lnTo>
                    <a:lnTo>
                      <a:pt x="538" y="507"/>
                    </a:lnTo>
                    <a:lnTo>
                      <a:pt x="525" y="496"/>
                    </a:lnTo>
                    <a:lnTo>
                      <a:pt x="508" y="489"/>
                    </a:lnTo>
                    <a:lnTo>
                      <a:pt x="492" y="484"/>
                    </a:lnTo>
                    <a:lnTo>
                      <a:pt x="472" y="483"/>
                    </a:lnTo>
                    <a:lnTo>
                      <a:pt x="455" y="484"/>
                    </a:lnTo>
                    <a:lnTo>
                      <a:pt x="439" y="486"/>
                    </a:lnTo>
                    <a:lnTo>
                      <a:pt x="422" y="492"/>
                    </a:lnTo>
                    <a:lnTo>
                      <a:pt x="406" y="501"/>
                    </a:lnTo>
                    <a:lnTo>
                      <a:pt x="390" y="514"/>
                    </a:lnTo>
                    <a:lnTo>
                      <a:pt x="376" y="529"/>
                    </a:lnTo>
                    <a:lnTo>
                      <a:pt x="366" y="549"/>
                    </a:lnTo>
                    <a:lnTo>
                      <a:pt x="358" y="575"/>
                    </a:lnTo>
                    <a:lnTo>
                      <a:pt x="355" y="586"/>
                    </a:lnTo>
                    <a:lnTo>
                      <a:pt x="355" y="601"/>
                    </a:lnTo>
                    <a:lnTo>
                      <a:pt x="354" y="614"/>
                    </a:lnTo>
                    <a:lnTo>
                      <a:pt x="353" y="620"/>
                    </a:lnTo>
                    <a:lnTo>
                      <a:pt x="347" y="623"/>
                    </a:lnTo>
                    <a:lnTo>
                      <a:pt x="341" y="620"/>
                    </a:lnTo>
                    <a:lnTo>
                      <a:pt x="336" y="613"/>
                    </a:lnTo>
                    <a:lnTo>
                      <a:pt x="332" y="605"/>
                    </a:lnTo>
                    <a:lnTo>
                      <a:pt x="328" y="592"/>
                    </a:lnTo>
                    <a:lnTo>
                      <a:pt x="323" y="576"/>
                    </a:lnTo>
                    <a:lnTo>
                      <a:pt x="318" y="562"/>
                    </a:lnTo>
                    <a:lnTo>
                      <a:pt x="317" y="552"/>
                    </a:lnTo>
                    <a:lnTo>
                      <a:pt x="318" y="529"/>
                    </a:lnTo>
                    <a:lnTo>
                      <a:pt x="322" y="506"/>
                    </a:lnTo>
                    <a:lnTo>
                      <a:pt x="326" y="486"/>
                    </a:lnTo>
                    <a:lnTo>
                      <a:pt x="332" y="468"/>
                    </a:lnTo>
                    <a:lnTo>
                      <a:pt x="338" y="450"/>
                    </a:lnTo>
                    <a:lnTo>
                      <a:pt x="345" y="436"/>
                    </a:lnTo>
                    <a:lnTo>
                      <a:pt x="351" y="425"/>
                    </a:lnTo>
                    <a:lnTo>
                      <a:pt x="355" y="416"/>
                    </a:lnTo>
                    <a:lnTo>
                      <a:pt x="352" y="411"/>
                    </a:lnTo>
                    <a:lnTo>
                      <a:pt x="346" y="409"/>
                    </a:lnTo>
                    <a:lnTo>
                      <a:pt x="339" y="408"/>
                    </a:lnTo>
                    <a:lnTo>
                      <a:pt x="332" y="408"/>
                    </a:lnTo>
                    <a:lnTo>
                      <a:pt x="324" y="408"/>
                    </a:lnTo>
                    <a:lnTo>
                      <a:pt x="316" y="409"/>
                    </a:lnTo>
                    <a:lnTo>
                      <a:pt x="309" y="409"/>
                    </a:lnTo>
                    <a:lnTo>
                      <a:pt x="302" y="409"/>
                    </a:lnTo>
                    <a:lnTo>
                      <a:pt x="296" y="407"/>
                    </a:lnTo>
                    <a:lnTo>
                      <a:pt x="294" y="401"/>
                    </a:lnTo>
                    <a:lnTo>
                      <a:pt x="291" y="393"/>
                    </a:lnTo>
                    <a:lnTo>
                      <a:pt x="288" y="382"/>
                    </a:lnTo>
                    <a:lnTo>
                      <a:pt x="284" y="373"/>
                    </a:lnTo>
                    <a:lnTo>
                      <a:pt x="277" y="365"/>
                    </a:lnTo>
                    <a:lnTo>
                      <a:pt x="267" y="359"/>
                    </a:lnTo>
                    <a:lnTo>
                      <a:pt x="252" y="357"/>
                    </a:lnTo>
                    <a:lnTo>
                      <a:pt x="239" y="358"/>
                    </a:lnTo>
                    <a:lnTo>
                      <a:pt x="228" y="362"/>
                    </a:lnTo>
                    <a:lnTo>
                      <a:pt x="220" y="365"/>
                    </a:lnTo>
                    <a:lnTo>
                      <a:pt x="214" y="371"/>
                    </a:lnTo>
                    <a:lnTo>
                      <a:pt x="207" y="375"/>
                    </a:lnTo>
                    <a:lnTo>
                      <a:pt x="201" y="380"/>
                    </a:lnTo>
                    <a:lnTo>
                      <a:pt x="195" y="383"/>
                    </a:lnTo>
                    <a:lnTo>
                      <a:pt x="188" y="385"/>
                    </a:lnTo>
                    <a:lnTo>
                      <a:pt x="181" y="385"/>
                    </a:lnTo>
                    <a:lnTo>
                      <a:pt x="176" y="383"/>
                    </a:lnTo>
                    <a:lnTo>
                      <a:pt x="170" y="381"/>
                    </a:lnTo>
                    <a:lnTo>
                      <a:pt x="165" y="375"/>
                    </a:lnTo>
                    <a:lnTo>
                      <a:pt x="162" y="362"/>
                    </a:lnTo>
                    <a:lnTo>
                      <a:pt x="162" y="345"/>
                    </a:lnTo>
                    <a:lnTo>
                      <a:pt x="164" y="333"/>
                    </a:lnTo>
                    <a:lnTo>
                      <a:pt x="164" y="324"/>
                    </a:lnTo>
                    <a:lnTo>
                      <a:pt x="163" y="320"/>
                    </a:lnTo>
                    <a:lnTo>
                      <a:pt x="159" y="317"/>
                    </a:lnTo>
                    <a:lnTo>
                      <a:pt x="154" y="314"/>
                    </a:lnTo>
                    <a:lnTo>
                      <a:pt x="146" y="312"/>
                    </a:lnTo>
                    <a:lnTo>
                      <a:pt x="135" y="311"/>
                    </a:lnTo>
                    <a:lnTo>
                      <a:pt x="124" y="310"/>
                    </a:lnTo>
                    <a:lnTo>
                      <a:pt x="109" y="310"/>
                    </a:lnTo>
                    <a:lnTo>
                      <a:pt x="93" y="311"/>
                    </a:lnTo>
                    <a:lnTo>
                      <a:pt x="80" y="309"/>
                    </a:lnTo>
                    <a:lnTo>
                      <a:pt x="72" y="302"/>
                    </a:lnTo>
                    <a:lnTo>
                      <a:pt x="67" y="291"/>
                    </a:lnTo>
                    <a:lnTo>
                      <a:pt x="66" y="278"/>
                    </a:lnTo>
                    <a:lnTo>
                      <a:pt x="70" y="269"/>
                    </a:lnTo>
                    <a:lnTo>
                      <a:pt x="76" y="265"/>
                    </a:lnTo>
                    <a:lnTo>
                      <a:pt x="86" y="261"/>
                    </a:lnTo>
                    <a:lnTo>
                      <a:pt x="96" y="257"/>
                    </a:lnTo>
                    <a:lnTo>
                      <a:pt x="103" y="252"/>
                    </a:lnTo>
                    <a:lnTo>
                      <a:pt x="106" y="249"/>
                    </a:lnTo>
                    <a:lnTo>
                      <a:pt x="106" y="246"/>
                    </a:lnTo>
                    <a:lnTo>
                      <a:pt x="108" y="245"/>
                    </a:lnTo>
                    <a:lnTo>
                      <a:pt x="112" y="245"/>
                    </a:lnTo>
                    <a:lnTo>
                      <a:pt x="118" y="245"/>
                    </a:lnTo>
                    <a:lnTo>
                      <a:pt x="124" y="245"/>
                    </a:lnTo>
                    <a:lnTo>
                      <a:pt x="129" y="245"/>
                    </a:lnTo>
                    <a:lnTo>
                      <a:pt x="135" y="245"/>
                    </a:lnTo>
                    <a:lnTo>
                      <a:pt x="140" y="245"/>
                    </a:lnTo>
                    <a:lnTo>
                      <a:pt x="143" y="245"/>
                    </a:lnTo>
                    <a:lnTo>
                      <a:pt x="144" y="245"/>
                    </a:lnTo>
                    <a:lnTo>
                      <a:pt x="146" y="249"/>
                    </a:lnTo>
                    <a:lnTo>
                      <a:pt x="151" y="256"/>
                    </a:lnTo>
                    <a:lnTo>
                      <a:pt x="159" y="263"/>
                    </a:lnTo>
                    <a:lnTo>
                      <a:pt x="172" y="266"/>
                    </a:lnTo>
                    <a:lnTo>
                      <a:pt x="179" y="266"/>
                    </a:lnTo>
                    <a:lnTo>
                      <a:pt x="185" y="263"/>
                    </a:lnTo>
                    <a:lnTo>
                      <a:pt x="188" y="258"/>
                    </a:lnTo>
                    <a:lnTo>
                      <a:pt x="192" y="252"/>
                    </a:lnTo>
                    <a:lnTo>
                      <a:pt x="195" y="245"/>
                    </a:lnTo>
                    <a:lnTo>
                      <a:pt x="199" y="238"/>
                    </a:lnTo>
                    <a:lnTo>
                      <a:pt x="203" y="231"/>
                    </a:lnTo>
                    <a:lnTo>
                      <a:pt x="208" y="226"/>
                    </a:lnTo>
                    <a:lnTo>
                      <a:pt x="217" y="221"/>
                    </a:lnTo>
                    <a:lnTo>
                      <a:pt x="226" y="222"/>
                    </a:lnTo>
                    <a:lnTo>
                      <a:pt x="233" y="228"/>
                    </a:lnTo>
                    <a:lnTo>
                      <a:pt x="238" y="237"/>
                    </a:lnTo>
                    <a:lnTo>
                      <a:pt x="242" y="257"/>
                    </a:lnTo>
                    <a:lnTo>
                      <a:pt x="243" y="271"/>
                    </a:lnTo>
                    <a:lnTo>
                      <a:pt x="241" y="280"/>
                    </a:lnTo>
                    <a:lnTo>
                      <a:pt x="238" y="287"/>
                    </a:lnTo>
                    <a:lnTo>
                      <a:pt x="233" y="290"/>
                    </a:lnTo>
                    <a:lnTo>
                      <a:pt x="228" y="294"/>
                    </a:lnTo>
                    <a:lnTo>
                      <a:pt x="225" y="297"/>
                    </a:lnTo>
                    <a:lnTo>
                      <a:pt x="224" y="302"/>
                    </a:lnTo>
                    <a:lnTo>
                      <a:pt x="226" y="306"/>
                    </a:lnTo>
                    <a:lnTo>
                      <a:pt x="231" y="309"/>
                    </a:lnTo>
                    <a:lnTo>
                      <a:pt x="237" y="311"/>
                    </a:lnTo>
                    <a:lnTo>
                      <a:pt x="243" y="311"/>
                    </a:lnTo>
                    <a:lnTo>
                      <a:pt x="252" y="312"/>
                    </a:lnTo>
                    <a:lnTo>
                      <a:pt x="260" y="314"/>
                    </a:lnTo>
                    <a:lnTo>
                      <a:pt x="268" y="318"/>
                    </a:lnTo>
                    <a:lnTo>
                      <a:pt x="273" y="324"/>
                    </a:lnTo>
                    <a:lnTo>
                      <a:pt x="276" y="324"/>
                    </a:lnTo>
                    <a:lnTo>
                      <a:pt x="280" y="324"/>
                    </a:lnTo>
                    <a:lnTo>
                      <a:pt x="286" y="324"/>
                    </a:lnTo>
                    <a:lnTo>
                      <a:pt x="294" y="324"/>
                    </a:lnTo>
                    <a:lnTo>
                      <a:pt x="302" y="324"/>
                    </a:lnTo>
                    <a:lnTo>
                      <a:pt x="309" y="324"/>
                    </a:lnTo>
                    <a:lnTo>
                      <a:pt x="314" y="325"/>
                    </a:lnTo>
                    <a:lnTo>
                      <a:pt x="316" y="325"/>
                    </a:lnTo>
                    <a:lnTo>
                      <a:pt x="318" y="328"/>
                    </a:lnTo>
                    <a:lnTo>
                      <a:pt x="323" y="335"/>
                    </a:lnTo>
                    <a:lnTo>
                      <a:pt x="329" y="345"/>
                    </a:lnTo>
                    <a:lnTo>
                      <a:pt x="336" y="356"/>
                    </a:lnTo>
                    <a:lnTo>
                      <a:pt x="343" y="367"/>
                    </a:lnTo>
                    <a:lnTo>
                      <a:pt x="349" y="378"/>
                    </a:lnTo>
                    <a:lnTo>
                      <a:pt x="355" y="385"/>
                    </a:lnTo>
                    <a:lnTo>
                      <a:pt x="359" y="388"/>
                    </a:lnTo>
                    <a:lnTo>
                      <a:pt x="371" y="392"/>
                    </a:lnTo>
                    <a:lnTo>
                      <a:pt x="381" y="394"/>
                    </a:lnTo>
                    <a:lnTo>
                      <a:pt x="385" y="397"/>
                    </a:lnTo>
                    <a:lnTo>
                      <a:pt x="384" y="402"/>
                    </a:lnTo>
                    <a:lnTo>
                      <a:pt x="382" y="403"/>
                    </a:lnTo>
                    <a:lnTo>
                      <a:pt x="376" y="403"/>
                    </a:lnTo>
                    <a:lnTo>
                      <a:pt x="369" y="404"/>
                    </a:lnTo>
                    <a:lnTo>
                      <a:pt x="367" y="405"/>
                    </a:lnTo>
                    <a:lnTo>
                      <a:pt x="368" y="408"/>
                    </a:lnTo>
                    <a:lnTo>
                      <a:pt x="368" y="410"/>
                    </a:lnTo>
                    <a:lnTo>
                      <a:pt x="367" y="413"/>
                    </a:lnTo>
                    <a:lnTo>
                      <a:pt x="368" y="416"/>
                    </a:lnTo>
                    <a:lnTo>
                      <a:pt x="374" y="419"/>
                    </a:lnTo>
                    <a:lnTo>
                      <a:pt x="382" y="420"/>
                    </a:lnTo>
                    <a:lnTo>
                      <a:pt x="390" y="423"/>
                    </a:lnTo>
                    <a:lnTo>
                      <a:pt x="398" y="423"/>
                    </a:lnTo>
                    <a:lnTo>
                      <a:pt x="407" y="424"/>
                    </a:lnTo>
                    <a:lnTo>
                      <a:pt x="415" y="424"/>
                    </a:lnTo>
                    <a:lnTo>
                      <a:pt x="423" y="425"/>
                    </a:lnTo>
                    <a:lnTo>
                      <a:pt x="430" y="426"/>
                    </a:lnTo>
                    <a:lnTo>
                      <a:pt x="437" y="427"/>
                    </a:lnTo>
                    <a:lnTo>
                      <a:pt x="443" y="430"/>
                    </a:lnTo>
                    <a:lnTo>
                      <a:pt x="449" y="433"/>
                    </a:lnTo>
                    <a:lnTo>
                      <a:pt x="453" y="435"/>
                    </a:lnTo>
                    <a:lnTo>
                      <a:pt x="459" y="439"/>
                    </a:lnTo>
                    <a:lnTo>
                      <a:pt x="464" y="441"/>
                    </a:lnTo>
                    <a:lnTo>
                      <a:pt x="469" y="445"/>
                    </a:lnTo>
                    <a:lnTo>
                      <a:pt x="476" y="447"/>
                    </a:lnTo>
                    <a:lnTo>
                      <a:pt x="491" y="453"/>
                    </a:lnTo>
                    <a:lnTo>
                      <a:pt x="508" y="458"/>
                    </a:lnTo>
                    <a:lnTo>
                      <a:pt x="527" y="464"/>
                    </a:lnTo>
                    <a:lnTo>
                      <a:pt x="545" y="470"/>
                    </a:lnTo>
                    <a:lnTo>
                      <a:pt x="565" y="477"/>
                    </a:lnTo>
                    <a:lnTo>
                      <a:pt x="584" y="481"/>
                    </a:lnTo>
                    <a:lnTo>
                      <a:pt x="603" y="485"/>
                    </a:lnTo>
                    <a:lnTo>
                      <a:pt x="620" y="487"/>
                    </a:lnTo>
                    <a:lnTo>
                      <a:pt x="641" y="491"/>
                    </a:lnTo>
                    <a:lnTo>
                      <a:pt x="664" y="498"/>
                    </a:lnTo>
                    <a:lnTo>
                      <a:pt x="687" y="506"/>
                    </a:lnTo>
                    <a:lnTo>
                      <a:pt x="710" y="515"/>
                    </a:lnTo>
                    <a:lnTo>
                      <a:pt x="732" y="525"/>
                    </a:lnTo>
                    <a:lnTo>
                      <a:pt x="753" y="536"/>
                    </a:lnTo>
                    <a:lnTo>
                      <a:pt x="770" y="544"/>
                    </a:lnTo>
                    <a:lnTo>
                      <a:pt x="784" y="550"/>
                    </a:lnTo>
                    <a:lnTo>
                      <a:pt x="793" y="555"/>
                    </a:lnTo>
                    <a:lnTo>
                      <a:pt x="801" y="560"/>
                    </a:lnTo>
                    <a:lnTo>
                      <a:pt x="808" y="564"/>
                    </a:lnTo>
                    <a:lnTo>
                      <a:pt x="814" y="569"/>
                    </a:lnTo>
                    <a:lnTo>
                      <a:pt x="821" y="574"/>
                    </a:lnTo>
                    <a:lnTo>
                      <a:pt x="825" y="577"/>
                    </a:lnTo>
                    <a:lnTo>
                      <a:pt x="831" y="579"/>
                    </a:lnTo>
                    <a:lnTo>
                      <a:pt x="837" y="582"/>
                    </a:lnTo>
                    <a:lnTo>
                      <a:pt x="841" y="583"/>
                    </a:lnTo>
                    <a:lnTo>
                      <a:pt x="848" y="583"/>
                    </a:lnTo>
                    <a:lnTo>
                      <a:pt x="854" y="583"/>
                    </a:lnTo>
                    <a:lnTo>
                      <a:pt x="858" y="584"/>
                    </a:lnTo>
                    <a:lnTo>
                      <a:pt x="863" y="591"/>
                    </a:lnTo>
                    <a:lnTo>
                      <a:pt x="870" y="597"/>
                    </a:lnTo>
                    <a:lnTo>
                      <a:pt x="877" y="602"/>
                    </a:lnTo>
                    <a:lnTo>
                      <a:pt x="888" y="607"/>
                    </a:lnTo>
                    <a:lnTo>
                      <a:pt x="900" y="609"/>
                    </a:lnTo>
                    <a:lnTo>
                      <a:pt x="913" y="610"/>
                    </a:lnTo>
                    <a:lnTo>
                      <a:pt x="927" y="610"/>
                    </a:lnTo>
                    <a:lnTo>
                      <a:pt x="938" y="610"/>
                    </a:lnTo>
                    <a:lnTo>
                      <a:pt x="949" y="610"/>
                    </a:lnTo>
                    <a:lnTo>
                      <a:pt x="958" y="609"/>
                    </a:lnTo>
                    <a:lnTo>
                      <a:pt x="964" y="609"/>
                    </a:lnTo>
                    <a:lnTo>
                      <a:pt x="966" y="609"/>
                    </a:lnTo>
                    <a:lnTo>
                      <a:pt x="981" y="614"/>
                    </a:lnTo>
                    <a:lnTo>
                      <a:pt x="995" y="620"/>
                    </a:lnTo>
                    <a:lnTo>
                      <a:pt x="1008" y="626"/>
                    </a:lnTo>
                    <a:lnTo>
                      <a:pt x="1022" y="632"/>
                    </a:lnTo>
                    <a:lnTo>
                      <a:pt x="1036" y="639"/>
                    </a:lnTo>
                    <a:lnTo>
                      <a:pt x="1050" y="646"/>
                    </a:lnTo>
                    <a:lnTo>
                      <a:pt x="1064" y="653"/>
                    </a:lnTo>
                    <a:lnTo>
                      <a:pt x="1078" y="659"/>
                    </a:lnTo>
                    <a:lnTo>
                      <a:pt x="1086" y="662"/>
                    </a:lnTo>
                    <a:lnTo>
                      <a:pt x="1095" y="666"/>
                    </a:lnTo>
                    <a:lnTo>
                      <a:pt x="1105" y="669"/>
                    </a:lnTo>
                    <a:lnTo>
                      <a:pt x="1116" y="673"/>
                    </a:lnTo>
                    <a:lnTo>
                      <a:pt x="1126" y="676"/>
                    </a:lnTo>
                    <a:lnTo>
                      <a:pt x="1134" y="679"/>
                    </a:lnTo>
                    <a:lnTo>
                      <a:pt x="1139" y="682"/>
                    </a:lnTo>
                    <a:lnTo>
                      <a:pt x="1141" y="683"/>
                    </a:lnTo>
                    <a:lnTo>
                      <a:pt x="1144" y="678"/>
                    </a:lnTo>
                    <a:lnTo>
                      <a:pt x="1149" y="667"/>
                    </a:lnTo>
                    <a:lnTo>
                      <a:pt x="1155" y="655"/>
                    </a:lnTo>
                    <a:lnTo>
                      <a:pt x="1156" y="650"/>
                    </a:lnTo>
                    <a:lnTo>
                      <a:pt x="1154" y="648"/>
                    </a:lnTo>
                    <a:lnTo>
                      <a:pt x="1146" y="647"/>
                    </a:lnTo>
                    <a:lnTo>
                      <a:pt x="1134" y="644"/>
                    </a:lnTo>
                    <a:lnTo>
                      <a:pt x="1120" y="640"/>
                    </a:lnTo>
                    <a:lnTo>
                      <a:pt x="1104" y="636"/>
                    </a:lnTo>
                    <a:lnTo>
                      <a:pt x="1088" y="630"/>
                    </a:lnTo>
                    <a:lnTo>
                      <a:pt x="1072" y="624"/>
                    </a:lnTo>
                    <a:lnTo>
                      <a:pt x="1057" y="617"/>
                    </a:lnTo>
                    <a:lnTo>
                      <a:pt x="1050" y="615"/>
                    </a:lnTo>
                    <a:lnTo>
                      <a:pt x="1033" y="609"/>
                    </a:lnTo>
                    <a:lnTo>
                      <a:pt x="1010" y="602"/>
                    </a:lnTo>
                    <a:lnTo>
                      <a:pt x="982" y="593"/>
                    </a:lnTo>
                    <a:lnTo>
                      <a:pt x="953" y="585"/>
                    </a:lnTo>
                    <a:lnTo>
                      <a:pt x="927" y="577"/>
                    </a:lnTo>
                    <a:lnTo>
                      <a:pt x="905" y="570"/>
                    </a:lnTo>
                    <a:lnTo>
                      <a:pt x="890" y="567"/>
                    </a:lnTo>
                    <a:lnTo>
                      <a:pt x="879" y="563"/>
                    </a:lnTo>
                    <a:lnTo>
                      <a:pt x="863" y="557"/>
                    </a:lnTo>
                    <a:lnTo>
                      <a:pt x="844" y="549"/>
                    </a:lnTo>
                    <a:lnTo>
                      <a:pt x="820" y="539"/>
                    </a:lnTo>
                    <a:lnTo>
                      <a:pt x="794" y="529"/>
                    </a:lnTo>
                    <a:lnTo>
                      <a:pt x="769" y="518"/>
                    </a:lnTo>
                    <a:lnTo>
                      <a:pt x="742" y="508"/>
                    </a:lnTo>
                    <a:lnTo>
                      <a:pt x="718" y="499"/>
                    </a:lnTo>
                    <a:lnTo>
                      <a:pt x="711" y="495"/>
                    </a:lnTo>
                    <a:lnTo>
                      <a:pt x="707" y="492"/>
                    </a:lnTo>
                    <a:lnTo>
                      <a:pt x="702" y="487"/>
                    </a:lnTo>
                    <a:lnTo>
                      <a:pt x="700" y="484"/>
                    </a:lnTo>
                    <a:lnTo>
                      <a:pt x="696" y="480"/>
                    </a:lnTo>
                    <a:lnTo>
                      <a:pt x="693" y="477"/>
                    </a:lnTo>
                    <a:lnTo>
                      <a:pt x="688" y="474"/>
                    </a:lnTo>
                    <a:lnTo>
                      <a:pt x="684" y="472"/>
                    </a:lnTo>
                    <a:lnTo>
                      <a:pt x="681" y="472"/>
                    </a:lnTo>
                    <a:lnTo>
                      <a:pt x="676" y="472"/>
                    </a:lnTo>
                    <a:lnTo>
                      <a:pt x="667" y="472"/>
                    </a:lnTo>
                    <a:lnTo>
                      <a:pt x="658" y="473"/>
                    </a:lnTo>
                    <a:lnTo>
                      <a:pt x="649" y="473"/>
                    </a:lnTo>
                    <a:lnTo>
                      <a:pt x="641" y="473"/>
                    </a:lnTo>
                    <a:lnTo>
                      <a:pt x="635" y="473"/>
                    </a:lnTo>
                    <a:lnTo>
                      <a:pt x="632" y="472"/>
                    </a:lnTo>
                    <a:lnTo>
                      <a:pt x="631" y="471"/>
                    </a:lnTo>
                    <a:lnTo>
                      <a:pt x="627" y="469"/>
                    </a:lnTo>
                    <a:lnTo>
                      <a:pt x="618" y="466"/>
                    </a:lnTo>
                    <a:lnTo>
                      <a:pt x="599" y="465"/>
                    </a:lnTo>
                    <a:lnTo>
                      <a:pt x="584" y="456"/>
                    </a:lnTo>
                    <a:lnTo>
                      <a:pt x="568" y="447"/>
                    </a:lnTo>
                    <a:lnTo>
                      <a:pt x="549" y="438"/>
                    </a:lnTo>
                    <a:lnTo>
                      <a:pt x="530" y="431"/>
                    </a:lnTo>
                    <a:lnTo>
                      <a:pt x="510" y="424"/>
                    </a:lnTo>
                    <a:lnTo>
                      <a:pt x="490" y="418"/>
                    </a:lnTo>
                    <a:lnTo>
                      <a:pt x="470" y="413"/>
                    </a:lnTo>
                    <a:lnTo>
                      <a:pt x="453" y="410"/>
                    </a:lnTo>
                    <a:lnTo>
                      <a:pt x="449" y="409"/>
                    </a:lnTo>
                    <a:lnTo>
                      <a:pt x="444" y="408"/>
                    </a:lnTo>
                    <a:lnTo>
                      <a:pt x="440" y="407"/>
                    </a:lnTo>
                    <a:lnTo>
                      <a:pt x="437" y="405"/>
                    </a:lnTo>
                    <a:lnTo>
                      <a:pt x="434" y="403"/>
                    </a:lnTo>
                    <a:lnTo>
                      <a:pt x="428" y="402"/>
                    </a:lnTo>
                    <a:lnTo>
                      <a:pt x="421" y="401"/>
                    </a:lnTo>
                    <a:lnTo>
                      <a:pt x="411" y="401"/>
                    </a:lnTo>
                    <a:lnTo>
                      <a:pt x="408" y="396"/>
                    </a:lnTo>
                    <a:lnTo>
                      <a:pt x="406" y="385"/>
                    </a:lnTo>
                    <a:lnTo>
                      <a:pt x="402" y="373"/>
                    </a:lnTo>
                    <a:lnTo>
                      <a:pt x="398" y="366"/>
                    </a:lnTo>
                    <a:lnTo>
                      <a:pt x="391" y="363"/>
                    </a:lnTo>
                    <a:lnTo>
                      <a:pt x="384" y="358"/>
                    </a:lnTo>
                    <a:lnTo>
                      <a:pt x="377" y="354"/>
                    </a:lnTo>
                    <a:lnTo>
                      <a:pt x="371" y="350"/>
                    </a:lnTo>
                    <a:lnTo>
                      <a:pt x="362" y="340"/>
                    </a:lnTo>
                    <a:lnTo>
                      <a:pt x="355" y="331"/>
                    </a:lnTo>
                    <a:lnTo>
                      <a:pt x="352" y="324"/>
                    </a:lnTo>
                    <a:lnTo>
                      <a:pt x="351" y="319"/>
                    </a:lnTo>
                    <a:lnTo>
                      <a:pt x="351" y="295"/>
                    </a:lnTo>
                    <a:lnTo>
                      <a:pt x="353" y="274"/>
                    </a:lnTo>
                    <a:lnTo>
                      <a:pt x="354" y="259"/>
                    </a:lnTo>
                    <a:lnTo>
                      <a:pt x="354" y="253"/>
                    </a:lnTo>
                    <a:lnTo>
                      <a:pt x="366" y="226"/>
                    </a:lnTo>
                    <a:lnTo>
                      <a:pt x="371" y="191"/>
                    </a:lnTo>
                    <a:lnTo>
                      <a:pt x="373" y="155"/>
                    </a:lnTo>
                    <a:lnTo>
                      <a:pt x="368" y="128"/>
                    </a:lnTo>
                    <a:lnTo>
                      <a:pt x="351" y="86"/>
                    </a:lnTo>
                    <a:lnTo>
                      <a:pt x="331" y="55"/>
                    </a:lnTo>
                    <a:lnTo>
                      <a:pt x="308" y="32"/>
                    </a:lnTo>
                    <a:lnTo>
                      <a:pt x="285" y="17"/>
                    </a:lnTo>
                    <a:lnTo>
                      <a:pt x="262" y="8"/>
                    </a:lnTo>
                    <a:lnTo>
                      <a:pt x="239" y="2"/>
                    </a:lnTo>
                    <a:lnTo>
                      <a:pt x="218" y="0"/>
                    </a:lnTo>
                    <a:lnTo>
                      <a:pt x="200" y="0"/>
                    </a:lnTo>
                    <a:lnTo>
                      <a:pt x="172" y="2"/>
                    </a:lnTo>
                    <a:lnTo>
                      <a:pt x="146" y="7"/>
                    </a:lnTo>
                    <a:lnTo>
                      <a:pt x="119" y="13"/>
                    </a:lnTo>
                    <a:lnTo>
                      <a:pt x="96" y="21"/>
                    </a:lnTo>
                    <a:lnTo>
                      <a:pt x="75" y="29"/>
                    </a:lnTo>
                    <a:lnTo>
                      <a:pt x="59" y="38"/>
                    </a:lnTo>
                    <a:lnTo>
                      <a:pt x="46" y="47"/>
                    </a:lnTo>
                    <a:lnTo>
                      <a:pt x="41" y="56"/>
                    </a:lnTo>
                    <a:lnTo>
                      <a:pt x="42" y="58"/>
                    </a:lnTo>
                    <a:lnTo>
                      <a:pt x="46" y="60"/>
                    </a:lnTo>
                    <a:lnTo>
                      <a:pt x="51" y="63"/>
                    </a:lnTo>
                    <a:lnTo>
                      <a:pt x="58" y="67"/>
                    </a:lnTo>
                    <a:lnTo>
                      <a:pt x="64" y="70"/>
                    </a:lnTo>
                    <a:lnTo>
                      <a:pt x="70" y="74"/>
                    </a:lnTo>
                    <a:lnTo>
                      <a:pt x="73" y="76"/>
                    </a:lnTo>
                    <a:lnTo>
                      <a:pt x="74" y="77"/>
                    </a:lnTo>
                    <a:lnTo>
                      <a:pt x="78" y="75"/>
                    </a:lnTo>
                    <a:lnTo>
                      <a:pt x="84" y="69"/>
                    </a:lnTo>
                    <a:lnTo>
                      <a:pt x="94" y="63"/>
                    </a:lnTo>
                    <a:lnTo>
                      <a:pt x="103" y="59"/>
                    </a:lnTo>
                    <a:lnTo>
                      <a:pt x="103" y="61"/>
                    </a:lnTo>
                    <a:lnTo>
                      <a:pt x="105" y="62"/>
                    </a:lnTo>
                    <a:lnTo>
                      <a:pt x="106" y="64"/>
                    </a:lnTo>
                    <a:lnTo>
                      <a:pt x="106" y="66"/>
                    </a:lnTo>
                    <a:lnTo>
                      <a:pt x="105" y="68"/>
                    </a:lnTo>
                    <a:lnTo>
                      <a:pt x="103" y="71"/>
                    </a:lnTo>
                    <a:lnTo>
                      <a:pt x="101" y="75"/>
                    </a:lnTo>
                    <a:lnTo>
                      <a:pt x="99" y="78"/>
                    </a:lnTo>
                    <a:lnTo>
                      <a:pt x="99" y="82"/>
                    </a:lnTo>
                    <a:lnTo>
                      <a:pt x="99" y="86"/>
                    </a:lnTo>
                    <a:lnTo>
                      <a:pt x="102" y="90"/>
                    </a:lnTo>
                    <a:lnTo>
                      <a:pt x="105" y="92"/>
                    </a:lnTo>
                    <a:lnTo>
                      <a:pt x="108" y="100"/>
                    </a:lnTo>
                    <a:lnTo>
                      <a:pt x="110" y="108"/>
                    </a:lnTo>
                    <a:lnTo>
                      <a:pt x="111" y="116"/>
                    </a:lnTo>
                    <a:lnTo>
                      <a:pt x="112" y="124"/>
                    </a:lnTo>
                    <a:lnTo>
                      <a:pt x="106" y="123"/>
                    </a:lnTo>
                    <a:lnTo>
                      <a:pt x="103" y="121"/>
                    </a:lnTo>
                    <a:lnTo>
                      <a:pt x="99" y="117"/>
                    </a:lnTo>
                    <a:lnTo>
                      <a:pt x="97" y="113"/>
                    </a:lnTo>
                    <a:lnTo>
                      <a:pt x="93" y="108"/>
                    </a:lnTo>
                    <a:lnTo>
                      <a:pt x="88" y="104"/>
                    </a:lnTo>
                    <a:lnTo>
                      <a:pt x="81" y="100"/>
                    </a:lnTo>
                    <a:lnTo>
                      <a:pt x="71" y="98"/>
                    </a:lnTo>
                    <a:lnTo>
                      <a:pt x="64" y="96"/>
                    </a:lnTo>
                    <a:lnTo>
                      <a:pt x="57" y="92"/>
                    </a:lnTo>
                    <a:lnTo>
                      <a:pt x="51" y="88"/>
                    </a:lnTo>
                    <a:lnTo>
                      <a:pt x="44" y="83"/>
                    </a:lnTo>
                    <a:lnTo>
                      <a:pt x="38" y="78"/>
                    </a:lnTo>
                    <a:lnTo>
                      <a:pt x="34" y="75"/>
                    </a:lnTo>
                    <a:lnTo>
                      <a:pt x="31" y="71"/>
                    </a:lnTo>
                    <a:lnTo>
                      <a:pt x="29" y="70"/>
                    </a:lnTo>
                    <a:lnTo>
                      <a:pt x="28" y="70"/>
                    </a:lnTo>
                    <a:lnTo>
                      <a:pt x="27" y="73"/>
                    </a:lnTo>
                    <a:lnTo>
                      <a:pt x="23" y="75"/>
                    </a:lnTo>
                    <a:lnTo>
                      <a:pt x="18" y="78"/>
                    </a:lnTo>
                    <a:lnTo>
                      <a:pt x="15" y="78"/>
                    </a:lnTo>
                    <a:lnTo>
                      <a:pt x="10" y="78"/>
                    </a:lnTo>
                    <a:lnTo>
                      <a:pt x="3" y="78"/>
                    </a:lnTo>
                    <a:lnTo>
                      <a:pt x="0" y="79"/>
                    </a:lnTo>
                    <a:lnTo>
                      <a:pt x="4" y="91"/>
                    </a:lnTo>
                    <a:lnTo>
                      <a:pt x="7" y="99"/>
                    </a:lnTo>
                    <a:lnTo>
                      <a:pt x="12" y="106"/>
                    </a:lnTo>
                    <a:lnTo>
                      <a:pt x="14" y="112"/>
                    </a:lnTo>
                    <a:lnTo>
                      <a:pt x="14" y="128"/>
                    </a:lnTo>
                    <a:lnTo>
                      <a:pt x="14" y="149"/>
                    </a:lnTo>
                    <a:lnTo>
                      <a:pt x="13" y="167"/>
                    </a:lnTo>
                    <a:lnTo>
                      <a:pt x="13" y="176"/>
                    </a:lnTo>
                    <a:lnTo>
                      <a:pt x="15" y="176"/>
                    </a:lnTo>
                    <a:lnTo>
                      <a:pt x="22" y="176"/>
                    </a:lnTo>
                    <a:lnTo>
                      <a:pt x="29" y="176"/>
                    </a:lnTo>
                    <a:lnTo>
                      <a:pt x="33" y="175"/>
                    </a:lnTo>
                    <a:lnTo>
                      <a:pt x="33" y="170"/>
                    </a:lnTo>
                    <a:lnTo>
                      <a:pt x="34" y="160"/>
                    </a:lnTo>
                    <a:lnTo>
                      <a:pt x="34" y="150"/>
                    </a:lnTo>
                    <a:lnTo>
                      <a:pt x="33" y="145"/>
                    </a:lnTo>
                    <a:lnTo>
                      <a:pt x="38" y="145"/>
                    </a:lnTo>
                    <a:lnTo>
                      <a:pt x="50" y="145"/>
                    </a:lnTo>
                    <a:lnTo>
                      <a:pt x="60" y="144"/>
                    </a:lnTo>
                    <a:lnTo>
                      <a:pt x="66" y="144"/>
                    </a:lnTo>
                    <a:lnTo>
                      <a:pt x="66" y="155"/>
                    </a:lnTo>
                    <a:lnTo>
                      <a:pt x="66" y="180"/>
                    </a:lnTo>
                    <a:lnTo>
                      <a:pt x="66" y="204"/>
                    </a:lnTo>
                    <a:lnTo>
                      <a:pt x="67" y="215"/>
                    </a:lnTo>
                    <a:lnTo>
                      <a:pt x="65" y="215"/>
                    </a:lnTo>
                    <a:lnTo>
                      <a:pt x="61" y="217"/>
                    </a:lnTo>
                    <a:lnTo>
                      <a:pt x="55" y="218"/>
                    </a:lnTo>
                    <a:lnTo>
                      <a:pt x="49" y="218"/>
                    </a:lnTo>
                    <a:lnTo>
                      <a:pt x="42" y="219"/>
                    </a:lnTo>
                    <a:lnTo>
                      <a:pt x="35" y="220"/>
                    </a:lnTo>
                    <a:lnTo>
                      <a:pt x="31" y="221"/>
                    </a:lnTo>
                    <a:lnTo>
                      <a:pt x="29" y="221"/>
                    </a:lnTo>
                    <a:lnTo>
                      <a:pt x="29" y="218"/>
                    </a:lnTo>
                    <a:lnTo>
                      <a:pt x="29" y="208"/>
                    </a:lnTo>
                    <a:lnTo>
                      <a:pt x="29" y="197"/>
                    </a:lnTo>
                    <a:lnTo>
                      <a:pt x="29" y="185"/>
                    </a:lnTo>
                    <a:lnTo>
                      <a:pt x="26" y="185"/>
                    </a:lnTo>
                    <a:lnTo>
                      <a:pt x="22" y="185"/>
                    </a:lnTo>
                    <a:lnTo>
                      <a:pt x="19" y="184"/>
                    </a:lnTo>
                    <a:lnTo>
                      <a:pt x="17" y="185"/>
                    </a:lnTo>
                    <a:lnTo>
                      <a:pt x="15" y="188"/>
                    </a:lnTo>
                    <a:lnTo>
                      <a:pt x="15" y="193"/>
                    </a:lnTo>
                    <a:lnTo>
                      <a:pt x="14" y="199"/>
                    </a:lnTo>
                    <a:lnTo>
                      <a:pt x="14" y="203"/>
                    </a:lnTo>
                    <a:lnTo>
                      <a:pt x="12" y="204"/>
                    </a:lnTo>
                    <a:lnTo>
                      <a:pt x="10" y="208"/>
                    </a:lnTo>
                    <a:lnTo>
                      <a:pt x="8" y="221"/>
                    </a:lnTo>
                    <a:lnTo>
                      <a:pt x="8" y="245"/>
                    </a:lnTo>
                    <a:lnTo>
                      <a:pt x="12" y="250"/>
                    </a:lnTo>
                    <a:lnTo>
                      <a:pt x="18" y="253"/>
                    </a:lnTo>
                    <a:lnTo>
                      <a:pt x="23" y="256"/>
                    </a:lnTo>
                    <a:lnTo>
                      <a:pt x="27" y="260"/>
                    </a:lnTo>
                    <a:lnTo>
                      <a:pt x="28" y="268"/>
                    </a:lnTo>
                    <a:lnTo>
                      <a:pt x="27" y="274"/>
                    </a:lnTo>
                    <a:lnTo>
                      <a:pt x="23" y="280"/>
                    </a:lnTo>
                    <a:lnTo>
                      <a:pt x="20" y="287"/>
                    </a:lnTo>
                    <a:lnTo>
                      <a:pt x="14" y="298"/>
                    </a:lnTo>
                    <a:lnTo>
                      <a:pt x="8" y="310"/>
                    </a:lnTo>
                    <a:lnTo>
                      <a:pt x="5" y="322"/>
                    </a:lnTo>
                    <a:lnTo>
                      <a:pt x="7" y="334"/>
                    </a:lnTo>
                    <a:lnTo>
                      <a:pt x="10" y="339"/>
                    </a:lnTo>
                    <a:lnTo>
                      <a:pt x="13" y="341"/>
                    </a:lnTo>
                    <a:lnTo>
                      <a:pt x="18" y="342"/>
                    </a:lnTo>
                    <a:lnTo>
                      <a:pt x="22" y="342"/>
                    </a:lnTo>
                    <a:lnTo>
                      <a:pt x="27" y="342"/>
                    </a:lnTo>
                    <a:lnTo>
                      <a:pt x="33" y="341"/>
                    </a:lnTo>
                    <a:lnTo>
                      <a:pt x="37" y="342"/>
                    </a:lnTo>
                    <a:lnTo>
                      <a:pt x="43" y="344"/>
                    </a:lnTo>
                    <a:lnTo>
                      <a:pt x="45" y="350"/>
                    </a:lnTo>
                    <a:lnTo>
                      <a:pt x="43" y="358"/>
                    </a:lnTo>
                    <a:lnTo>
                      <a:pt x="38" y="367"/>
                    </a:lnTo>
                    <a:lnTo>
                      <a:pt x="40" y="374"/>
                    </a:lnTo>
                    <a:lnTo>
                      <a:pt x="43" y="379"/>
                    </a:lnTo>
                    <a:lnTo>
                      <a:pt x="46" y="383"/>
                    </a:lnTo>
                    <a:lnTo>
                      <a:pt x="52" y="387"/>
                    </a:lnTo>
                    <a:lnTo>
                      <a:pt x="59" y="389"/>
                    </a:lnTo>
                    <a:lnTo>
                      <a:pt x="63" y="390"/>
                    </a:lnTo>
                    <a:lnTo>
                      <a:pt x="63" y="394"/>
                    </a:lnTo>
                    <a:lnTo>
                      <a:pt x="60" y="398"/>
                    </a:lnTo>
                    <a:lnTo>
                      <a:pt x="57" y="403"/>
                    </a:lnTo>
                    <a:lnTo>
                      <a:pt x="53" y="410"/>
                    </a:lnTo>
                    <a:lnTo>
                      <a:pt x="51" y="419"/>
                    </a:lnTo>
                    <a:lnTo>
                      <a:pt x="53" y="426"/>
                    </a:lnTo>
                    <a:lnTo>
                      <a:pt x="59" y="432"/>
                    </a:lnTo>
                    <a:lnTo>
                      <a:pt x="64" y="433"/>
                    </a:lnTo>
                    <a:lnTo>
                      <a:pt x="70" y="434"/>
                    </a:lnTo>
                    <a:lnTo>
                      <a:pt x="74" y="435"/>
                    </a:lnTo>
                    <a:lnTo>
                      <a:pt x="79" y="439"/>
                    </a:lnTo>
                    <a:lnTo>
                      <a:pt x="81" y="445"/>
                    </a:lnTo>
                    <a:lnTo>
                      <a:pt x="80" y="450"/>
                    </a:lnTo>
                    <a:lnTo>
                      <a:pt x="79" y="457"/>
                    </a:lnTo>
                    <a:lnTo>
                      <a:pt x="79" y="465"/>
                    </a:lnTo>
                    <a:lnTo>
                      <a:pt x="81" y="473"/>
                    </a:lnTo>
                    <a:lnTo>
                      <a:pt x="88" y="479"/>
                    </a:lnTo>
                    <a:lnTo>
                      <a:pt x="96" y="483"/>
                    </a:lnTo>
                    <a:lnTo>
                      <a:pt x="105" y="484"/>
                    </a:lnTo>
                    <a:lnTo>
                      <a:pt x="117" y="481"/>
                    </a:lnTo>
                    <a:lnTo>
                      <a:pt x="128" y="479"/>
                    </a:lnTo>
                    <a:lnTo>
                      <a:pt x="139" y="476"/>
                    </a:lnTo>
                    <a:lnTo>
                      <a:pt x="148" y="471"/>
                    </a:lnTo>
                    <a:lnTo>
                      <a:pt x="157" y="466"/>
                    </a:lnTo>
                    <a:lnTo>
                      <a:pt x="166" y="463"/>
                    </a:lnTo>
                    <a:lnTo>
                      <a:pt x="177" y="459"/>
                    </a:lnTo>
                    <a:lnTo>
                      <a:pt x="187" y="456"/>
                    </a:lnTo>
                    <a:lnTo>
                      <a:pt x="199" y="458"/>
                    </a:lnTo>
                    <a:lnTo>
                      <a:pt x="208" y="470"/>
                    </a:lnTo>
                    <a:lnTo>
                      <a:pt x="215" y="486"/>
                    </a:lnTo>
                    <a:lnTo>
                      <a:pt x="214" y="504"/>
                    </a:lnTo>
                    <a:lnTo>
                      <a:pt x="214" y="533"/>
                    </a:lnTo>
                    <a:lnTo>
                      <a:pt x="214" y="594"/>
                    </a:lnTo>
                    <a:lnTo>
                      <a:pt x="214" y="655"/>
                    </a:lnTo>
                    <a:lnTo>
                      <a:pt x="215" y="683"/>
                    </a:lnTo>
                    <a:lnTo>
                      <a:pt x="219" y="683"/>
                    </a:lnTo>
                    <a:lnTo>
                      <a:pt x="230" y="684"/>
                    </a:lnTo>
                    <a:lnTo>
                      <a:pt x="247" y="684"/>
                    </a:lnTo>
                    <a:lnTo>
                      <a:pt x="269" y="684"/>
                    </a:lnTo>
                    <a:lnTo>
                      <a:pt x="295" y="684"/>
                    </a:lnTo>
                    <a:lnTo>
                      <a:pt x="325" y="684"/>
                    </a:lnTo>
                    <a:lnTo>
                      <a:pt x="358" y="684"/>
                    </a:lnTo>
                    <a:lnTo>
                      <a:pt x="390" y="683"/>
                    </a:lnTo>
                    <a:lnTo>
                      <a:pt x="423" y="683"/>
                    </a:lnTo>
                    <a:lnTo>
                      <a:pt x="455" y="683"/>
                    </a:lnTo>
                    <a:lnTo>
                      <a:pt x="487" y="683"/>
                    </a:lnTo>
                    <a:lnTo>
                      <a:pt x="514" y="683"/>
                    </a:lnTo>
                    <a:lnTo>
                      <a:pt x="540" y="683"/>
                    </a:lnTo>
                    <a:lnTo>
                      <a:pt x="559" y="683"/>
                    </a:lnTo>
                    <a:lnTo>
                      <a:pt x="573" y="684"/>
                    </a:lnTo>
                    <a:lnTo>
                      <a:pt x="581" y="684"/>
                    </a:lnTo>
                    <a:lnTo>
                      <a:pt x="602" y="686"/>
                    </a:lnTo>
                    <a:lnTo>
                      <a:pt x="625" y="689"/>
                    </a:lnTo>
                    <a:lnTo>
                      <a:pt x="647" y="691"/>
                    </a:lnTo>
                    <a:lnTo>
                      <a:pt x="669" y="693"/>
                    </a:lnTo>
                    <a:lnTo>
                      <a:pt x="688" y="698"/>
                    </a:lnTo>
                    <a:lnTo>
                      <a:pt x="703" y="701"/>
                    </a:lnTo>
                    <a:lnTo>
                      <a:pt x="714" y="707"/>
                    </a:lnTo>
                    <a:lnTo>
                      <a:pt x="718" y="7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 name="Freeform 76"/>
              <p:cNvSpPr>
                <a:spLocks/>
              </p:cNvSpPr>
              <p:nvPr/>
            </p:nvSpPr>
            <p:spPr bwMode="auto">
              <a:xfrm>
                <a:off x="3436" y="217"/>
                <a:ext cx="25" cy="25"/>
              </a:xfrm>
              <a:custGeom>
                <a:avLst/>
                <a:gdLst>
                  <a:gd name="T0" fmla="*/ 0 w 50"/>
                  <a:gd name="T1" fmla="*/ 1 h 49"/>
                  <a:gd name="T2" fmla="*/ 1 w 50"/>
                  <a:gd name="T3" fmla="*/ 1 h 49"/>
                  <a:gd name="T4" fmla="*/ 1 w 50"/>
                  <a:gd name="T5" fmla="*/ 1 h 49"/>
                  <a:gd name="T6" fmla="*/ 1 w 50"/>
                  <a:gd name="T7" fmla="*/ 1 h 49"/>
                  <a:gd name="T8" fmla="*/ 1 w 50"/>
                  <a:gd name="T9" fmla="*/ 0 h 49"/>
                  <a:gd name="T10" fmla="*/ 1 w 50"/>
                  <a:gd name="T11" fmla="*/ 1 h 49"/>
                  <a:gd name="T12" fmla="*/ 1 w 50"/>
                  <a:gd name="T13" fmla="*/ 1 h 49"/>
                  <a:gd name="T14" fmla="*/ 1 w 50"/>
                  <a:gd name="T15" fmla="*/ 1 h 49"/>
                  <a:gd name="T16" fmla="*/ 1 w 50"/>
                  <a:gd name="T17" fmla="*/ 1 h 49"/>
                  <a:gd name="T18" fmla="*/ 1 w 50"/>
                  <a:gd name="T19" fmla="*/ 1 h 49"/>
                  <a:gd name="T20" fmla="*/ 1 w 50"/>
                  <a:gd name="T21" fmla="*/ 1 h 49"/>
                  <a:gd name="T22" fmla="*/ 1 w 50"/>
                  <a:gd name="T23" fmla="*/ 1 h 49"/>
                  <a:gd name="T24" fmla="*/ 1 w 50"/>
                  <a:gd name="T25" fmla="*/ 1 h 49"/>
                  <a:gd name="T26" fmla="*/ 1 w 50"/>
                  <a:gd name="T27" fmla="*/ 1 h 49"/>
                  <a:gd name="T28" fmla="*/ 1 w 50"/>
                  <a:gd name="T29" fmla="*/ 1 h 49"/>
                  <a:gd name="T30" fmla="*/ 1 w 50"/>
                  <a:gd name="T31" fmla="*/ 1 h 49"/>
                  <a:gd name="T32" fmla="*/ 1 w 50"/>
                  <a:gd name="T33" fmla="*/ 1 h 49"/>
                  <a:gd name="T34" fmla="*/ 1 w 50"/>
                  <a:gd name="T35" fmla="*/ 1 h 49"/>
                  <a:gd name="T36" fmla="*/ 1 w 50"/>
                  <a:gd name="T37" fmla="*/ 1 h 49"/>
                  <a:gd name="T38" fmla="*/ 1 w 50"/>
                  <a:gd name="T39" fmla="*/ 1 h 49"/>
                  <a:gd name="T40" fmla="*/ 0 w 50"/>
                  <a:gd name="T41" fmla="*/ 1 h 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49"/>
                  <a:gd name="T65" fmla="*/ 50 w 50"/>
                  <a:gd name="T66" fmla="*/ 49 h 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49">
                    <a:moveTo>
                      <a:pt x="0" y="24"/>
                    </a:moveTo>
                    <a:lnTo>
                      <a:pt x="3" y="19"/>
                    </a:lnTo>
                    <a:lnTo>
                      <a:pt x="9" y="11"/>
                    </a:lnTo>
                    <a:lnTo>
                      <a:pt x="15" y="3"/>
                    </a:lnTo>
                    <a:lnTo>
                      <a:pt x="18" y="0"/>
                    </a:lnTo>
                    <a:lnTo>
                      <a:pt x="25" y="2"/>
                    </a:lnTo>
                    <a:lnTo>
                      <a:pt x="35" y="10"/>
                    </a:lnTo>
                    <a:lnTo>
                      <a:pt x="45" y="18"/>
                    </a:lnTo>
                    <a:lnTo>
                      <a:pt x="50" y="24"/>
                    </a:lnTo>
                    <a:lnTo>
                      <a:pt x="48" y="28"/>
                    </a:lnTo>
                    <a:lnTo>
                      <a:pt x="42" y="37"/>
                    </a:lnTo>
                    <a:lnTo>
                      <a:pt x="37" y="45"/>
                    </a:lnTo>
                    <a:lnTo>
                      <a:pt x="33" y="49"/>
                    </a:lnTo>
                    <a:lnTo>
                      <a:pt x="32" y="49"/>
                    </a:lnTo>
                    <a:lnTo>
                      <a:pt x="31" y="48"/>
                    </a:lnTo>
                    <a:lnTo>
                      <a:pt x="30" y="48"/>
                    </a:lnTo>
                    <a:lnTo>
                      <a:pt x="29" y="48"/>
                    </a:lnTo>
                    <a:lnTo>
                      <a:pt x="20" y="42"/>
                    </a:lnTo>
                    <a:lnTo>
                      <a:pt x="15" y="35"/>
                    </a:lnTo>
                    <a:lnTo>
                      <a:pt x="8" y="30"/>
                    </a:lnTo>
                    <a:lnTo>
                      <a:pt x="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77"/>
              <p:cNvSpPr>
                <a:spLocks/>
              </p:cNvSpPr>
              <p:nvPr/>
            </p:nvSpPr>
            <p:spPr bwMode="auto">
              <a:xfrm>
                <a:off x="3993" y="517"/>
                <a:ext cx="17" cy="22"/>
              </a:xfrm>
              <a:custGeom>
                <a:avLst/>
                <a:gdLst>
                  <a:gd name="T0" fmla="*/ 1 w 33"/>
                  <a:gd name="T1" fmla="*/ 0 h 44"/>
                  <a:gd name="T2" fmla="*/ 1 w 33"/>
                  <a:gd name="T3" fmla="*/ 1 h 44"/>
                  <a:gd name="T4" fmla="*/ 1 w 33"/>
                  <a:gd name="T5" fmla="*/ 1 h 44"/>
                  <a:gd name="T6" fmla="*/ 1 w 33"/>
                  <a:gd name="T7" fmla="*/ 1 h 44"/>
                  <a:gd name="T8" fmla="*/ 1 w 33"/>
                  <a:gd name="T9" fmla="*/ 1 h 44"/>
                  <a:gd name="T10" fmla="*/ 1 w 33"/>
                  <a:gd name="T11" fmla="*/ 1 h 44"/>
                  <a:gd name="T12" fmla="*/ 1 w 33"/>
                  <a:gd name="T13" fmla="*/ 1 h 44"/>
                  <a:gd name="T14" fmla="*/ 1 w 33"/>
                  <a:gd name="T15" fmla="*/ 1 h 44"/>
                  <a:gd name="T16" fmla="*/ 1 w 33"/>
                  <a:gd name="T17" fmla="*/ 1 h 44"/>
                  <a:gd name="T18" fmla="*/ 1 w 33"/>
                  <a:gd name="T19" fmla="*/ 1 h 44"/>
                  <a:gd name="T20" fmla="*/ 1 w 33"/>
                  <a:gd name="T21" fmla="*/ 1 h 44"/>
                  <a:gd name="T22" fmla="*/ 1 w 33"/>
                  <a:gd name="T23" fmla="*/ 1 h 44"/>
                  <a:gd name="T24" fmla="*/ 0 w 33"/>
                  <a:gd name="T25" fmla="*/ 1 h 44"/>
                  <a:gd name="T26" fmla="*/ 1 w 33"/>
                  <a:gd name="T27" fmla="*/ 1 h 44"/>
                  <a:gd name="T28" fmla="*/ 1 w 33"/>
                  <a:gd name="T29" fmla="*/ 1 h 44"/>
                  <a:gd name="T30" fmla="*/ 1 w 33"/>
                  <a:gd name="T31" fmla="*/ 1 h 44"/>
                  <a:gd name="T32" fmla="*/ 1 w 33"/>
                  <a:gd name="T33" fmla="*/ 0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44"/>
                  <a:gd name="T53" fmla="*/ 33 w 33"/>
                  <a:gd name="T54" fmla="*/ 44 h 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44">
                    <a:moveTo>
                      <a:pt x="14" y="0"/>
                    </a:moveTo>
                    <a:lnTo>
                      <a:pt x="17" y="1"/>
                    </a:lnTo>
                    <a:lnTo>
                      <a:pt x="24" y="2"/>
                    </a:lnTo>
                    <a:lnTo>
                      <a:pt x="30" y="4"/>
                    </a:lnTo>
                    <a:lnTo>
                      <a:pt x="33" y="5"/>
                    </a:lnTo>
                    <a:lnTo>
                      <a:pt x="31" y="11"/>
                    </a:lnTo>
                    <a:lnTo>
                      <a:pt x="25" y="24"/>
                    </a:lnTo>
                    <a:lnTo>
                      <a:pt x="18" y="38"/>
                    </a:lnTo>
                    <a:lnTo>
                      <a:pt x="15" y="44"/>
                    </a:lnTo>
                    <a:lnTo>
                      <a:pt x="13" y="42"/>
                    </a:lnTo>
                    <a:lnTo>
                      <a:pt x="8" y="38"/>
                    </a:lnTo>
                    <a:lnTo>
                      <a:pt x="2" y="34"/>
                    </a:lnTo>
                    <a:lnTo>
                      <a:pt x="0" y="33"/>
                    </a:lnTo>
                    <a:lnTo>
                      <a:pt x="2" y="27"/>
                    </a:lnTo>
                    <a:lnTo>
                      <a:pt x="7" y="16"/>
                    </a:lnTo>
                    <a:lnTo>
                      <a:pt x="11" y="4"/>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 name="Freeform 78"/>
              <p:cNvSpPr>
                <a:spLocks/>
              </p:cNvSpPr>
              <p:nvPr/>
            </p:nvSpPr>
            <p:spPr bwMode="auto">
              <a:xfrm>
                <a:off x="3366" y="610"/>
                <a:ext cx="25" cy="17"/>
              </a:xfrm>
              <a:custGeom>
                <a:avLst/>
                <a:gdLst>
                  <a:gd name="T0" fmla="*/ 0 w 50"/>
                  <a:gd name="T1" fmla="*/ 0 h 33"/>
                  <a:gd name="T2" fmla="*/ 1 w 50"/>
                  <a:gd name="T3" fmla="*/ 0 h 33"/>
                  <a:gd name="T4" fmla="*/ 1 w 50"/>
                  <a:gd name="T5" fmla="*/ 0 h 33"/>
                  <a:gd name="T6" fmla="*/ 1 w 50"/>
                  <a:gd name="T7" fmla="*/ 0 h 33"/>
                  <a:gd name="T8" fmla="*/ 1 w 50"/>
                  <a:gd name="T9" fmla="*/ 0 h 33"/>
                  <a:gd name="T10" fmla="*/ 1 w 50"/>
                  <a:gd name="T11" fmla="*/ 0 h 33"/>
                  <a:gd name="T12" fmla="*/ 1 w 50"/>
                  <a:gd name="T13" fmla="*/ 0 h 33"/>
                  <a:gd name="T14" fmla="*/ 1 w 50"/>
                  <a:gd name="T15" fmla="*/ 1 h 33"/>
                  <a:gd name="T16" fmla="*/ 1 w 50"/>
                  <a:gd name="T17" fmla="*/ 1 h 33"/>
                  <a:gd name="T18" fmla="*/ 1 w 50"/>
                  <a:gd name="T19" fmla="*/ 1 h 33"/>
                  <a:gd name="T20" fmla="*/ 1 w 50"/>
                  <a:gd name="T21" fmla="*/ 1 h 33"/>
                  <a:gd name="T22" fmla="*/ 1 w 50"/>
                  <a:gd name="T23" fmla="*/ 1 h 33"/>
                  <a:gd name="T24" fmla="*/ 1 w 50"/>
                  <a:gd name="T25" fmla="*/ 1 h 33"/>
                  <a:gd name="T26" fmla="*/ 1 w 50"/>
                  <a:gd name="T27" fmla="*/ 1 h 33"/>
                  <a:gd name="T28" fmla="*/ 1 w 50"/>
                  <a:gd name="T29" fmla="*/ 1 h 33"/>
                  <a:gd name="T30" fmla="*/ 1 w 50"/>
                  <a:gd name="T31" fmla="*/ 1 h 33"/>
                  <a:gd name="T32" fmla="*/ 1 w 50"/>
                  <a:gd name="T33" fmla="*/ 1 h 33"/>
                  <a:gd name="T34" fmla="*/ 1 w 50"/>
                  <a:gd name="T35" fmla="*/ 1 h 33"/>
                  <a:gd name="T36" fmla="*/ 1 w 50"/>
                  <a:gd name="T37" fmla="*/ 1 h 33"/>
                  <a:gd name="T38" fmla="*/ 1 w 50"/>
                  <a:gd name="T39" fmla="*/ 1 h 33"/>
                  <a:gd name="T40" fmla="*/ 1 w 50"/>
                  <a:gd name="T41" fmla="*/ 1 h 33"/>
                  <a:gd name="T42" fmla="*/ 1 w 50"/>
                  <a:gd name="T43" fmla="*/ 1 h 33"/>
                  <a:gd name="T44" fmla="*/ 0 w 50"/>
                  <a:gd name="T45" fmla="*/ 1 h 33"/>
                  <a:gd name="T46" fmla="*/ 0 w 50"/>
                  <a:gd name="T47" fmla="*/ 1 h 33"/>
                  <a:gd name="T48" fmla="*/ 0 w 50"/>
                  <a:gd name="T49" fmla="*/ 0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0"/>
                  <a:gd name="T76" fmla="*/ 0 h 33"/>
                  <a:gd name="T77" fmla="*/ 50 w 50"/>
                  <a:gd name="T78" fmla="*/ 33 h 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0" h="33">
                    <a:moveTo>
                      <a:pt x="0" y="0"/>
                    </a:moveTo>
                    <a:lnTo>
                      <a:pt x="3" y="0"/>
                    </a:lnTo>
                    <a:lnTo>
                      <a:pt x="8" y="0"/>
                    </a:lnTo>
                    <a:lnTo>
                      <a:pt x="15" y="0"/>
                    </a:lnTo>
                    <a:lnTo>
                      <a:pt x="25" y="0"/>
                    </a:lnTo>
                    <a:lnTo>
                      <a:pt x="33" y="0"/>
                    </a:lnTo>
                    <a:lnTo>
                      <a:pt x="41" y="0"/>
                    </a:lnTo>
                    <a:lnTo>
                      <a:pt x="46" y="1"/>
                    </a:lnTo>
                    <a:lnTo>
                      <a:pt x="50" y="1"/>
                    </a:lnTo>
                    <a:lnTo>
                      <a:pt x="50" y="5"/>
                    </a:lnTo>
                    <a:lnTo>
                      <a:pt x="50" y="14"/>
                    </a:lnTo>
                    <a:lnTo>
                      <a:pt x="50" y="23"/>
                    </a:lnTo>
                    <a:lnTo>
                      <a:pt x="50" y="31"/>
                    </a:lnTo>
                    <a:lnTo>
                      <a:pt x="48" y="32"/>
                    </a:lnTo>
                    <a:lnTo>
                      <a:pt x="42" y="33"/>
                    </a:lnTo>
                    <a:lnTo>
                      <a:pt x="35" y="33"/>
                    </a:lnTo>
                    <a:lnTo>
                      <a:pt x="26" y="33"/>
                    </a:lnTo>
                    <a:lnTo>
                      <a:pt x="16" y="33"/>
                    </a:lnTo>
                    <a:lnTo>
                      <a:pt x="10" y="33"/>
                    </a:lnTo>
                    <a:lnTo>
                      <a:pt x="4" y="32"/>
                    </a:lnTo>
                    <a:lnTo>
                      <a:pt x="1" y="31"/>
                    </a:lnTo>
                    <a:lnTo>
                      <a:pt x="1" y="25"/>
                    </a:lnTo>
                    <a:lnTo>
                      <a:pt x="0" y="14"/>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79"/>
              <p:cNvSpPr>
                <a:spLocks/>
              </p:cNvSpPr>
              <p:nvPr/>
            </p:nvSpPr>
            <p:spPr bwMode="auto">
              <a:xfrm>
                <a:off x="3324" y="525"/>
                <a:ext cx="470" cy="218"/>
              </a:xfrm>
              <a:custGeom>
                <a:avLst/>
                <a:gdLst>
                  <a:gd name="T0" fmla="*/ 0 w 941"/>
                  <a:gd name="T1" fmla="*/ 1 h 436"/>
                  <a:gd name="T2" fmla="*/ 0 w 941"/>
                  <a:gd name="T3" fmla="*/ 1 h 436"/>
                  <a:gd name="T4" fmla="*/ 0 w 941"/>
                  <a:gd name="T5" fmla="*/ 1 h 436"/>
                  <a:gd name="T6" fmla="*/ 0 w 941"/>
                  <a:gd name="T7" fmla="*/ 1 h 436"/>
                  <a:gd name="T8" fmla="*/ 0 w 941"/>
                  <a:gd name="T9" fmla="*/ 1 h 436"/>
                  <a:gd name="T10" fmla="*/ 0 w 941"/>
                  <a:gd name="T11" fmla="*/ 1 h 436"/>
                  <a:gd name="T12" fmla="*/ 0 w 941"/>
                  <a:gd name="T13" fmla="*/ 1 h 436"/>
                  <a:gd name="T14" fmla="*/ 0 w 941"/>
                  <a:gd name="T15" fmla="*/ 1 h 436"/>
                  <a:gd name="T16" fmla="*/ 0 w 941"/>
                  <a:gd name="T17" fmla="*/ 1 h 436"/>
                  <a:gd name="T18" fmla="*/ 0 w 941"/>
                  <a:gd name="T19" fmla="*/ 1 h 436"/>
                  <a:gd name="T20" fmla="*/ 0 w 941"/>
                  <a:gd name="T21" fmla="*/ 1 h 436"/>
                  <a:gd name="T22" fmla="*/ 0 w 941"/>
                  <a:gd name="T23" fmla="*/ 1 h 436"/>
                  <a:gd name="T24" fmla="*/ 0 w 941"/>
                  <a:gd name="T25" fmla="*/ 1 h 436"/>
                  <a:gd name="T26" fmla="*/ 0 w 941"/>
                  <a:gd name="T27" fmla="*/ 1 h 436"/>
                  <a:gd name="T28" fmla="*/ 0 w 941"/>
                  <a:gd name="T29" fmla="*/ 1 h 436"/>
                  <a:gd name="T30" fmla="*/ 0 w 941"/>
                  <a:gd name="T31" fmla="*/ 1 h 436"/>
                  <a:gd name="T32" fmla="*/ 0 w 941"/>
                  <a:gd name="T33" fmla="*/ 1 h 436"/>
                  <a:gd name="T34" fmla="*/ 0 w 941"/>
                  <a:gd name="T35" fmla="*/ 1 h 436"/>
                  <a:gd name="T36" fmla="*/ 0 w 941"/>
                  <a:gd name="T37" fmla="*/ 1 h 436"/>
                  <a:gd name="T38" fmla="*/ 0 w 941"/>
                  <a:gd name="T39" fmla="*/ 1 h 436"/>
                  <a:gd name="T40" fmla="*/ 0 w 941"/>
                  <a:gd name="T41" fmla="*/ 1 h 436"/>
                  <a:gd name="T42" fmla="*/ 0 w 941"/>
                  <a:gd name="T43" fmla="*/ 1 h 436"/>
                  <a:gd name="T44" fmla="*/ 0 w 941"/>
                  <a:gd name="T45" fmla="*/ 1 h 436"/>
                  <a:gd name="T46" fmla="*/ 0 w 941"/>
                  <a:gd name="T47" fmla="*/ 1 h 436"/>
                  <a:gd name="T48" fmla="*/ 0 w 941"/>
                  <a:gd name="T49" fmla="*/ 1 h 436"/>
                  <a:gd name="T50" fmla="*/ 0 w 941"/>
                  <a:gd name="T51" fmla="*/ 1 h 436"/>
                  <a:gd name="T52" fmla="*/ 0 w 941"/>
                  <a:gd name="T53" fmla="*/ 1 h 436"/>
                  <a:gd name="T54" fmla="*/ 0 w 941"/>
                  <a:gd name="T55" fmla="*/ 1 h 436"/>
                  <a:gd name="T56" fmla="*/ 0 w 941"/>
                  <a:gd name="T57" fmla="*/ 1 h 436"/>
                  <a:gd name="T58" fmla="*/ 0 w 941"/>
                  <a:gd name="T59" fmla="*/ 1 h 436"/>
                  <a:gd name="T60" fmla="*/ 0 w 941"/>
                  <a:gd name="T61" fmla="*/ 1 h 436"/>
                  <a:gd name="T62" fmla="*/ 0 w 941"/>
                  <a:gd name="T63" fmla="*/ 1 h 436"/>
                  <a:gd name="T64" fmla="*/ 0 w 941"/>
                  <a:gd name="T65" fmla="*/ 1 h 436"/>
                  <a:gd name="T66" fmla="*/ 0 w 941"/>
                  <a:gd name="T67" fmla="*/ 1 h 436"/>
                  <a:gd name="T68" fmla="*/ 0 w 941"/>
                  <a:gd name="T69" fmla="*/ 1 h 436"/>
                  <a:gd name="T70" fmla="*/ 0 w 941"/>
                  <a:gd name="T71" fmla="*/ 1 h 436"/>
                  <a:gd name="T72" fmla="*/ 0 w 941"/>
                  <a:gd name="T73" fmla="*/ 1 h 436"/>
                  <a:gd name="T74" fmla="*/ 0 w 941"/>
                  <a:gd name="T75" fmla="*/ 1 h 436"/>
                  <a:gd name="T76" fmla="*/ 0 w 941"/>
                  <a:gd name="T77" fmla="*/ 1 h 436"/>
                  <a:gd name="T78" fmla="*/ 0 w 941"/>
                  <a:gd name="T79" fmla="*/ 1 h 436"/>
                  <a:gd name="T80" fmla="*/ 0 w 941"/>
                  <a:gd name="T81" fmla="*/ 1 h 436"/>
                  <a:gd name="T82" fmla="*/ 0 w 941"/>
                  <a:gd name="T83" fmla="*/ 1 h 436"/>
                  <a:gd name="T84" fmla="*/ 0 w 941"/>
                  <a:gd name="T85" fmla="*/ 1 h 436"/>
                  <a:gd name="T86" fmla="*/ 0 w 941"/>
                  <a:gd name="T87" fmla="*/ 1 h 436"/>
                  <a:gd name="T88" fmla="*/ 0 w 941"/>
                  <a:gd name="T89" fmla="*/ 1 h 436"/>
                  <a:gd name="T90" fmla="*/ 0 w 941"/>
                  <a:gd name="T91" fmla="*/ 1 h 436"/>
                  <a:gd name="T92" fmla="*/ 0 w 941"/>
                  <a:gd name="T93" fmla="*/ 1 h 436"/>
                  <a:gd name="T94" fmla="*/ 0 w 941"/>
                  <a:gd name="T95" fmla="*/ 1 h 436"/>
                  <a:gd name="T96" fmla="*/ 0 w 941"/>
                  <a:gd name="T97" fmla="*/ 1 h 436"/>
                  <a:gd name="T98" fmla="*/ 0 w 941"/>
                  <a:gd name="T99" fmla="*/ 1 h 436"/>
                  <a:gd name="T100" fmla="*/ 0 w 941"/>
                  <a:gd name="T101" fmla="*/ 1 h 436"/>
                  <a:gd name="T102" fmla="*/ 0 w 941"/>
                  <a:gd name="T103" fmla="*/ 1 h 436"/>
                  <a:gd name="T104" fmla="*/ 0 w 941"/>
                  <a:gd name="T105" fmla="*/ 1 h 436"/>
                  <a:gd name="T106" fmla="*/ 0 w 941"/>
                  <a:gd name="T107" fmla="*/ 1 h 436"/>
                  <a:gd name="T108" fmla="*/ 0 w 941"/>
                  <a:gd name="T109" fmla="*/ 1 h 436"/>
                  <a:gd name="T110" fmla="*/ 0 w 941"/>
                  <a:gd name="T111" fmla="*/ 1 h 436"/>
                  <a:gd name="T112" fmla="*/ 0 w 941"/>
                  <a:gd name="T113" fmla="*/ 0 h 436"/>
                  <a:gd name="T114" fmla="*/ 0 w 941"/>
                  <a:gd name="T115" fmla="*/ 1 h 436"/>
                  <a:gd name="T116" fmla="*/ 0 w 941"/>
                  <a:gd name="T117" fmla="*/ 1 h 4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41"/>
                  <a:gd name="T178" fmla="*/ 0 h 436"/>
                  <a:gd name="T179" fmla="*/ 941 w 941"/>
                  <a:gd name="T180" fmla="*/ 436 h 4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41" h="436">
                    <a:moveTo>
                      <a:pt x="926" y="32"/>
                    </a:moveTo>
                    <a:lnTo>
                      <a:pt x="939" y="151"/>
                    </a:lnTo>
                    <a:lnTo>
                      <a:pt x="907" y="148"/>
                    </a:lnTo>
                    <a:lnTo>
                      <a:pt x="908" y="101"/>
                    </a:lnTo>
                    <a:lnTo>
                      <a:pt x="907" y="91"/>
                    </a:lnTo>
                    <a:lnTo>
                      <a:pt x="903" y="69"/>
                    </a:lnTo>
                    <a:lnTo>
                      <a:pt x="899" y="46"/>
                    </a:lnTo>
                    <a:lnTo>
                      <a:pt x="892" y="35"/>
                    </a:lnTo>
                    <a:lnTo>
                      <a:pt x="884" y="41"/>
                    </a:lnTo>
                    <a:lnTo>
                      <a:pt x="875" y="54"/>
                    </a:lnTo>
                    <a:lnTo>
                      <a:pt x="866" y="68"/>
                    </a:lnTo>
                    <a:lnTo>
                      <a:pt x="860" y="73"/>
                    </a:lnTo>
                    <a:lnTo>
                      <a:pt x="855" y="72"/>
                    </a:lnTo>
                    <a:lnTo>
                      <a:pt x="850" y="70"/>
                    </a:lnTo>
                    <a:lnTo>
                      <a:pt x="847" y="65"/>
                    </a:lnTo>
                    <a:lnTo>
                      <a:pt x="842" y="61"/>
                    </a:lnTo>
                    <a:lnTo>
                      <a:pt x="838" y="54"/>
                    </a:lnTo>
                    <a:lnTo>
                      <a:pt x="833" y="48"/>
                    </a:lnTo>
                    <a:lnTo>
                      <a:pt x="827" y="41"/>
                    </a:lnTo>
                    <a:lnTo>
                      <a:pt x="823" y="34"/>
                    </a:lnTo>
                    <a:lnTo>
                      <a:pt x="818" y="28"/>
                    </a:lnTo>
                    <a:lnTo>
                      <a:pt x="813" y="26"/>
                    </a:lnTo>
                    <a:lnTo>
                      <a:pt x="809" y="26"/>
                    </a:lnTo>
                    <a:lnTo>
                      <a:pt x="804" y="31"/>
                    </a:lnTo>
                    <a:lnTo>
                      <a:pt x="797" y="41"/>
                    </a:lnTo>
                    <a:lnTo>
                      <a:pt x="790" y="51"/>
                    </a:lnTo>
                    <a:lnTo>
                      <a:pt x="785" y="62"/>
                    </a:lnTo>
                    <a:lnTo>
                      <a:pt x="780" y="73"/>
                    </a:lnTo>
                    <a:lnTo>
                      <a:pt x="777" y="86"/>
                    </a:lnTo>
                    <a:lnTo>
                      <a:pt x="774" y="99"/>
                    </a:lnTo>
                    <a:lnTo>
                      <a:pt x="774" y="115"/>
                    </a:lnTo>
                    <a:lnTo>
                      <a:pt x="777" y="132"/>
                    </a:lnTo>
                    <a:lnTo>
                      <a:pt x="782" y="133"/>
                    </a:lnTo>
                    <a:lnTo>
                      <a:pt x="788" y="133"/>
                    </a:lnTo>
                    <a:lnTo>
                      <a:pt x="794" y="134"/>
                    </a:lnTo>
                    <a:lnTo>
                      <a:pt x="798" y="134"/>
                    </a:lnTo>
                    <a:lnTo>
                      <a:pt x="803" y="133"/>
                    </a:lnTo>
                    <a:lnTo>
                      <a:pt x="807" y="132"/>
                    </a:lnTo>
                    <a:lnTo>
                      <a:pt x="811" y="130"/>
                    </a:lnTo>
                    <a:lnTo>
                      <a:pt x="815" y="125"/>
                    </a:lnTo>
                    <a:lnTo>
                      <a:pt x="818" y="117"/>
                    </a:lnTo>
                    <a:lnTo>
                      <a:pt x="822" y="107"/>
                    </a:lnTo>
                    <a:lnTo>
                      <a:pt x="825" y="99"/>
                    </a:lnTo>
                    <a:lnTo>
                      <a:pt x="831" y="96"/>
                    </a:lnTo>
                    <a:lnTo>
                      <a:pt x="836" y="104"/>
                    </a:lnTo>
                    <a:lnTo>
                      <a:pt x="839" y="124"/>
                    </a:lnTo>
                    <a:lnTo>
                      <a:pt x="840" y="146"/>
                    </a:lnTo>
                    <a:lnTo>
                      <a:pt x="845" y="159"/>
                    </a:lnTo>
                    <a:lnTo>
                      <a:pt x="849" y="162"/>
                    </a:lnTo>
                    <a:lnTo>
                      <a:pt x="854" y="163"/>
                    </a:lnTo>
                    <a:lnTo>
                      <a:pt x="860" y="164"/>
                    </a:lnTo>
                    <a:lnTo>
                      <a:pt x="865" y="164"/>
                    </a:lnTo>
                    <a:lnTo>
                      <a:pt x="871" y="167"/>
                    </a:lnTo>
                    <a:lnTo>
                      <a:pt x="876" y="170"/>
                    </a:lnTo>
                    <a:lnTo>
                      <a:pt x="879" y="176"/>
                    </a:lnTo>
                    <a:lnTo>
                      <a:pt x="881" y="185"/>
                    </a:lnTo>
                    <a:lnTo>
                      <a:pt x="880" y="200"/>
                    </a:lnTo>
                    <a:lnTo>
                      <a:pt x="873" y="209"/>
                    </a:lnTo>
                    <a:lnTo>
                      <a:pt x="866" y="217"/>
                    </a:lnTo>
                    <a:lnTo>
                      <a:pt x="862" y="227"/>
                    </a:lnTo>
                    <a:lnTo>
                      <a:pt x="865" y="238"/>
                    </a:lnTo>
                    <a:lnTo>
                      <a:pt x="875" y="253"/>
                    </a:lnTo>
                    <a:lnTo>
                      <a:pt x="884" y="270"/>
                    </a:lnTo>
                    <a:lnTo>
                      <a:pt x="893" y="290"/>
                    </a:lnTo>
                    <a:lnTo>
                      <a:pt x="896" y="314"/>
                    </a:lnTo>
                    <a:lnTo>
                      <a:pt x="895" y="337"/>
                    </a:lnTo>
                    <a:lnTo>
                      <a:pt x="895" y="360"/>
                    </a:lnTo>
                    <a:lnTo>
                      <a:pt x="904" y="381"/>
                    </a:lnTo>
                    <a:lnTo>
                      <a:pt x="911" y="341"/>
                    </a:lnTo>
                    <a:lnTo>
                      <a:pt x="911" y="262"/>
                    </a:lnTo>
                    <a:lnTo>
                      <a:pt x="909" y="185"/>
                    </a:lnTo>
                    <a:lnTo>
                      <a:pt x="907" y="151"/>
                    </a:lnTo>
                    <a:lnTo>
                      <a:pt x="913" y="149"/>
                    </a:lnTo>
                    <a:lnTo>
                      <a:pt x="923" y="151"/>
                    </a:lnTo>
                    <a:lnTo>
                      <a:pt x="934" y="152"/>
                    </a:lnTo>
                    <a:lnTo>
                      <a:pt x="939" y="152"/>
                    </a:lnTo>
                    <a:lnTo>
                      <a:pt x="940" y="168"/>
                    </a:lnTo>
                    <a:lnTo>
                      <a:pt x="939" y="207"/>
                    </a:lnTo>
                    <a:lnTo>
                      <a:pt x="939" y="255"/>
                    </a:lnTo>
                    <a:lnTo>
                      <a:pt x="940" y="300"/>
                    </a:lnTo>
                    <a:lnTo>
                      <a:pt x="941" y="335"/>
                    </a:lnTo>
                    <a:lnTo>
                      <a:pt x="941" y="372"/>
                    </a:lnTo>
                    <a:lnTo>
                      <a:pt x="936" y="402"/>
                    </a:lnTo>
                    <a:lnTo>
                      <a:pt x="922" y="415"/>
                    </a:lnTo>
                    <a:lnTo>
                      <a:pt x="907" y="417"/>
                    </a:lnTo>
                    <a:lnTo>
                      <a:pt x="889" y="418"/>
                    </a:lnTo>
                    <a:lnTo>
                      <a:pt x="868" y="419"/>
                    </a:lnTo>
                    <a:lnTo>
                      <a:pt x="843" y="421"/>
                    </a:lnTo>
                    <a:lnTo>
                      <a:pt x="818" y="423"/>
                    </a:lnTo>
                    <a:lnTo>
                      <a:pt x="790" y="426"/>
                    </a:lnTo>
                    <a:lnTo>
                      <a:pt x="763" y="428"/>
                    </a:lnTo>
                    <a:lnTo>
                      <a:pt x="735" y="430"/>
                    </a:lnTo>
                    <a:lnTo>
                      <a:pt x="707" y="431"/>
                    </a:lnTo>
                    <a:lnTo>
                      <a:pt x="681" y="434"/>
                    </a:lnTo>
                    <a:lnTo>
                      <a:pt x="657" y="435"/>
                    </a:lnTo>
                    <a:lnTo>
                      <a:pt x="635" y="436"/>
                    </a:lnTo>
                    <a:lnTo>
                      <a:pt x="615" y="436"/>
                    </a:lnTo>
                    <a:lnTo>
                      <a:pt x="600" y="436"/>
                    </a:lnTo>
                    <a:lnTo>
                      <a:pt x="589" y="435"/>
                    </a:lnTo>
                    <a:lnTo>
                      <a:pt x="582" y="433"/>
                    </a:lnTo>
                    <a:lnTo>
                      <a:pt x="577" y="426"/>
                    </a:lnTo>
                    <a:lnTo>
                      <a:pt x="568" y="411"/>
                    </a:lnTo>
                    <a:lnTo>
                      <a:pt x="558" y="391"/>
                    </a:lnTo>
                    <a:lnTo>
                      <a:pt x="545" y="367"/>
                    </a:lnTo>
                    <a:lnTo>
                      <a:pt x="533" y="344"/>
                    </a:lnTo>
                    <a:lnTo>
                      <a:pt x="523" y="323"/>
                    </a:lnTo>
                    <a:lnTo>
                      <a:pt x="515" y="308"/>
                    </a:lnTo>
                    <a:lnTo>
                      <a:pt x="512" y="301"/>
                    </a:lnTo>
                    <a:lnTo>
                      <a:pt x="510" y="301"/>
                    </a:lnTo>
                    <a:lnTo>
                      <a:pt x="506" y="300"/>
                    </a:lnTo>
                    <a:lnTo>
                      <a:pt x="499" y="300"/>
                    </a:lnTo>
                    <a:lnTo>
                      <a:pt x="490" y="300"/>
                    </a:lnTo>
                    <a:lnTo>
                      <a:pt x="478" y="300"/>
                    </a:lnTo>
                    <a:lnTo>
                      <a:pt x="466" y="300"/>
                    </a:lnTo>
                    <a:lnTo>
                      <a:pt x="452" y="299"/>
                    </a:lnTo>
                    <a:lnTo>
                      <a:pt x="437" y="299"/>
                    </a:lnTo>
                    <a:lnTo>
                      <a:pt x="421" y="299"/>
                    </a:lnTo>
                    <a:lnTo>
                      <a:pt x="404" y="299"/>
                    </a:lnTo>
                    <a:lnTo>
                      <a:pt x="388" y="299"/>
                    </a:lnTo>
                    <a:lnTo>
                      <a:pt x="371" y="299"/>
                    </a:lnTo>
                    <a:lnTo>
                      <a:pt x="355" y="300"/>
                    </a:lnTo>
                    <a:lnTo>
                      <a:pt x="340" y="300"/>
                    </a:lnTo>
                    <a:lnTo>
                      <a:pt x="325" y="300"/>
                    </a:lnTo>
                    <a:lnTo>
                      <a:pt x="311" y="300"/>
                    </a:lnTo>
                    <a:lnTo>
                      <a:pt x="303" y="300"/>
                    </a:lnTo>
                    <a:lnTo>
                      <a:pt x="298" y="303"/>
                    </a:lnTo>
                    <a:lnTo>
                      <a:pt x="295" y="305"/>
                    </a:lnTo>
                    <a:lnTo>
                      <a:pt x="293" y="307"/>
                    </a:lnTo>
                    <a:lnTo>
                      <a:pt x="290" y="309"/>
                    </a:lnTo>
                    <a:lnTo>
                      <a:pt x="287" y="312"/>
                    </a:lnTo>
                    <a:lnTo>
                      <a:pt x="281" y="314"/>
                    </a:lnTo>
                    <a:lnTo>
                      <a:pt x="273" y="315"/>
                    </a:lnTo>
                    <a:lnTo>
                      <a:pt x="265" y="316"/>
                    </a:lnTo>
                    <a:lnTo>
                      <a:pt x="258" y="319"/>
                    </a:lnTo>
                    <a:lnTo>
                      <a:pt x="252" y="322"/>
                    </a:lnTo>
                    <a:lnTo>
                      <a:pt x="245" y="326"/>
                    </a:lnTo>
                    <a:lnTo>
                      <a:pt x="239" y="329"/>
                    </a:lnTo>
                    <a:lnTo>
                      <a:pt x="230" y="331"/>
                    </a:lnTo>
                    <a:lnTo>
                      <a:pt x="220" y="332"/>
                    </a:lnTo>
                    <a:lnTo>
                      <a:pt x="209" y="332"/>
                    </a:lnTo>
                    <a:lnTo>
                      <a:pt x="207" y="332"/>
                    </a:lnTo>
                    <a:lnTo>
                      <a:pt x="205" y="335"/>
                    </a:lnTo>
                    <a:lnTo>
                      <a:pt x="201" y="336"/>
                    </a:lnTo>
                    <a:lnTo>
                      <a:pt x="196" y="338"/>
                    </a:lnTo>
                    <a:lnTo>
                      <a:pt x="189" y="341"/>
                    </a:lnTo>
                    <a:lnTo>
                      <a:pt x="182" y="342"/>
                    </a:lnTo>
                    <a:lnTo>
                      <a:pt x="174" y="344"/>
                    </a:lnTo>
                    <a:lnTo>
                      <a:pt x="166" y="344"/>
                    </a:lnTo>
                    <a:lnTo>
                      <a:pt x="154" y="344"/>
                    </a:lnTo>
                    <a:lnTo>
                      <a:pt x="144" y="343"/>
                    </a:lnTo>
                    <a:lnTo>
                      <a:pt x="134" y="341"/>
                    </a:lnTo>
                    <a:lnTo>
                      <a:pt x="123" y="338"/>
                    </a:lnTo>
                    <a:lnTo>
                      <a:pt x="114" y="336"/>
                    </a:lnTo>
                    <a:lnTo>
                      <a:pt x="106" y="332"/>
                    </a:lnTo>
                    <a:lnTo>
                      <a:pt x="100" y="329"/>
                    </a:lnTo>
                    <a:lnTo>
                      <a:pt x="96" y="327"/>
                    </a:lnTo>
                    <a:lnTo>
                      <a:pt x="88" y="319"/>
                    </a:lnTo>
                    <a:lnTo>
                      <a:pt x="82" y="312"/>
                    </a:lnTo>
                    <a:lnTo>
                      <a:pt x="78" y="306"/>
                    </a:lnTo>
                    <a:lnTo>
                      <a:pt x="76" y="304"/>
                    </a:lnTo>
                    <a:lnTo>
                      <a:pt x="62" y="299"/>
                    </a:lnTo>
                    <a:lnTo>
                      <a:pt x="52" y="292"/>
                    </a:lnTo>
                    <a:lnTo>
                      <a:pt x="45" y="284"/>
                    </a:lnTo>
                    <a:lnTo>
                      <a:pt x="40" y="276"/>
                    </a:lnTo>
                    <a:lnTo>
                      <a:pt x="38" y="268"/>
                    </a:lnTo>
                    <a:lnTo>
                      <a:pt x="38" y="262"/>
                    </a:lnTo>
                    <a:lnTo>
                      <a:pt x="38" y="258"/>
                    </a:lnTo>
                    <a:lnTo>
                      <a:pt x="38" y="255"/>
                    </a:lnTo>
                    <a:lnTo>
                      <a:pt x="25" y="252"/>
                    </a:lnTo>
                    <a:lnTo>
                      <a:pt x="16" y="240"/>
                    </a:lnTo>
                    <a:lnTo>
                      <a:pt x="14" y="225"/>
                    </a:lnTo>
                    <a:lnTo>
                      <a:pt x="20" y="209"/>
                    </a:lnTo>
                    <a:lnTo>
                      <a:pt x="6" y="207"/>
                    </a:lnTo>
                    <a:lnTo>
                      <a:pt x="0" y="199"/>
                    </a:lnTo>
                    <a:lnTo>
                      <a:pt x="0" y="190"/>
                    </a:lnTo>
                    <a:lnTo>
                      <a:pt x="2" y="183"/>
                    </a:lnTo>
                    <a:lnTo>
                      <a:pt x="13" y="176"/>
                    </a:lnTo>
                    <a:lnTo>
                      <a:pt x="25" y="172"/>
                    </a:lnTo>
                    <a:lnTo>
                      <a:pt x="39" y="170"/>
                    </a:lnTo>
                    <a:lnTo>
                      <a:pt x="54" y="169"/>
                    </a:lnTo>
                    <a:lnTo>
                      <a:pt x="67" y="169"/>
                    </a:lnTo>
                    <a:lnTo>
                      <a:pt x="77" y="169"/>
                    </a:lnTo>
                    <a:lnTo>
                      <a:pt x="84" y="170"/>
                    </a:lnTo>
                    <a:lnTo>
                      <a:pt x="88" y="170"/>
                    </a:lnTo>
                    <a:lnTo>
                      <a:pt x="89" y="175"/>
                    </a:lnTo>
                    <a:lnTo>
                      <a:pt x="89" y="186"/>
                    </a:lnTo>
                    <a:lnTo>
                      <a:pt x="89" y="198"/>
                    </a:lnTo>
                    <a:lnTo>
                      <a:pt x="89" y="202"/>
                    </a:lnTo>
                    <a:lnTo>
                      <a:pt x="88" y="202"/>
                    </a:lnTo>
                    <a:lnTo>
                      <a:pt x="84" y="201"/>
                    </a:lnTo>
                    <a:lnTo>
                      <a:pt x="78" y="200"/>
                    </a:lnTo>
                    <a:lnTo>
                      <a:pt x="73" y="199"/>
                    </a:lnTo>
                    <a:lnTo>
                      <a:pt x="66" y="198"/>
                    </a:lnTo>
                    <a:lnTo>
                      <a:pt x="60" y="197"/>
                    </a:lnTo>
                    <a:lnTo>
                      <a:pt x="55" y="197"/>
                    </a:lnTo>
                    <a:lnTo>
                      <a:pt x="53" y="197"/>
                    </a:lnTo>
                    <a:lnTo>
                      <a:pt x="52" y="199"/>
                    </a:lnTo>
                    <a:lnTo>
                      <a:pt x="53" y="202"/>
                    </a:lnTo>
                    <a:lnTo>
                      <a:pt x="55" y="206"/>
                    </a:lnTo>
                    <a:lnTo>
                      <a:pt x="59" y="208"/>
                    </a:lnTo>
                    <a:lnTo>
                      <a:pt x="63" y="212"/>
                    </a:lnTo>
                    <a:lnTo>
                      <a:pt x="69" y="214"/>
                    </a:lnTo>
                    <a:lnTo>
                      <a:pt x="76" y="215"/>
                    </a:lnTo>
                    <a:lnTo>
                      <a:pt x="83" y="216"/>
                    </a:lnTo>
                    <a:lnTo>
                      <a:pt x="83" y="217"/>
                    </a:lnTo>
                    <a:lnTo>
                      <a:pt x="84" y="218"/>
                    </a:lnTo>
                    <a:lnTo>
                      <a:pt x="84" y="221"/>
                    </a:lnTo>
                    <a:lnTo>
                      <a:pt x="85" y="222"/>
                    </a:lnTo>
                    <a:lnTo>
                      <a:pt x="93" y="223"/>
                    </a:lnTo>
                    <a:lnTo>
                      <a:pt x="101" y="223"/>
                    </a:lnTo>
                    <a:lnTo>
                      <a:pt x="110" y="224"/>
                    </a:lnTo>
                    <a:lnTo>
                      <a:pt x="116" y="224"/>
                    </a:lnTo>
                    <a:lnTo>
                      <a:pt x="123" y="223"/>
                    </a:lnTo>
                    <a:lnTo>
                      <a:pt x="129" y="223"/>
                    </a:lnTo>
                    <a:lnTo>
                      <a:pt x="133" y="223"/>
                    </a:lnTo>
                    <a:lnTo>
                      <a:pt x="136" y="223"/>
                    </a:lnTo>
                    <a:lnTo>
                      <a:pt x="138" y="225"/>
                    </a:lnTo>
                    <a:lnTo>
                      <a:pt x="143" y="232"/>
                    </a:lnTo>
                    <a:lnTo>
                      <a:pt x="146" y="238"/>
                    </a:lnTo>
                    <a:lnTo>
                      <a:pt x="150" y="241"/>
                    </a:lnTo>
                    <a:lnTo>
                      <a:pt x="152" y="243"/>
                    </a:lnTo>
                    <a:lnTo>
                      <a:pt x="159" y="245"/>
                    </a:lnTo>
                    <a:lnTo>
                      <a:pt x="169" y="246"/>
                    </a:lnTo>
                    <a:lnTo>
                      <a:pt x="181" y="248"/>
                    </a:lnTo>
                    <a:lnTo>
                      <a:pt x="194" y="248"/>
                    </a:lnTo>
                    <a:lnTo>
                      <a:pt x="206" y="247"/>
                    </a:lnTo>
                    <a:lnTo>
                      <a:pt x="218" y="243"/>
                    </a:lnTo>
                    <a:lnTo>
                      <a:pt x="227" y="236"/>
                    </a:lnTo>
                    <a:lnTo>
                      <a:pt x="227" y="233"/>
                    </a:lnTo>
                    <a:lnTo>
                      <a:pt x="225" y="230"/>
                    </a:lnTo>
                    <a:lnTo>
                      <a:pt x="221" y="228"/>
                    </a:lnTo>
                    <a:lnTo>
                      <a:pt x="218" y="225"/>
                    </a:lnTo>
                    <a:lnTo>
                      <a:pt x="212" y="222"/>
                    </a:lnTo>
                    <a:lnTo>
                      <a:pt x="206" y="220"/>
                    </a:lnTo>
                    <a:lnTo>
                      <a:pt x="201" y="217"/>
                    </a:lnTo>
                    <a:lnTo>
                      <a:pt x="195" y="215"/>
                    </a:lnTo>
                    <a:lnTo>
                      <a:pt x="189" y="213"/>
                    </a:lnTo>
                    <a:lnTo>
                      <a:pt x="184" y="210"/>
                    </a:lnTo>
                    <a:lnTo>
                      <a:pt x="179" y="207"/>
                    </a:lnTo>
                    <a:lnTo>
                      <a:pt x="173" y="203"/>
                    </a:lnTo>
                    <a:lnTo>
                      <a:pt x="166" y="201"/>
                    </a:lnTo>
                    <a:lnTo>
                      <a:pt x="160" y="199"/>
                    </a:lnTo>
                    <a:lnTo>
                      <a:pt x="156" y="198"/>
                    </a:lnTo>
                    <a:lnTo>
                      <a:pt x="150" y="197"/>
                    </a:lnTo>
                    <a:lnTo>
                      <a:pt x="144" y="197"/>
                    </a:lnTo>
                    <a:lnTo>
                      <a:pt x="138" y="199"/>
                    </a:lnTo>
                    <a:lnTo>
                      <a:pt x="135" y="201"/>
                    </a:lnTo>
                    <a:lnTo>
                      <a:pt x="134" y="202"/>
                    </a:lnTo>
                    <a:lnTo>
                      <a:pt x="134" y="197"/>
                    </a:lnTo>
                    <a:lnTo>
                      <a:pt x="133" y="186"/>
                    </a:lnTo>
                    <a:lnTo>
                      <a:pt x="133" y="175"/>
                    </a:lnTo>
                    <a:lnTo>
                      <a:pt x="133" y="170"/>
                    </a:lnTo>
                    <a:lnTo>
                      <a:pt x="145" y="172"/>
                    </a:lnTo>
                    <a:lnTo>
                      <a:pt x="157" y="177"/>
                    </a:lnTo>
                    <a:lnTo>
                      <a:pt x="169" y="184"/>
                    </a:lnTo>
                    <a:lnTo>
                      <a:pt x="181" y="191"/>
                    </a:lnTo>
                    <a:lnTo>
                      <a:pt x="190" y="198"/>
                    </a:lnTo>
                    <a:lnTo>
                      <a:pt x="199" y="203"/>
                    </a:lnTo>
                    <a:lnTo>
                      <a:pt x="206" y="208"/>
                    </a:lnTo>
                    <a:lnTo>
                      <a:pt x="211" y="209"/>
                    </a:lnTo>
                    <a:lnTo>
                      <a:pt x="214" y="209"/>
                    </a:lnTo>
                    <a:lnTo>
                      <a:pt x="220" y="210"/>
                    </a:lnTo>
                    <a:lnTo>
                      <a:pt x="228" y="210"/>
                    </a:lnTo>
                    <a:lnTo>
                      <a:pt x="237" y="209"/>
                    </a:lnTo>
                    <a:lnTo>
                      <a:pt x="248" y="206"/>
                    </a:lnTo>
                    <a:lnTo>
                      <a:pt x="258" y="202"/>
                    </a:lnTo>
                    <a:lnTo>
                      <a:pt x="269" y="198"/>
                    </a:lnTo>
                    <a:lnTo>
                      <a:pt x="278" y="193"/>
                    </a:lnTo>
                    <a:lnTo>
                      <a:pt x="287" y="189"/>
                    </a:lnTo>
                    <a:lnTo>
                      <a:pt x="295" y="185"/>
                    </a:lnTo>
                    <a:lnTo>
                      <a:pt x="300" y="183"/>
                    </a:lnTo>
                    <a:lnTo>
                      <a:pt x="303" y="180"/>
                    </a:lnTo>
                    <a:lnTo>
                      <a:pt x="310" y="177"/>
                    </a:lnTo>
                    <a:lnTo>
                      <a:pt x="317" y="172"/>
                    </a:lnTo>
                    <a:lnTo>
                      <a:pt x="325" y="169"/>
                    </a:lnTo>
                    <a:lnTo>
                      <a:pt x="330" y="167"/>
                    </a:lnTo>
                    <a:lnTo>
                      <a:pt x="331" y="167"/>
                    </a:lnTo>
                    <a:lnTo>
                      <a:pt x="332" y="167"/>
                    </a:lnTo>
                    <a:lnTo>
                      <a:pt x="336" y="171"/>
                    </a:lnTo>
                    <a:lnTo>
                      <a:pt x="345" y="180"/>
                    </a:lnTo>
                    <a:lnTo>
                      <a:pt x="354" y="190"/>
                    </a:lnTo>
                    <a:lnTo>
                      <a:pt x="357" y="194"/>
                    </a:lnTo>
                    <a:lnTo>
                      <a:pt x="338" y="202"/>
                    </a:lnTo>
                    <a:lnTo>
                      <a:pt x="324" y="209"/>
                    </a:lnTo>
                    <a:lnTo>
                      <a:pt x="316" y="214"/>
                    </a:lnTo>
                    <a:lnTo>
                      <a:pt x="311" y="218"/>
                    </a:lnTo>
                    <a:lnTo>
                      <a:pt x="311" y="221"/>
                    </a:lnTo>
                    <a:lnTo>
                      <a:pt x="312" y="222"/>
                    </a:lnTo>
                    <a:lnTo>
                      <a:pt x="317" y="223"/>
                    </a:lnTo>
                    <a:lnTo>
                      <a:pt x="322" y="222"/>
                    </a:lnTo>
                    <a:lnTo>
                      <a:pt x="332" y="223"/>
                    </a:lnTo>
                    <a:lnTo>
                      <a:pt x="345" y="221"/>
                    </a:lnTo>
                    <a:lnTo>
                      <a:pt x="360" y="217"/>
                    </a:lnTo>
                    <a:lnTo>
                      <a:pt x="376" y="212"/>
                    </a:lnTo>
                    <a:lnTo>
                      <a:pt x="393" y="203"/>
                    </a:lnTo>
                    <a:lnTo>
                      <a:pt x="411" y="195"/>
                    </a:lnTo>
                    <a:lnTo>
                      <a:pt x="431" y="187"/>
                    </a:lnTo>
                    <a:lnTo>
                      <a:pt x="451" y="178"/>
                    </a:lnTo>
                    <a:lnTo>
                      <a:pt x="459" y="172"/>
                    </a:lnTo>
                    <a:lnTo>
                      <a:pt x="464" y="164"/>
                    </a:lnTo>
                    <a:lnTo>
                      <a:pt x="467" y="155"/>
                    </a:lnTo>
                    <a:lnTo>
                      <a:pt x="464" y="148"/>
                    </a:lnTo>
                    <a:lnTo>
                      <a:pt x="459" y="145"/>
                    </a:lnTo>
                    <a:lnTo>
                      <a:pt x="452" y="145"/>
                    </a:lnTo>
                    <a:lnTo>
                      <a:pt x="444" y="147"/>
                    </a:lnTo>
                    <a:lnTo>
                      <a:pt x="437" y="151"/>
                    </a:lnTo>
                    <a:lnTo>
                      <a:pt x="432" y="153"/>
                    </a:lnTo>
                    <a:lnTo>
                      <a:pt x="425" y="156"/>
                    </a:lnTo>
                    <a:lnTo>
                      <a:pt x="417" y="161"/>
                    </a:lnTo>
                    <a:lnTo>
                      <a:pt x="409" y="165"/>
                    </a:lnTo>
                    <a:lnTo>
                      <a:pt x="401" y="170"/>
                    </a:lnTo>
                    <a:lnTo>
                      <a:pt x="395" y="174"/>
                    </a:lnTo>
                    <a:lnTo>
                      <a:pt x="391" y="176"/>
                    </a:lnTo>
                    <a:lnTo>
                      <a:pt x="388" y="177"/>
                    </a:lnTo>
                    <a:lnTo>
                      <a:pt x="386" y="172"/>
                    </a:lnTo>
                    <a:lnTo>
                      <a:pt x="381" y="162"/>
                    </a:lnTo>
                    <a:lnTo>
                      <a:pt x="376" y="152"/>
                    </a:lnTo>
                    <a:lnTo>
                      <a:pt x="373" y="147"/>
                    </a:lnTo>
                    <a:lnTo>
                      <a:pt x="375" y="146"/>
                    </a:lnTo>
                    <a:lnTo>
                      <a:pt x="379" y="145"/>
                    </a:lnTo>
                    <a:lnTo>
                      <a:pt x="386" y="141"/>
                    </a:lnTo>
                    <a:lnTo>
                      <a:pt x="394" y="138"/>
                    </a:lnTo>
                    <a:lnTo>
                      <a:pt x="403" y="133"/>
                    </a:lnTo>
                    <a:lnTo>
                      <a:pt x="413" y="129"/>
                    </a:lnTo>
                    <a:lnTo>
                      <a:pt x="422" y="124"/>
                    </a:lnTo>
                    <a:lnTo>
                      <a:pt x="430" y="118"/>
                    </a:lnTo>
                    <a:lnTo>
                      <a:pt x="437" y="111"/>
                    </a:lnTo>
                    <a:lnTo>
                      <a:pt x="440" y="106"/>
                    </a:lnTo>
                    <a:lnTo>
                      <a:pt x="441" y="101"/>
                    </a:lnTo>
                    <a:lnTo>
                      <a:pt x="441" y="99"/>
                    </a:lnTo>
                    <a:lnTo>
                      <a:pt x="433" y="87"/>
                    </a:lnTo>
                    <a:lnTo>
                      <a:pt x="425" y="76"/>
                    </a:lnTo>
                    <a:lnTo>
                      <a:pt x="419" y="64"/>
                    </a:lnTo>
                    <a:lnTo>
                      <a:pt x="415" y="53"/>
                    </a:lnTo>
                    <a:lnTo>
                      <a:pt x="411" y="40"/>
                    </a:lnTo>
                    <a:lnTo>
                      <a:pt x="409" y="27"/>
                    </a:lnTo>
                    <a:lnTo>
                      <a:pt x="408" y="15"/>
                    </a:lnTo>
                    <a:lnTo>
                      <a:pt x="409" y="1"/>
                    </a:lnTo>
                    <a:lnTo>
                      <a:pt x="424" y="0"/>
                    </a:lnTo>
                    <a:lnTo>
                      <a:pt x="447" y="0"/>
                    </a:lnTo>
                    <a:lnTo>
                      <a:pt x="477" y="0"/>
                    </a:lnTo>
                    <a:lnTo>
                      <a:pt x="512" y="1"/>
                    </a:lnTo>
                    <a:lnTo>
                      <a:pt x="552" y="3"/>
                    </a:lnTo>
                    <a:lnTo>
                      <a:pt x="595" y="4"/>
                    </a:lnTo>
                    <a:lnTo>
                      <a:pt x="638" y="7"/>
                    </a:lnTo>
                    <a:lnTo>
                      <a:pt x="683" y="9"/>
                    </a:lnTo>
                    <a:lnTo>
                      <a:pt x="728" y="12"/>
                    </a:lnTo>
                    <a:lnTo>
                      <a:pt x="771" y="15"/>
                    </a:lnTo>
                    <a:lnTo>
                      <a:pt x="811" y="18"/>
                    </a:lnTo>
                    <a:lnTo>
                      <a:pt x="847" y="22"/>
                    </a:lnTo>
                    <a:lnTo>
                      <a:pt x="878" y="24"/>
                    </a:lnTo>
                    <a:lnTo>
                      <a:pt x="902" y="27"/>
                    </a:lnTo>
                    <a:lnTo>
                      <a:pt x="918" y="30"/>
                    </a:lnTo>
                    <a:lnTo>
                      <a:pt x="926"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 name="Rectangle 80"/>
              <p:cNvSpPr>
                <a:spLocks noChangeArrowheads="1"/>
              </p:cNvSpPr>
              <p:nvPr/>
            </p:nvSpPr>
            <p:spPr bwMode="auto">
              <a:xfrm>
                <a:off x="3777" y="599"/>
                <a:ext cx="16"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6" name="Freeform 81"/>
              <p:cNvSpPr>
                <a:spLocks/>
              </p:cNvSpPr>
              <p:nvPr/>
            </p:nvSpPr>
            <p:spPr bwMode="auto">
              <a:xfrm>
                <a:off x="3487" y="598"/>
                <a:ext cx="33" cy="24"/>
              </a:xfrm>
              <a:custGeom>
                <a:avLst/>
                <a:gdLst>
                  <a:gd name="T0" fmla="*/ 0 w 66"/>
                  <a:gd name="T1" fmla="*/ 1 h 48"/>
                  <a:gd name="T2" fmla="*/ 1 w 66"/>
                  <a:gd name="T3" fmla="*/ 1 h 48"/>
                  <a:gd name="T4" fmla="*/ 1 w 66"/>
                  <a:gd name="T5" fmla="*/ 1 h 48"/>
                  <a:gd name="T6" fmla="*/ 1 w 66"/>
                  <a:gd name="T7" fmla="*/ 1 h 48"/>
                  <a:gd name="T8" fmla="*/ 1 w 66"/>
                  <a:gd name="T9" fmla="*/ 1 h 48"/>
                  <a:gd name="T10" fmla="*/ 1 w 66"/>
                  <a:gd name="T11" fmla="*/ 1 h 48"/>
                  <a:gd name="T12" fmla="*/ 1 w 66"/>
                  <a:gd name="T13" fmla="*/ 1 h 48"/>
                  <a:gd name="T14" fmla="*/ 1 w 66"/>
                  <a:gd name="T15" fmla="*/ 1 h 48"/>
                  <a:gd name="T16" fmla="*/ 1 w 66"/>
                  <a:gd name="T17" fmla="*/ 0 h 48"/>
                  <a:gd name="T18" fmla="*/ 1 w 66"/>
                  <a:gd name="T19" fmla="*/ 1 h 48"/>
                  <a:gd name="T20" fmla="*/ 1 w 66"/>
                  <a:gd name="T21" fmla="*/ 1 h 48"/>
                  <a:gd name="T22" fmla="*/ 1 w 66"/>
                  <a:gd name="T23" fmla="*/ 1 h 48"/>
                  <a:gd name="T24" fmla="*/ 1 w 66"/>
                  <a:gd name="T25" fmla="*/ 1 h 48"/>
                  <a:gd name="T26" fmla="*/ 1 w 66"/>
                  <a:gd name="T27" fmla="*/ 1 h 48"/>
                  <a:gd name="T28" fmla="*/ 1 w 66"/>
                  <a:gd name="T29" fmla="*/ 1 h 48"/>
                  <a:gd name="T30" fmla="*/ 1 w 66"/>
                  <a:gd name="T31" fmla="*/ 1 h 48"/>
                  <a:gd name="T32" fmla="*/ 1 w 66"/>
                  <a:gd name="T33" fmla="*/ 1 h 48"/>
                  <a:gd name="T34" fmla="*/ 1 w 66"/>
                  <a:gd name="T35" fmla="*/ 1 h 48"/>
                  <a:gd name="T36" fmla="*/ 1 w 66"/>
                  <a:gd name="T37" fmla="*/ 1 h 48"/>
                  <a:gd name="T38" fmla="*/ 1 w 66"/>
                  <a:gd name="T39" fmla="*/ 1 h 48"/>
                  <a:gd name="T40" fmla="*/ 1 w 66"/>
                  <a:gd name="T41" fmla="*/ 1 h 48"/>
                  <a:gd name="T42" fmla="*/ 1 w 66"/>
                  <a:gd name="T43" fmla="*/ 1 h 48"/>
                  <a:gd name="T44" fmla="*/ 1 w 66"/>
                  <a:gd name="T45" fmla="*/ 1 h 48"/>
                  <a:gd name="T46" fmla="*/ 1 w 66"/>
                  <a:gd name="T47" fmla="*/ 1 h 48"/>
                  <a:gd name="T48" fmla="*/ 0 w 66"/>
                  <a:gd name="T49" fmla="*/ 1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48"/>
                  <a:gd name="T77" fmla="*/ 66 w 66"/>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48">
                    <a:moveTo>
                      <a:pt x="0" y="22"/>
                    </a:moveTo>
                    <a:lnTo>
                      <a:pt x="8" y="18"/>
                    </a:lnTo>
                    <a:lnTo>
                      <a:pt x="15" y="15"/>
                    </a:lnTo>
                    <a:lnTo>
                      <a:pt x="22" y="13"/>
                    </a:lnTo>
                    <a:lnTo>
                      <a:pt x="29" y="9"/>
                    </a:lnTo>
                    <a:lnTo>
                      <a:pt x="36" y="6"/>
                    </a:lnTo>
                    <a:lnTo>
                      <a:pt x="41" y="3"/>
                    </a:lnTo>
                    <a:lnTo>
                      <a:pt x="46" y="1"/>
                    </a:lnTo>
                    <a:lnTo>
                      <a:pt x="50" y="0"/>
                    </a:lnTo>
                    <a:lnTo>
                      <a:pt x="57" y="1"/>
                    </a:lnTo>
                    <a:lnTo>
                      <a:pt x="61" y="9"/>
                    </a:lnTo>
                    <a:lnTo>
                      <a:pt x="65" y="18"/>
                    </a:lnTo>
                    <a:lnTo>
                      <a:pt x="66" y="29"/>
                    </a:lnTo>
                    <a:lnTo>
                      <a:pt x="65" y="30"/>
                    </a:lnTo>
                    <a:lnTo>
                      <a:pt x="61" y="31"/>
                    </a:lnTo>
                    <a:lnTo>
                      <a:pt x="57" y="34"/>
                    </a:lnTo>
                    <a:lnTo>
                      <a:pt x="51" y="38"/>
                    </a:lnTo>
                    <a:lnTo>
                      <a:pt x="44" y="41"/>
                    </a:lnTo>
                    <a:lnTo>
                      <a:pt x="38" y="44"/>
                    </a:lnTo>
                    <a:lnTo>
                      <a:pt x="34" y="47"/>
                    </a:lnTo>
                    <a:lnTo>
                      <a:pt x="30" y="48"/>
                    </a:lnTo>
                    <a:lnTo>
                      <a:pt x="20" y="48"/>
                    </a:lnTo>
                    <a:lnTo>
                      <a:pt x="12" y="43"/>
                    </a:lnTo>
                    <a:lnTo>
                      <a:pt x="5" y="33"/>
                    </a:lnTo>
                    <a:lnTo>
                      <a:pt x="0"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 name="Freeform 82"/>
              <p:cNvSpPr>
                <a:spLocks/>
              </p:cNvSpPr>
              <p:nvPr/>
            </p:nvSpPr>
            <p:spPr bwMode="auto">
              <a:xfrm>
                <a:off x="4221" y="1028"/>
                <a:ext cx="37" cy="17"/>
              </a:xfrm>
              <a:custGeom>
                <a:avLst/>
                <a:gdLst>
                  <a:gd name="T0" fmla="*/ 1 w 74"/>
                  <a:gd name="T1" fmla="*/ 0 h 36"/>
                  <a:gd name="T2" fmla="*/ 1 w 74"/>
                  <a:gd name="T3" fmla="*/ 0 h 36"/>
                  <a:gd name="T4" fmla="*/ 1 w 74"/>
                  <a:gd name="T5" fmla="*/ 0 h 36"/>
                  <a:gd name="T6" fmla="*/ 1 w 74"/>
                  <a:gd name="T7" fmla="*/ 0 h 36"/>
                  <a:gd name="T8" fmla="*/ 1 w 74"/>
                  <a:gd name="T9" fmla="*/ 0 h 36"/>
                  <a:gd name="T10" fmla="*/ 1 w 74"/>
                  <a:gd name="T11" fmla="*/ 0 h 36"/>
                  <a:gd name="T12" fmla="*/ 1 w 74"/>
                  <a:gd name="T13" fmla="*/ 0 h 36"/>
                  <a:gd name="T14" fmla="*/ 1 w 74"/>
                  <a:gd name="T15" fmla="*/ 0 h 36"/>
                  <a:gd name="T16" fmla="*/ 1 w 74"/>
                  <a:gd name="T17" fmla="*/ 0 h 36"/>
                  <a:gd name="T18" fmla="*/ 1 w 74"/>
                  <a:gd name="T19" fmla="*/ 0 h 36"/>
                  <a:gd name="T20" fmla="*/ 1 w 74"/>
                  <a:gd name="T21" fmla="*/ 0 h 36"/>
                  <a:gd name="T22" fmla="*/ 1 w 74"/>
                  <a:gd name="T23" fmla="*/ 0 h 36"/>
                  <a:gd name="T24" fmla="*/ 0 w 74"/>
                  <a:gd name="T25" fmla="*/ 0 h 36"/>
                  <a:gd name="T26" fmla="*/ 1 w 74"/>
                  <a:gd name="T27" fmla="*/ 0 h 36"/>
                  <a:gd name="T28" fmla="*/ 1 w 74"/>
                  <a:gd name="T29" fmla="*/ 0 h 36"/>
                  <a:gd name="T30" fmla="*/ 1 w 74"/>
                  <a:gd name="T31" fmla="*/ 0 h 36"/>
                  <a:gd name="T32" fmla="*/ 1 w 74"/>
                  <a:gd name="T33" fmla="*/ 0 h 36"/>
                  <a:gd name="T34" fmla="*/ 1 w 74"/>
                  <a:gd name="T35" fmla="*/ 0 h 36"/>
                  <a:gd name="T36" fmla="*/ 1 w 74"/>
                  <a:gd name="T37" fmla="*/ 0 h 36"/>
                  <a:gd name="T38" fmla="*/ 1 w 74"/>
                  <a:gd name="T39" fmla="*/ 0 h 36"/>
                  <a:gd name="T40" fmla="*/ 1 w 74"/>
                  <a:gd name="T41" fmla="*/ 0 h 36"/>
                  <a:gd name="T42" fmla="*/ 1 w 74"/>
                  <a:gd name="T43" fmla="*/ 0 h 36"/>
                  <a:gd name="T44" fmla="*/ 1 w 74"/>
                  <a:gd name="T45" fmla="*/ 0 h 36"/>
                  <a:gd name="T46" fmla="*/ 1 w 74"/>
                  <a:gd name="T47" fmla="*/ 0 h 36"/>
                  <a:gd name="T48" fmla="*/ 1 w 74"/>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4"/>
                  <a:gd name="T76" fmla="*/ 0 h 36"/>
                  <a:gd name="T77" fmla="*/ 74 w 74"/>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4" h="36">
                    <a:moveTo>
                      <a:pt x="73" y="3"/>
                    </a:moveTo>
                    <a:lnTo>
                      <a:pt x="74" y="12"/>
                    </a:lnTo>
                    <a:lnTo>
                      <a:pt x="74" y="18"/>
                    </a:lnTo>
                    <a:lnTo>
                      <a:pt x="71" y="25"/>
                    </a:lnTo>
                    <a:lnTo>
                      <a:pt x="66" y="30"/>
                    </a:lnTo>
                    <a:lnTo>
                      <a:pt x="60" y="32"/>
                    </a:lnTo>
                    <a:lnTo>
                      <a:pt x="55" y="35"/>
                    </a:lnTo>
                    <a:lnTo>
                      <a:pt x="50" y="35"/>
                    </a:lnTo>
                    <a:lnTo>
                      <a:pt x="43" y="36"/>
                    </a:lnTo>
                    <a:lnTo>
                      <a:pt x="35" y="35"/>
                    </a:lnTo>
                    <a:lnTo>
                      <a:pt x="25" y="35"/>
                    </a:lnTo>
                    <a:lnTo>
                      <a:pt x="14" y="32"/>
                    </a:lnTo>
                    <a:lnTo>
                      <a:pt x="0" y="31"/>
                    </a:lnTo>
                    <a:lnTo>
                      <a:pt x="2" y="22"/>
                    </a:lnTo>
                    <a:lnTo>
                      <a:pt x="4" y="13"/>
                    </a:lnTo>
                    <a:lnTo>
                      <a:pt x="6" y="5"/>
                    </a:lnTo>
                    <a:lnTo>
                      <a:pt x="12" y="1"/>
                    </a:lnTo>
                    <a:lnTo>
                      <a:pt x="20" y="1"/>
                    </a:lnTo>
                    <a:lnTo>
                      <a:pt x="28" y="0"/>
                    </a:lnTo>
                    <a:lnTo>
                      <a:pt x="35" y="1"/>
                    </a:lnTo>
                    <a:lnTo>
                      <a:pt x="43" y="1"/>
                    </a:lnTo>
                    <a:lnTo>
                      <a:pt x="50" y="2"/>
                    </a:lnTo>
                    <a:lnTo>
                      <a:pt x="56" y="2"/>
                    </a:lnTo>
                    <a:lnTo>
                      <a:pt x="65" y="3"/>
                    </a:lnTo>
                    <a:lnTo>
                      <a:pt x="73"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 name="Freeform 83"/>
              <p:cNvSpPr>
                <a:spLocks/>
              </p:cNvSpPr>
              <p:nvPr/>
            </p:nvSpPr>
            <p:spPr bwMode="auto">
              <a:xfrm>
                <a:off x="4131" y="1032"/>
                <a:ext cx="43" cy="20"/>
              </a:xfrm>
              <a:custGeom>
                <a:avLst/>
                <a:gdLst>
                  <a:gd name="T0" fmla="*/ 0 w 88"/>
                  <a:gd name="T1" fmla="*/ 0 h 42"/>
                  <a:gd name="T2" fmla="*/ 0 w 88"/>
                  <a:gd name="T3" fmla="*/ 0 h 42"/>
                  <a:gd name="T4" fmla="*/ 0 w 88"/>
                  <a:gd name="T5" fmla="*/ 0 h 42"/>
                  <a:gd name="T6" fmla="*/ 0 w 88"/>
                  <a:gd name="T7" fmla="*/ 0 h 42"/>
                  <a:gd name="T8" fmla="*/ 0 w 88"/>
                  <a:gd name="T9" fmla="*/ 0 h 42"/>
                  <a:gd name="T10" fmla="*/ 0 w 88"/>
                  <a:gd name="T11" fmla="*/ 0 h 42"/>
                  <a:gd name="T12" fmla="*/ 0 w 88"/>
                  <a:gd name="T13" fmla="*/ 0 h 42"/>
                  <a:gd name="T14" fmla="*/ 0 w 88"/>
                  <a:gd name="T15" fmla="*/ 0 h 42"/>
                  <a:gd name="T16" fmla="*/ 0 w 88"/>
                  <a:gd name="T17" fmla="*/ 0 h 42"/>
                  <a:gd name="T18" fmla="*/ 0 w 88"/>
                  <a:gd name="T19" fmla="*/ 0 h 42"/>
                  <a:gd name="T20" fmla="*/ 0 w 88"/>
                  <a:gd name="T21" fmla="*/ 0 h 42"/>
                  <a:gd name="T22" fmla="*/ 0 w 88"/>
                  <a:gd name="T23" fmla="*/ 0 h 42"/>
                  <a:gd name="T24" fmla="*/ 0 w 88"/>
                  <a:gd name="T25" fmla="*/ 0 h 42"/>
                  <a:gd name="T26" fmla="*/ 0 w 88"/>
                  <a:gd name="T27" fmla="*/ 0 h 42"/>
                  <a:gd name="T28" fmla="*/ 0 w 88"/>
                  <a:gd name="T29" fmla="*/ 0 h 42"/>
                  <a:gd name="T30" fmla="*/ 0 w 88"/>
                  <a:gd name="T31" fmla="*/ 0 h 42"/>
                  <a:gd name="T32" fmla="*/ 0 w 88"/>
                  <a:gd name="T33" fmla="*/ 0 h 42"/>
                  <a:gd name="T34" fmla="*/ 0 w 88"/>
                  <a:gd name="T35" fmla="*/ 0 h 42"/>
                  <a:gd name="T36" fmla="*/ 0 w 88"/>
                  <a:gd name="T37" fmla="*/ 0 h 42"/>
                  <a:gd name="T38" fmla="*/ 0 w 88"/>
                  <a:gd name="T39" fmla="*/ 0 h 42"/>
                  <a:gd name="T40" fmla="*/ 0 w 88"/>
                  <a:gd name="T41" fmla="*/ 0 h 42"/>
                  <a:gd name="T42" fmla="*/ 0 w 88"/>
                  <a:gd name="T43" fmla="*/ 0 h 42"/>
                  <a:gd name="T44" fmla="*/ 0 w 88"/>
                  <a:gd name="T45" fmla="*/ 0 h 42"/>
                  <a:gd name="T46" fmla="*/ 0 w 88"/>
                  <a:gd name="T47" fmla="*/ 0 h 42"/>
                  <a:gd name="T48" fmla="*/ 0 w 88"/>
                  <a:gd name="T49" fmla="*/ 0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8"/>
                  <a:gd name="T76" fmla="*/ 0 h 42"/>
                  <a:gd name="T77" fmla="*/ 88 w 88"/>
                  <a:gd name="T78" fmla="*/ 42 h 4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8" h="42">
                    <a:moveTo>
                      <a:pt x="0" y="8"/>
                    </a:moveTo>
                    <a:lnTo>
                      <a:pt x="14" y="8"/>
                    </a:lnTo>
                    <a:lnTo>
                      <a:pt x="27" y="8"/>
                    </a:lnTo>
                    <a:lnTo>
                      <a:pt x="36" y="7"/>
                    </a:lnTo>
                    <a:lnTo>
                      <a:pt x="45" y="5"/>
                    </a:lnTo>
                    <a:lnTo>
                      <a:pt x="54" y="4"/>
                    </a:lnTo>
                    <a:lnTo>
                      <a:pt x="62" y="1"/>
                    </a:lnTo>
                    <a:lnTo>
                      <a:pt x="73" y="0"/>
                    </a:lnTo>
                    <a:lnTo>
                      <a:pt x="84" y="0"/>
                    </a:lnTo>
                    <a:lnTo>
                      <a:pt x="85" y="9"/>
                    </a:lnTo>
                    <a:lnTo>
                      <a:pt x="88" y="20"/>
                    </a:lnTo>
                    <a:lnTo>
                      <a:pt x="88" y="29"/>
                    </a:lnTo>
                    <a:lnTo>
                      <a:pt x="84" y="36"/>
                    </a:lnTo>
                    <a:lnTo>
                      <a:pt x="80" y="38"/>
                    </a:lnTo>
                    <a:lnTo>
                      <a:pt x="74" y="40"/>
                    </a:lnTo>
                    <a:lnTo>
                      <a:pt x="67" y="42"/>
                    </a:lnTo>
                    <a:lnTo>
                      <a:pt x="59" y="42"/>
                    </a:lnTo>
                    <a:lnTo>
                      <a:pt x="52" y="42"/>
                    </a:lnTo>
                    <a:lnTo>
                      <a:pt x="45" y="40"/>
                    </a:lnTo>
                    <a:lnTo>
                      <a:pt x="38" y="40"/>
                    </a:lnTo>
                    <a:lnTo>
                      <a:pt x="34" y="39"/>
                    </a:lnTo>
                    <a:lnTo>
                      <a:pt x="20" y="36"/>
                    </a:lnTo>
                    <a:lnTo>
                      <a:pt x="12" y="30"/>
                    </a:lnTo>
                    <a:lnTo>
                      <a:pt x="6" y="2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 name="Freeform 84"/>
              <p:cNvSpPr>
                <a:spLocks/>
              </p:cNvSpPr>
              <p:nvPr/>
            </p:nvSpPr>
            <p:spPr bwMode="auto">
              <a:xfrm>
                <a:off x="3915" y="1011"/>
                <a:ext cx="27" cy="38"/>
              </a:xfrm>
              <a:custGeom>
                <a:avLst/>
                <a:gdLst>
                  <a:gd name="T0" fmla="*/ 0 w 55"/>
                  <a:gd name="T1" fmla="*/ 1 h 76"/>
                  <a:gd name="T2" fmla="*/ 0 w 55"/>
                  <a:gd name="T3" fmla="*/ 1 h 76"/>
                  <a:gd name="T4" fmla="*/ 0 w 55"/>
                  <a:gd name="T5" fmla="*/ 1 h 76"/>
                  <a:gd name="T6" fmla="*/ 0 w 55"/>
                  <a:gd name="T7" fmla="*/ 1 h 76"/>
                  <a:gd name="T8" fmla="*/ 0 w 55"/>
                  <a:gd name="T9" fmla="*/ 1 h 76"/>
                  <a:gd name="T10" fmla="*/ 0 w 55"/>
                  <a:gd name="T11" fmla="*/ 1 h 76"/>
                  <a:gd name="T12" fmla="*/ 0 w 55"/>
                  <a:gd name="T13" fmla="*/ 1 h 76"/>
                  <a:gd name="T14" fmla="*/ 0 w 55"/>
                  <a:gd name="T15" fmla="*/ 1 h 76"/>
                  <a:gd name="T16" fmla="*/ 0 w 55"/>
                  <a:gd name="T17" fmla="*/ 1 h 76"/>
                  <a:gd name="T18" fmla="*/ 0 w 55"/>
                  <a:gd name="T19" fmla="*/ 1 h 76"/>
                  <a:gd name="T20" fmla="*/ 0 w 55"/>
                  <a:gd name="T21" fmla="*/ 1 h 76"/>
                  <a:gd name="T22" fmla="*/ 0 w 55"/>
                  <a:gd name="T23" fmla="*/ 1 h 76"/>
                  <a:gd name="T24" fmla="*/ 0 w 55"/>
                  <a:gd name="T25" fmla="*/ 1 h 76"/>
                  <a:gd name="T26" fmla="*/ 0 w 55"/>
                  <a:gd name="T27" fmla="*/ 1 h 76"/>
                  <a:gd name="T28" fmla="*/ 0 w 55"/>
                  <a:gd name="T29" fmla="*/ 1 h 76"/>
                  <a:gd name="T30" fmla="*/ 0 w 55"/>
                  <a:gd name="T31" fmla="*/ 1 h 76"/>
                  <a:gd name="T32" fmla="*/ 0 w 55"/>
                  <a:gd name="T33" fmla="*/ 0 h 76"/>
                  <a:gd name="T34" fmla="*/ 0 w 55"/>
                  <a:gd name="T35" fmla="*/ 1 h 76"/>
                  <a:gd name="T36" fmla="*/ 0 w 55"/>
                  <a:gd name="T37" fmla="*/ 1 h 76"/>
                  <a:gd name="T38" fmla="*/ 0 w 55"/>
                  <a:gd name="T39" fmla="*/ 1 h 76"/>
                  <a:gd name="T40" fmla="*/ 0 w 55"/>
                  <a:gd name="T41" fmla="*/ 1 h 76"/>
                  <a:gd name="T42" fmla="*/ 0 w 55"/>
                  <a:gd name="T43" fmla="*/ 1 h 76"/>
                  <a:gd name="T44" fmla="*/ 0 w 55"/>
                  <a:gd name="T45" fmla="*/ 1 h 76"/>
                  <a:gd name="T46" fmla="*/ 0 w 55"/>
                  <a:gd name="T47" fmla="*/ 1 h 76"/>
                  <a:gd name="T48" fmla="*/ 0 w 55"/>
                  <a:gd name="T49" fmla="*/ 1 h 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5"/>
                  <a:gd name="T76" fmla="*/ 0 h 76"/>
                  <a:gd name="T77" fmla="*/ 55 w 55"/>
                  <a:gd name="T78" fmla="*/ 76 h 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5" h="76">
                    <a:moveTo>
                      <a:pt x="55" y="39"/>
                    </a:moveTo>
                    <a:lnTo>
                      <a:pt x="55" y="48"/>
                    </a:lnTo>
                    <a:lnTo>
                      <a:pt x="55" y="58"/>
                    </a:lnTo>
                    <a:lnTo>
                      <a:pt x="53" y="68"/>
                    </a:lnTo>
                    <a:lnTo>
                      <a:pt x="49" y="76"/>
                    </a:lnTo>
                    <a:lnTo>
                      <a:pt x="42" y="73"/>
                    </a:lnTo>
                    <a:lnTo>
                      <a:pt x="36" y="70"/>
                    </a:lnTo>
                    <a:lnTo>
                      <a:pt x="29" y="66"/>
                    </a:lnTo>
                    <a:lnTo>
                      <a:pt x="23" y="62"/>
                    </a:lnTo>
                    <a:lnTo>
                      <a:pt x="16" y="58"/>
                    </a:lnTo>
                    <a:lnTo>
                      <a:pt x="12" y="53"/>
                    </a:lnTo>
                    <a:lnTo>
                      <a:pt x="7" y="48"/>
                    </a:lnTo>
                    <a:lnTo>
                      <a:pt x="4" y="42"/>
                    </a:lnTo>
                    <a:lnTo>
                      <a:pt x="0" y="33"/>
                    </a:lnTo>
                    <a:lnTo>
                      <a:pt x="0" y="21"/>
                    </a:lnTo>
                    <a:lnTo>
                      <a:pt x="0" y="10"/>
                    </a:lnTo>
                    <a:lnTo>
                      <a:pt x="1" y="0"/>
                    </a:lnTo>
                    <a:lnTo>
                      <a:pt x="10" y="8"/>
                    </a:lnTo>
                    <a:lnTo>
                      <a:pt x="16" y="16"/>
                    </a:lnTo>
                    <a:lnTo>
                      <a:pt x="21" y="25"/>
                    </a:lnTo>
                    <a:lnTo>
                      <a:pt x="29" y="33"/>
                    </a:lnTo>
                    <a:lnTo>
                      <a:pt x="36" y="38"/>
                    </a:lnTo>
                    <a:lnTo>
                      <a:pt x="42" y="39"/>
                    </a:lnTo>
                    <a:lnTo>
                      <a:pt x="47" y="39"/>
                    </a:lnTo>
                    <a:lnTo>
                      <a:pt x="55"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 name="Freeform 85"/>
              <p:cNvSpPr>
                <a:spLocks/>
              </p:cNvSpPr>
              <p:nvPr/>
            </p:nvSpPr>
            <p:spPr bwMode="auto">
              <a:xfrm>
                <a:off x="3614" y="732"/>
                <a:ext cx="703" cy="537"/>
              </a:xfrm>
              <a:custGeom>
                <a:avLst/>
                <a:gdLst>
                  <a:gd name="T0" fmla="*/ 1 w 1405"/>
                  <a:gd name="T1" fmla="*/ 0 h 1075"/>
                  <a:gd name="T2" fmla="*/ 1 w 1405"/>
                  <a:gd name="T3" fmla="*/ 0 h 1075"/>
                  <a:gd name="T4" fmla="*/ 1 w 1405"/>
                  <a:gd name="T5" fmla="*/ 0 h 1075"/>
                  <a:gd name="T6" fmla="*/ 1 w 1405"/>
                  <a:gd name="T7" fmla="*/ 0 h 1075"/>
                  <a:gd name="T8" fmla="*/ 1 w 1405"/>
                  <a:gd name="T9" fmla="*/ 0 h 1075"/>
                  <a:gd name="T10" fmla="*/ 1 w 1405"/>
                  <a:gd name="T11" fmla="*/ 0 h 1075"/>
                  <a:gd name="T12" fmla="*/ 1 w 1405"/>
                  <a:gd name="T13" fmla="*/ 0 h 1075"/>
                  <a:gd name="T14" fmla="*/ 1 w 1405"/>
                  <a:gd name="T15" fmla="*/ 0 h 1075"/>
                  <a:gd name="T16" fmla="*/ 1 w 1405"/>
                  <a:gd name="T17" fmla="*/ 0 h 1075"/>
                  <a:gd name="T18" fmla="*/ 1 w 1405"/>
                  <a:gd name="T19" fmla="*/ 0 h 1075"/>
                  <a:gd name="T20" fmla="*/ 1 w 1405"/>
                  <a:gd name="T21" fmla="*/ 0 h 1075"/>
                  <a:gd name="T22" fmla="*/ 1 w 1405"/>
                  <a:gd name="T23" fmla="*/ 0 h 1075"/>
                  <a:gd name="T24" fmla="*/ 1 w 1405"/>
                  <a:gd name="T25" fmla="*/ 0 h 1075"/>
                  <a:gd name="T26" fmla="*/ 1 w 1405"/>
                  <a:gd name="T27" fmla="*/ 0 h 1075"/>
                  <a:gd name="T28" fmla="*/ 1 w 1405"/>
                  <a:gd name="T29" fmla="*/ 0 h 1075"/>
                  <a:gd name="T30" fmla="*/ 1 w 1405"/>
                  <a:gd name="T31" fmla="*/ 0 h 1075"/>
                  <a:gd name="T32" fmla="*/ 1 w 1405"/>
                  <a:gd name="T33" fmla="*/ 0 h 1075"/>
                  <a:gd name="T34" fmla="*/ 1 w 1405"/>
                  <a:gd name="T35" fmla="*/ 0 h 1075"/>
                  <a:gd name="T36" fmla="*/ 1 w 1405"/>
                  <a:gd name="T37" fmla="*/ 0 h 1075"/>
                  <a:gd name="T38" fmla="*/ 1 w 1405"/>
                  <a:gd name="T39" fmla="*/ 0 h 1075"/>
                  <a:gd name="T40" fmla="*/ 1 w 1405"/>
                  <a:gd name="T41" fmla="*/ 0 h 1075"/>
                  <a:gd name="T42" fmla="*/ 1 w 1405"/>
                  <a:gd name="T43" fmla="*/ 0 h 1075"/>
                  <a:gd name="T44" fmla="*/ 1 w 1405"/>
                  <a:gd name="T45" fmla="*/ 0 h 1075"/>
                  <a:gd name="T46" fmla="*/ 1 w 1405"/>
                  <a:gd name="T47" fmla="*/ 0 h 1075"/>
                  <a:gd name="T48" fmla="*/ 1 w 1405"/>
                  <a:gd name="T49" fmla="*/ 0 h 1075"/>
                  <a:gd name="T50" fmla="*/ 1 w 1405"/>
                  <a:gd name="T51" fmla="*/ 0 h 1075"/>
                  <a:gd name="T52" fmla="*/ 1 w 1405"/>
                  <a:gd name="T53" fmla="*/ 0 h 1075"/>
                  <a:gd name="T54" fmla="*/ 1 w 1405"/>
                  <a:gd name="T55" fmla="*/ 0 h 1075"/>
                  <a:gd name="T56" fmla="*/ 1 w 1405"/>
                  <a:gd name="T57" fmla="*/ 0 h 1075"/>
                  <a:gd name="T58" fmla="*/ 1 w 1405"/>
                  <a:gd name="T59" fmla="*/ 0 h 1075"/>
                  <a:gd name="T60" fmla="*/ 1 w 1405"/>
                  <a:gd name="T61" fmla="*/ 0 h 1075"/>
                  <a:gd name="T62" fmla="*/ 1 w 1405"/>
                  <a:gd name="T63" fmla="*/ 0 h 1075"/>
                  <a:gd name="T64" fmla="*/ 1 w 1405"/>
                  <a:gd name="T65" fmla="*/ 0 h 1075"/>
                  <a:gd name="T66" fmla="*/ 1 w 1405"/>
                  <a:gd name="T67" fmla="*/ 0 h 1075"/>
                  <a:gd name="T68" fmla="*/ 1 w 1405"/>
                  <a:gd name="T69" fmla="*/ 0 h 1075"/>
                  <a:gd name="T70" fmla="*/ 1 w 1405"/>
                  <a:gd name="T71" fmla="*/ 0 h 1075"/>
                  <a:gd name="T72" fmla="*/ 1 w 1405"/>
                  <a:gd name="T73" fmla="*/ 0 h 1075"/>
                  <a:gd name="T74" fmla="*/ 1 w 1405"/>
                  <a:gd name="T75" fmla="*/ 0 h 1075"/>
                  <a:gd name="T76" fmla="*/ 1 w 1405"/>
                  <a:gd name="T77" fmla="*/ 0 h 1075"/>
                  <a:gd name="T78" fmla="*/ 1 w 1405"/>
                  <a:gd name="T79" fmla="*/ 0 h 1075"/>
                  <a:gd name="T80" fmla="*/ 1 w 1405"/>
                  <a:gd name="T81" fmla="*/ 0 h 1075"/>
                  <a:gd name="T82" fmla="*/ 1 w 1405"/>
                  <a:gd name="T83" fmla="*/ 0 h 1075"/>
                  <a:gd name="T84" fmla="*/ 1 w 1405"/>
                  <a:gd name="T85" fmla="*/ 0 h 1075"/>
                  <a:gd name="T86" fmla="*/ 1 w 1405"/>
                  <a:gd name="T87" fmla="*/ 0 h 1075"/>
                  <a:gd name="T88" fmla="*/ 1 w 1405"/>
                  <a:gd name="T89" fmla="*/ 0 h 1075"/>
                  <a:gd name="T90" fmla="*/ 1 w 1405"/>
                  <a:gd name="T91" fmla="*/ 0 h 1075"/>
                  <a:gd name="T92" fmla="*/ 1 w 1405"/>
                  <a:gd name="T93" fmla="*/ 0 h 1075"/>
                  <a:gd name="T94" fmla="*/ 1 w 1405"/>
                  <a:gd name="T95" fmla="*/ 0 h 1075"/>
                  <a:gd name="T96" fmla="*/ 1 w 1405"/>
                  <a:gd name="T97" fmla="*/ 0 h 1075"/>
                  <a:gd name="T98" fmla="*/ 1 w 1405"/>
                  <a:gd name="T99" fmla="*/ 0 h 1075"/>
                  <a:gd name="T100" fmla="*/ 1 w 1405"/>
                  <a:gd name="T101" fmla="*/ 0 h 1075"/>
                  <a:gd name="T102" fmla="*/ 1 w 1405"/>
                  <a:gd name="T103" fmla="*/ 0 h 1075"/>
                  <a:gd name="T104" fmla="*/ 1 w 1405"/>
                  <a:gd name="T105" fmla="*/ 0 h 1075"/>
                  <a:gd name="T106" fmla="*/ 1 w 1405"/>
                  <a:gd name="T107" fmla="*/ 0 h 1075"/>
                  <a:gd name="T108" fmla="*/ 1 w 1405"/>
                  <a:gd name="T109" fmla="*/ 0 h 1075"/>
                  <a:gd name="T110" fmla="*/ 1 w 1405"/>
                  <a:gd name="T111" fmla="*/ 0 h 1075"/>
                  <a:gd name="T112" fmla="*/ 1 w 1405"/>
                  <a:gd name="T113" fmla="*/ 0 h 1075"/>
                  <a:gd name="T114" fmla="*/ 1 w 1405"/>
                  <a:gd name="T115" fmla="*/ 0 h 1075"/>
                  <a:gd name="T116" fmla="*/ 1 w 1405"/>
                  <a:gd name="T117" fmla="*/ 0 h 10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05"/>
                  <a:gd name="T178" fmla="*/ 0 h 1075"/>
                  <a:gd name="T179" fmla="*/ 1405 w 1405"/>
                  <a:gd name="T180" fmla="*/ 1075 h 107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05" h="1075">
                    <a:moveTo>
                      <a:pt x="331" y="9"/>
                    </a:moveTo>
                    <a:lnTo>
                      <a:pt x="325" y="6"/>
                    </a:lnTo>
                    <a:lnTo>
                      <a:pt x="312" y="2"/>
                    </a:lnTo>
                    <a:lnTo>
                      <a:pt x="296" y="1"/>
                    </a:lnTo>
                    <a:lnTo>
                      <a:pt x="275" y="0"/>
                    </a:lnTo>
                    <a:lnTo>
                      <a:pt x="250" y="0"/>
                    </a:lnTo>
                    <a:lnTo>
                      <a:pt x="223" y="0"/>
                    </a:lnTo>
                    <a:lnTo>
                      <a:pt x="195" y="1"/>
                    </a:lnTo>
                    <a:lnTo>
                      <a:pt x="166" y="2"/>
                    </a:lnTo>
                    <a:lnTo>
                      <a:pt x="136" y="5"/>
                    </a:lnTo>
                    <a:lnTo>
                      <a:pt x="107" y="6"/>
                    </a:lnTo>
                    <a:lnTo>
                      <a:pt x="81" y="8"/>
                    </a:lnTo>
                    <a:lnTo>
                      <a:pt x="56" y="10"/>
                    </a:lnTo>
                    <a:lnTo>
                      <a:pt x="36" y="13"/>
                    </a:lnTo>
                    <a:lnTo>
                      <a:pt x="18" y="15"/>
                    </a:lnTo>
                    <a:lnTo>
                      <a:pt x="7" y="16"/>
                    </a:lnTo>
                    <a:lnTo>
                      <a:pt x="1" y="17"/>
                    </a:lnTo>
                    <a:lnTo>
                      <a:pt x="0" y="35"/>
                    </a:lnTo>
                    <a:lnTo>
                      <a:pt x="9" y="76"/>
                    </a:lnTo>
                    <a:lnTo>
                      <a:pt x="28" y="135"/>
                    </a:lnTo>
                    <a:lnTo>
                      <a:pt x="52" y="200"/>
                    </a:lnTo>
                    <a:lnTo>
                      <a:pt x="77" y="268"/>
                    </a:lnTo>
                    <a:lnTo>
                      <a:pt x="101" y="328"/>
                    </a:lnTo>
                    <a:lnTo>
                      <a:pt x="121" y="374"/>
                    </a:lnTo>
                    <a:lnTo>
                      <a:pt x="134" y="397"/>
                    </a:lnTo>
                    <a:lnTo>
                      <a:pt x="138" y="404"/>
                    </a:lnTo>
                    <a:lnTo>
                      <a:pt x="149" y="422"/>
                    </a:lnTo>
                    <a:lnTo>
                      <a:pt x="163" y="446"/>
                    </a:lnTo>
                    <a:lnTo>
                      <a:pt x="183" y="475"/>
                    </a:lnTo>
                    <a:lnTo>
                      <a:pt x="206" y="507"/>
                    </a:lnTo>
                    <a:lnTo>
                      <a:pt x="230" y="539"/>
                    </a:lnTo>
                    <a:lnTo>
                      <a:pt x="257" y="570"/>
                    </a:lnTo>
                    <a:lnTo>
                      <a:pt x="284" y="597"/>
                    </a:lnTo>
                    <a:lnTo>
                      <a:pt x="304" y="614"/>
                    </a:lnTo>
                    <a:lnTo>
                      <a:pt x="320" y="629"/>
                    </a:lnTo>
                    <a:lnTo>
                      <a:pt x="334" y="643"/>
                    </a:lnTo>
                    <a:lnTo>
                      <a:pt x="347" y="654"/>
                    </a:lnTo>
                    <a:lnTo>
                      <a:pt x="359" y="667"/>
                    </a:lnTo>
                    <a:lnTo>
                      <a:pt x="374" y="681"/>
                    </a:lnTo>
                    <a:lnTo>
                      <a:pt x="390" y="696"/>
                    </a:lnTo>
                    <a:lnTo>
                      <a:pt x="410" y="713"/>
                    </a:lnTo>
                    <a:lnTo>
                      <a:pt x="420" y="722"/>
                    </a:lnTo>
                    <a:lnTo>
                      <a:pt x="435" y="733"/>
                    </a:lnTo>
                    <a:lnTo>
                      <a:pt x="453" y="745"/>
                    </a:lnTo>
                    <a:lnTo>
                      <a:pt x="470" y="757"/>
                    </a:lnTo>
                    <a:lnTo>
                      <a:pt x="488" y="768"/>
                    </a:lnTo>
                    <a:lnTo>
                      <a:pt x="506" y="777"/>
                    </a:lnTo>
                    <a:lnTo>
                      <a:pt x="521" y="784"/>
                    </a:lnTo>
                    <a:lnTo>
                      <a:pt x="532" y="788"/>
                    </a:lnTo>
                    <a:lnTo>
                      <a:pt x="543" y="790"/>
                    </a:lnTo>
                    <a:lnTo>
                      <a:pt x="561" y="791"/>
                    </a:lnTo>
                    <a:lnTo>
                      <a:pt x="586" y="792"/>
                    </a:lnTo>
                    <a:lnTo>
                      <a:pt x="616" y="794"/>
                    </a:lnTo>
                    <a:lnTo>
                      <a:pt x="651" y="794"/>
                    </a:lnTo>
                    <a:lnTo>
                      <a:pt x="688" y="795"/>
                    </a:lnTo>
                    <a:lnTo>
                      <a:pt x="728" y="795"/>
                    </a:lnTo>
                    <a:lnTo>
                      <a:pt x="769" y="795"/>
                    </a:lnTo>
                    <a:lnTo>
                      <a:pt x="811" y="795"/>
                    </a:lnTo>
                    <a:lnTo>
                      <a:pt x="851" y="795"/>
                    </a:lnTo>
                    <a:lnTo>
                      <a:pt x="889" y="795"/>
                    </a:lnTo>
                    <a:lnTo>
                      <a:pt x="925" y="796"/>
                    </a:lnTo>
                    <a:lnTo>
                      <a:pt x="956" y="796"/>
                    </a:lnTo>
                    <a:lnTo>
                      <a:pt x="984" y="797"/>
                    </a:lnTo>
                    <a:lnTo>
                      <a:pt x="1003" y="799"/>
                    </a:lnTo>
                    <a:lnTo>
                      <a:pt x="1017" y="800"/>
                    </a:lnTo>
                    <a:lnTo>
                      <a:pt x="1024" y="802"/>
                    </a:lnTo>
                    <a:lnTo>
                      <a:pt x="1032" y="804"/>
                    </a:lnTo>
                    <a:lnTo>
                      <a:pt x="1039" y="805"/>
                    </a:lnTo>
                    <a:lnTo>
                      <a:pt x="1047" y="805"/>
                    </a:lnTo>
                    <a:lnTo>
                      <a:pt x="1056" y="806"/>
                    </a:lnTo>
                    <a:lnTo>
                      <a:pt x="1068" y="807"/>
                    </a:lnTo>
                    <a:lnTo>
                      <a:pt x="1082" y="807"/>
                    </a:lnTo>
                    <a:lnTo>
                      <a:pt x="1099" y="807"/>
                    </a:lnTo>
                    <a:lnTo>
                      <a:pt x="1106" y="810"/>
                    </a:lnTo>
                    <a:lnTo>
                      <a:pt x="1111" y="812"/>
                    </a:lnTo>
                    <a:lnTo>
                      <a:pt x="1116" y="814"/>
                    </a:lnTo>
                    <a:lnTo>
                      <a:pt x="1120" y="815"/>
                    </a:lnTo>
                    <a:lnTo>
                      <a:pt x="1124" y="818"/>
                    </a:lnTo>
                    <a:lnTo>
                      <a:pt x="1128" y="820"/>
                    </a:lnTo>
                    <a:lnTo>
                      <a:pt x="1130" y="821"/>
                    </a:lnTo>
                    <a:lnTo>
                      <a:pt x="1134" y="821"/>
                    </a:lnTo>
                    <a:lnTo>
                      <a:pt x="1138" y="820"/>
                    </a:lnTo>
                    <a:lnTo>
                      <a:pt x="1140" y="819"/>
                    </a:lnTo>
                    <a:lnTo>
                      <a:pt x="1142" y="817"/>
                    </a:lnTo>
                    <a:lnTo>
                      <a:pt x="1143" y="814"/>
                    </a:lnTo>
                    <a:lnTo>
                      <a:pt x="1144" y="812"/>
                    </a:lnTo>
                    <a:lnTo>
                      <a:pt x="1149" y="811"/>
                    </a:lnTo>
                    <a:lnTo>
                      <a:pt x="1155" y="810"/>
                    </a:lnTo>
                    <a:lnTo>
                      <a:pt x="1166" y="810"/>
                    </a:lnTo>
                    <a:lnTo>
                      <a:pt x="1176" y="814"/>
                    </a:lnTo>
                    <a:lnTo>
                      <a:pt x="1182" y="822"/>
                    </a:lnTo>
                    <a:lnTo>
                      <a:pt x="1185" y="834"/>
                    </a:lnTo>
                    <a:lnTo>
                      <a:pt x="1190" y="845"/>
                    </a:lnTo>
                    <a:lnTo>
                      <a:pt x="1193" y="852"/>
                    </a:lnTo>
                    <a:lnTo>
                      <a:pt x="1198" y="860"/>
                    </a:lnTo>
                    <a:lnTo>
                      <a:pt x="1203" y="868"/>
                    </a:lnTo>
                    <a:lnTo>
                      <a:pt x="1208" y="875"/>
                    </a:lnTo>
                    <a:lnTo>
                      <a:pt x="1214" y="882"/>
                    </a:lnTo>
                    <a:lnTo>
                      <a:pt x="1220" y="888"/>
                    </a:lnTo>
                    <a:lnTo>
                      <a:pt x="1227" y="894"/>
                    </a:lnTo>
                    <a:lnTo>
                      <a:pt x="1234" y="898"/>
                    </a:lnTo>
                    <a:lnTo>
                      <a:pt x="1241" y="903"/>
                    </a:lnTo>
                    <a:lnTo>
                      <a:pt x="1248" y="908"/>
                    </a:lnTo>
                    <a:lnTo>
                      <a:pt x="1255" y="914"/>
                    </a:lnTo>
                    <a:lnTo>
                      <a:pt x="1263" y="923"/>
                    </a:lnTo>
                    <a:lnTo>
                      <a:pt x="1271" y="932"/>
                    </a:lnTo>
                    <a:lnTo>
                      <a:pt x="1280" y="942"/>
                    </a:lnTo>
                    <a:lnTo>
                      <a:pt x="1289" y="954"/>
                    </a:lnTo>
                    <a:lnTo>
                      <a:pt x="1301" y="966"/>
                    </a:lnTo>
                    <a:lnTo>
                      <a:pt x="1306" y="979"/>
                    </a:lnTo>
                    <a:lnTo>
                      <a:pt x="1310" y="997"/>
                    </a:lnTo>
                    <a:lnTo>
                      <a:pt x="1312" y="1016"/>
                    </a:lnTo>
                    <a:lnTo>
                      <a:pt x="1316" y="1030"/>
                    </a:lnTo>
                    <a:lnTo>
                      <a:pt x="1319" y="1039"/>
                    </a:lnTo>
                    <a:lnTo>
                      <a:pt x="1322" y="1046"/>
                    </a:lnTo>
                    <a:lnTo>
                      <a:pt x="1328" y="1052"/>
                    </a:lnTo>
                    <a:lnTo>
                      <a:pt x="1333" y="1056"/>
                    </a:lnTo>
                    <a:lnTo>
                      <a:pt x="1340" y="1060"/>
                    </a:lnTo>
                    <a:lnTo>
                      <a:pt x="1347" y="1063"/>
                    </a:lnTo>
                    <a:lnTo>
                      <a:pt x="1355" y="1068"/>
                    </a:lnTo>
                    <a:lnTo>
                      <a:pt x="1364" y="1071"/>
                    </a:lnTo>
                    <a:lnTo>
                      <a:pt x="1369" y="1072"/>
                    </a:lnTo>
                    <a:lnTo>
                      <a:pt x="1373" y="1073"/>
                    </a:lnTo>
                    <a:lnTo>
                      <a:pt x="1379" y="1075"/>
                    </a:lnTo>
                    <a:lnTo>
                      <a:pt x="1385" y="1073"/>
                    </a:lnTo>
                    <a:lnTo>
                      <a:pt x="1390" y="1073"/>
                    </a:lnTo>
                    <a:lnTo>
                      <a:pt x="1395" y="1071"/>
                    </a:lnTo>
                    <a:lnTo>
                      <a:pt x="1399" y="1069"/>
                    </a:lnTo>
                    <a:lnTo>
                      <a:pt x="1401" y="1065"/>
                    </a:lnTo>
                    <a:lnTo>
                      <a:pt x="1403" y="1032"/>
                    </a:lnTo>
                    <a:lnTo>
                      <a:pt x="1405" y="962"/>
                    </a:lnTo>
                    <a:lnTo>
                      <a:pt x="1405" y="891"/>
                    </a:lnTo>
                    <a:lnTo>
                      <a:pt x="1403" y="852"/>
                    </a:lnTo>
                    <a:lnTo>
                      <a:pt x="1399" y="844"/>
                    </a:lnTo>
                    <a:lnTo>
                      <a:pt x="1394" y="836"/>
                    </a:lnTo>
                    <a:lnTo>
                      <a:pt x="1390" y="829"/>
                    </a:lnTo>
                    <a:lnTo>
                      <a:pt x="1386" y="822"/>
                    </a:lnTo>
                    <a:lnTo>
                      <a:pt x="1381" y="817"/>
                    </a:lnTo>
                    <a:lnTo>
                      <a:pt x="1377" y="809"/>
                    </a:lnTo>
                    <a:lnTo>
                      <a:pt x="1372" y="802"/>
                    </a:lnTo>
                    <a:lnTo>
                      <a:pt x="1367" y="792"/>
                    </a:lnTo>
                    <a:lnTo>
                      <a:pt x="1358" y="782"/>
                    </a:lnTo>
                    <a:lnTo>
                      <a:pt x="1348" y="773"/>
                    </a:lnTo>
                    <a:lnTo>
                      <a:pt x="1340" y="764"/>
                    </a:lnTo>
                    <a:lnTo>
                      <a:pt x="1337" y="752"/>
                    </a:lnTo>
                    <a:lnTo>
                      <a:pt x="1343" y="744"/>
                    </a:lnTo>
                    <a:lnTo>
                      <a:pt x="1354" y="742"/>
                    </a:lnTo>
                    <a:lnTo>
                      <a:pt x="1362" y="739"/>
                    </a:lnTo>
                    <a:lnTo>
                      <a:pt x="1363" y="731"/>
                    </a:lnTo>
                    <a:lnTo>
                      <a:pt x="1361" y="705"/>
                    </a:lnTo>
                    <a:lnTo>
                      <a:pt x="1362" y="667"/>
                    </a:lnTo>
                    <a:lnTo>
                      <a:pt x="1362" y="630"/>
                    </a:lnTo>
                    <a:lnTo>
                      <a:pt x="1361" y="608"/>
                    </a:lnTo>
                    <a:lnTo>
                      <a:pt x="1356" y="602"/>
                    </a:lnTo>
                    <a:lnTo>
                      <a:pt x="1349" y="598"/>
                    </a:lnTo>
                    <a:lnTo>
                      <a:pt x="1339" y="595"/>
                    </a:lnTo>
                    <a:lnTo>
                      <a:pt x="1327" y="594"/>
                    </a:lnTo>
                    <a:lnTo>
                      <a:pt x="1313" y="593"/>
                    </a:lnTo>
                    <a:lnTo>
                      <a:pt x="1301" y="594"/>
                    </a:lnTo>
                    <a:lnTo>
                      <a:pt x="1289" y="594"/>
                    </a:lnTo>
                    <a:lnTo>
                      <a:pt x="1279" y="595"/>
                    </a:lnTo>
                    <a:lnTo>
                      <a:pt x="1269" y="599"/>
                    </a:lnTo>
                    <a:lnTo>
                      <a:pt x="1261" y="607"/>
                    </a:lnTo>
                    <a:lnTo>
                      <a:pt x="1257" y="616"/>
                    </a:lnTo>
                    <a:lnTo>
                      <a:pt x="1260" y="623"/>
                    </a:lnTo>
                    <a:lnTo>
                      <a:pt x="1275" y="632"/>
                    </a:lnTo>
                    <a:lnTo>
                      <a:pt x="1283" y="643"/>
                    </a:lnTo>
                    <a:lnTo>
                      <a:pt x="1287" y="654"/>
                    </a:lnTo>
                    <a:lnTo>
                      <a:pt x="1284" y="668"/>
                    </a:lnTo>
                    <a:lnTo>
                      <a:pt x="1274" y="667"/>
                    </a:lnTo>
                    <a:lnTo>
                      <a:pt x="1259" y="666"/>
                    </a:lnTo>
                    <a:lnTo>
                      <a:pt x="1243" y="666"/>
                    </a:lnTo>
                    <a:lnTo>
                      <a:pt x="1225" y="665"/>
                    </a:lnTo>
                    <a:lnTo>
                      <a:pt x="1206" y="666"/>
                    </a:lnTo>
                    <a:lnTo>
                      <a:pt x="1190" y="666"/>
                    </a:lnTo>
                    <a:lnTo>
                      <a:pt x="1175" y="666"/>
                    </a:lnTo>
                    <a:lnTo>
                      <a:pt x="1165" y="666"/>
                    </a:lnTo>
                    <a:lnTo>
                      <a:pt x="1164" y="654"/>
                    </a:lnTo>
                    <a:lnTo>
                      <a:pt x="1166" y="644"/>
                    </a:lnTo>
                    <a:lnTo>
                      <a:pt x="1172" y="635"/>
                    </a:lnTo>
                    <a:lnTo>
                      <a:pt x="1181" y="629"/>
                    </a:lnTo>
                    <a:lnTo>
                      <a:pt x="1188" y="627"/>
                    </a:lnTo>
                    <a:lnTo>
                      <a:pt x="1193" y="625"/>
                    </a:lnTo>
                    <a:lnTo>
                      <a:pt x="1199" y="625"/>
                    </a:lnTo>
                    <a:lnTo>
                      <a:pt x="1204" y="625"/>
                    </a:lnTo>
                    <a:lnTo>
                      <a:pt x="1210" y="625"/>
                    </a:lnTo>
                    <a:lnTo>
                      <a:pt x="1215" y="625"/>
                    </a:lnTo>
                    <a:lnTo>
                      <a:pt x="1221" y="625"/>
                    </a:lnTo>
                    <a:lnTo>
                      <a:pt x="1228" y="625"/>
                    </a:lnTo>
                    <a:lnTo>
                      <a:pt x="1228" y="593"/>
                    </a:lnTo>
                    <a:lnTo>
                      <a:pt x="1102" y="601"/>
                    </a:lnTo>
                    <a:lnTo>
                      <a:pt x="1101" y="620"/>
                    </a:lnTo>
                    <a:lnTo>
                      <a:pt x="1102" y="642"/>
                    </a:lnTo>
                    <a:lnTo>
                      <a:pt x="1104" y="660"/>
                    </a:lnTo>
                    <a:lnTo>
                      <a:pt x="1102" y="671"/>
                    </a:lnTo>
                    <a:lnTo>
                      <a:pt x="1097" y="677"/>
                    </a:lnTo>
                    <a:lnTo>
                      <a:pt x="1087" y="681"/>
                    </a:lnTo>
                    <a:lnTo>
                      <a:pt x="1078" y="681"/>
                    </a:lnTo>
                    <a:lnTo>
                      <a:pt x="1069" y="677"/>
                    </a:lnTo>
                    <a:lnTo>
                      <a:pt x="1062" y="674"/>
                    </a:lnTo>
                    <a:lnTo>
                      <a:pt x="1054" y="671"/>
                    </a:lnTo>
                    <a:lnTo>
                      <a:pt x="1045" y="670"/>
                    </a:lnTo>
                    <a:lnTo>
                      <a:pt x="1034" y="668"/>
                    </a:lnTo>
                    <a:lnTo>
                      <a:pt x="1024" y="667"/>
                    </a:lnTo>
                    <a:lnTo>
                      <a:pt x="1015" y="666"/>
                    </a:lnTo>
                    <a:lnTo>
                      <a:pt x="1006" y="665"/>
                    </a:lnTo>
                    <a:lnTo>
                      <a:pt x="999" y="662"/>
                    </a:lnTo>
                    <a:lnTo>
                      <a:pt x="992" y="660"/>
                    </a:lnTo>
                    <a:lnTo>
                      <a:pt x="984" y="658"/>
                    </a:lnTo>
                    <a:lnTo>
                      <a:pt x="975" y="656"/>
                    </a:lnTo>
                    <a:lnTo>
                      <a:pt x="964" y="654"/>
                    </a:lnTo>
                    <a:lnTo>
                      <a:pt x="952" y="652"/>
                    </a:lnTo>
                    <a:lnTo>
                      <a:pt x="939" y="650"/>
                    </a:lnTo>
                    <a:lnTo>
                      <a:pt x="926" y="647"/>
                    </a:lnTo>
                    <a:lnTo>
                      <a:pt x="912" y="645"/>
                    </a:lnTo>
                    <a:lnTo>
                      <a:pt x="899" y="644"/>
                    </a:lnTo>
                    <a:lnTo>
                      <a:pt x="885" y="642"/>
                    </a:lnTo>
                    <a:lnTo>
                      <a:pt x="872" y="640"/>
                    </a:lnTo>
                    <a:lnTo>
                      <a:pt x="858" y="639"/>
                    </a:lnTo>
                    <a:lnTo>
                      <a:pt x="846" y="638"/>
                    </a:lnTo>
                    <a:lnTo>
                      <a:pt x="834" y="637"/>
                    </a:lnTo>
                    <a:lnTo>
                      <a:pt x="824" y="636"/>
                    </a:lnTo>
                    <a:lnTo>
                      <a:pt x="814" y="636"/>
                    </a:lnTo>
                    <a:lnTo>
                      <a:pt x="802" y="636"/>
                    </a:lnTo>
                    <a:lnTo>
                      <a:pt x="788" y="637"/>
                    </a:lnTo>
                    <a:lnTo>
                      <a:pt x="773" y="638"/>
                    </a:lnTo>
                    <a:lnTo>
                      <a:pt x="758" y="640"/>
                    </a:lnTo>
                    <a:lnTo>
                      <a:pt x="744" y="643"/>
                    </a:lnTo>
                    <a:lnTo>
                      <a:pt x="731" y="644"/>
                    </a:lnTo>
                    <a:lnTo>
                      <a:pt x="721" y="646"/>
                    </a:lnTo>
                    <a:lnTo>
                      <a:pt x="714" y="647"/>
                    </a:lnTo>
                    <a:lnTo>
                      <a:pt x="706" y="648"/>
                    </a:lnTo>
                    <a:lnTo>
                      <a:pt x="698" y="650"/>
                    </a:lnTo>
                    <a:lnTo>
                      <a:pt x="691" y="651"/>
                    </a:lnTo>
                    <a:lnTo>
                      <a:pt x="684" y="650"/>
                    </a:lnTo>
                    <a:lnTo>
                      <a:pt x="678" y="648"/>
                    </a:lnTo>
                    <a:lnTo>
                      <a:pt x="674" y="646"/>
                    </a:lnTo>
                    <a:lnTo>
                      <a:pt x="670" y="642"/>
                    </a:lnTo>
                    <a:lnTo>
                      <a:pt x="669" y="635"/>
                    </a:lnTo>
                    <a:lnTo>
                      <a:pt x="670" y="630"/>
                    </a:lnTo>
                    <a:lnTo>
                      <a:pt x="674" y="627"/>
                    </a:lnTo>
                    <a:lnTo>
                      <a:pt x="680" y="623"/>
                    </a:lnTo>
                    <a:lnTo>
                      <a:pt x="688" y="622"/>
                    </a:lnTo>
                    <a:lnTo>
                      <a:pt x="696" y="620"/>
                    </a:lnTo>
                    <a:lnTo>
                      <a:pt x="704" y="618"/>
                    </a:lnTo>
                    <a:lnTo>
                      <a:pt x="713" y="617"/>
                    </a:lnTo>
                    <a:lnTo>
                      <a:pt x="722" y="616"/>
                    </a:lnTo>
                    <a:lnTo>
                      <a:pt x="738" y="614"/>
                    </a:lnTo>
                    <a:lnTo>
                      <a:pt x="753" y="612"/>
                    </a:lnTo>
                    <a:lnTo>
                      <a:pt x="767" y="609"/>
                    </a:lnTo>
                    <a:lnTo>
                      <a:pt x="781" y="608"/>
                    </a:lnTo>
                    <a:lnTo>
                      <a:pt x="794" y="607"/>
                    </a:lnTo>
                    <a:lnTo>
                      <a:pt x="808" y="606"/>
                    </a:lnTo>
                    <a:lnTo>
                      <a:pt x="822" y="606"/>
                    </a:lnTo>
                    <a:lnTo>
                      <a:pt x="839" y="607"/>
                    </a:lnTo>
                    <a:lnTo>
                      <a:pt x="852" y="608"/>
                    </a:lnTo>
                    <a:lnTo>
                      <a:pt x="866" y="609"/>
                    </a:lnTo>
                    <a:lnTo>
                      <a:pt x="881" y="612"/>
                    </a:lnTo>
                    <a:lnTo>
                      <a:pt x="897" y="615"/>
                    </a:lnTo>
                    <a:lnTo>
                      <a:pt x="915" y="618"/>
                    </a:lnTo>
                    <a:lnTo>
                      <a:pt x="933" y="623"/>
                    </a:lnTo>
                    <a:lnTo>
                      <a:pt x="953" y="628"/>
                    </a:lnTo>
                    <a:lnTo>
                      <a:pt x="973" y="632"/>
                    </a:lnTo>
                    <a:lnTo>
                      <a:pt x="986" y="635"/>
                    </a:lnTo>
                    <a:lnTo>
                      <a:pt x="999" y="636"/>
                    </a:lnTo>
                    <a:lnTo>
                      <a:pt x="1011" y="636"/>
                    </a:lnTo>
                    <a:lnTo>
                      <a:pt x="1024" y="637"/>
                    </a:lnTo>
                    <a:lnTo>
                      <a:pt x="1037" y="637"/>
                    </a:lnTo>
                    <a:lnTo>
                      <a:pt x="1049" y="637"/>
                    </a:lnTo>
                    <a:lnTo>
                      <a:pt x="1062" y="638"/>
                    </a:lnTo>
                    <a:lnTo>
                      <a:pt x="1075" y="639"/>
                    </a:lnTo>
                    <a:lnTo>
                      <a:pt x="1076" y="630"/>
                    </a:lnTo>
                    <a:lnTo>
                      <a:pt x="1071" y="622"/>
                    </a:lnTo>
                    <a:lnTo>
                      <a:pt x="1063" y="616"/>
                    </a:lnTo>
                    <a:lnTo>
                      <a:pt x="1053" y="613"/>
                    </a:lnTo>
                    <a:lnTo>
                      <a:pt x="1040" y="609"/>
                    </a:lnTo>
                    <a:lnTo>
                      <a:pt x="1028" y="607"/>
                    </a:lnTo>
                    <a:lnTo>
                      <a:pt x="1014" y="606"/>
                    </a:lnTo>
                    <a:lnTo>
                      <a:pt x="1001" y="605"/>
                    </a:lnTo>
                    <a:lnTo>
                      <a:pt x="990" y="604"/>
                    </a:lnTo>
                    <a:lnTo>
                      <a:pt x="978" y="602"/>
                    </a:lnTo>
                    <a:lnTo>
                      <a:pt x="966" y="601"/>
                    </a:lnTo>
                    <a:lnTo>
                      <a:pt x="956" y="599"/>
                    </a:lnTo>
                    <a:lnTo>
                      <a:pt x="945" y="598"/>
                    </a:lnTo>
                    <a:lnTo>
                      <a:pt x="934" y="595"/>
                    </a:lnTo>
                    <a:lnTo>
                      <a:pt x="923" y="593"/>
                    </a:lnTo>
                    <a:lnTo>
                      <a:pt x="911" y="590"/>
                    </a:lnTo>
                    <a:lnTo>
                      <a:pt x="897" y="586"/>
                    </a:lnTo>
                    <a:lnTo>
                      <a:pt x="884" y="583"/>
                    </a:lnTo>
                    <a:lnTo>
                      <a:pt x="870" y="580"/>
                    </a:lnTo>
                    <a:lnTo>
                      <a:pt x="856" y="579"/>
                    </a:lnTo>
                    <a:lnTo>
                      <a:pt x="841" y="578"/>
                    </a:lnTo>
                    <a:lnTo>
                      <a:pt x="827" y="577"/>
                    </a:lnTo>
                    <a:lnTo>
                      <a:pt x="812" y="577"/>
                    </a:lnTo>
                    <a:lnTo>
                      <a:pt x="797" y="577"/>
                    </a:lnTo>
                    <a:lnTo>
                      <a:pt x="788" y="577"/>
                    </a:lnTo>
                    <a:lnTo>
                      <a:pt x="778" y="577"/>
                    </a:lnTo>
                    <a:lnTo>
                      <a:pt x="767" y="578"/>
                    </a:lnTo>
                    <a:lnTo>
                      <a:pt x="757" y="578"/>
                    </a:lnTo>
                    <a:lnTo>
                      <a:pt x="745" y="578"/>
                    </a:lnTo>
                    <a:lnTo>
                      <a:pt x="736" y="578"/>
                    </a:lnTo>
                    <a:lnTo>
                      <a:pt x="727" y="578"/>
                    </a:lnTo>
                    <a:lnTo>
                      <a:pt x="719" y="579"/>
                    </a:lnTo>
                    <a:lnTo>
                      <a:pt x="710" y="582"/>
                    </a:lnTo>
                    <a:lnTo>
                      <a:pt x="702" y="586"/>
                    </a:lnTo>
                    <a:lnTo>
                      <a:pt x="695" y="591"/>
                    </a:lnTo>
                    <a:lnTo>
                      <a:pt x="685" y="594"/>
                    </a:lnTo>
                    <a:lnTo>
                      <a:pt x="681" y="595"/>
                    </a:lnTo>
                    <a:lnTo>
                      <a:pt x="675" y="597"/>
                    </a:lnTo>
                    <a:lnTo>
                      <a:pt x="670" y="597"/>
                    </a:lnTo>
                    <a:lnTo>
                      <a:pt x="666" y="597"/>
                    </a:lnTo>
                    <a:lnTo>
                      <a:pt x="661" y="597"/>
                    </a:lnTo>
                    <a:lnTo>
                      <a:pt x="655" y="597"/>
                    </a:lnTo>
                    <a:lnTo>
                      <a:pt x="651" y="598"/>
                    </a:lnTo>
                    <a:lnTo>
                      <a:pt x="645" y="599"/>
                    </a:lnTo>
                    <a:lnTo>
                      <a:pt x="640" y="606"/>
                    </a:lnTo>
                    <a:lnTo>
                      <a:pt x="642" y="618"/>
                    </a:lnTo>
                    <a:lnTo>
                      <a:pt x="643" y="631"/>
                    </a:lnTo>
                    <a:lnTo>
                      <a:pt x="642" y="637"/>
                    </a:lnTo>
                    <a:lnTo>
                      <a:pt x="637" y="637"/>
                    </a:lnTo>
                    <a:lnTo>
                      <a:pt x="630" y="637"/>
                    </a:lnTo>
                    <a:lnTo>
                      <a:pt x="621" y="637"/>
                    </a:lnTo>
                    <a:lnTo>
                      <a:pt x="610" y="636"/>
                    </a:lnTo>
                    <a:lnTo>
                      <a:pt x="601" y="636"/>
                    </a:lnTo>
                    <a:lnTo>
                      <a:pt x="592" y="635"/>
                    </a:lnTo>
                    <a:lnTo>
                      <a:pt x="585" y="633"/>
                    </a:lnTo>
                    <a:lnTo>
                      <a:pt x="581" y="633"/>
                    </a:lnTo>
                    <a:lnTo>
                      <a:pt x="570" y="627"/>
                    </a:lnTo>
                    <a:lnTo>
                      <a:pt x="556" y="613"/>
                    </a:lnTo>
                    <a:lnTo>
                      <a:pt x="540" y="593"/>
                    </a:lnTo>
                    <a:lnTo>
                      <a:pt x="522" y="571"/>
                    </a:lnTo>
                    <a:lnTo>
                      <a:pt x="506" y="548"/>
                    </a:lnTo>
                    <a:lnTo>
                      <a:pt x="492" y="529"/>
                    </a:lnTo>
                    <a:lnTo>
                      <a:pt x="481" y="513"/>
                    </a:lnTo>
                    <a:lnTo>
                      <a:pt x="477" y="503"/>
                    </a:lnTo>
                    <a:lnTo>
                      <a:pt x="472" y="488"/>
                    </a:lnTo>
                    <a:lnTo>
                      <a:pt x="466" y="476"/>
                    </a:lnTo>
                    <a:lnTo>
                      <a:pt x="460" y="464"/>
                    </a:lnTo>
                    <a:lnTo>
                      <a:pt x="452" y="454"/>
                    </a:lnTo>
                    <a:lnTo>
                      <a:pt x="445" y="445"/>
                    </a:lnTo>
                    <a:lnTo>
                      <a:pt x="437" y="435"/>
                    </a:lnTo>
                    <a:lnTo>
                      <a:pt x="430" y="426"/>
                    </a:lnTo>
                    <a:lnTo>
                      <a:pt x="423" y="416"/>
                    </a:lnTo>
                    <a:lnTo>
                      <a:pt x="416" y="405"/>
                    </a:lnTo>
                    <a:lnTo>
                      <a:pt x="407" y="394"/>
                    </a:lnTo>
                    <a:lnTo>
                      <a:pt x="396" y="382"/>
                    </a:lnTo>
                    <a:lnTo>
                      <a:pt x="386" y="370"/>
                    </a:lnTo>
                    <a:lnTo>
                      <a:pt x="374" y="357"/>
                    </a:lnTo>
                    <a:lnTo>
                      <a:pt x="365" y="347"/>
                    </a:lnTo>
                    <a:lnTo>
                      <a:pt x="357" y="337"/>
                    </a:lnTo>
                    <a:lnTo>
                      <a:pt x="352" y="332"/>
                    </a:lnTo>
                    <a:lnTo>
                      <a:pt x="347" y="327"/>
                    </a:lnTo>
                    <a:lnTo>
                      <a:pt x="341" y="321"/>
                    </a:lnTo>
                    <a:lnTo>
                      <a:pt x="335" y="316"/>
                    </a:lnTo>
                    <a:lnTo>
                      <a:pt x="334" y="310"/>
                    </a:lnTo>
                    <a:lnTo>
                      <a:pt x="334" y="304"/>
                    </a:lnTo>
                    <a:lnTo>
                      <a:pt x="335" y="301"/>
                    </a:lnTo>
                    <a:lnTo>
                      <a:pt x="335" y="297"/>
                    </a:lnTo>
                    <a:lnTo>
                      <a:pt x="335" y="290"/>
                    </a:lnTo>
                    <a:lnTo>
                      <a:pt x="337" y="268"/>
                    </a:lnTo>
                    <a:lnTo>
                      <a:pt x="342" y="250"/>
                    </a:lnTo>
                    <a:lnTo>
                      <a:pt x="346" y="232"/>
                    </a:lnTo>
                    <a:lnTo>
                      <a:pt x="343" y="211"/>
                    </a:lnTo>
                    <a:lnTo>
                      <a:pt x="340" y="199"/>
                    </a:lnTo>
                    <a:lnTo>
                      <a:pt x="336" y="189"/>
                    </a:lnTo>
                    <a:lnTo>
                      <a:pt x="333" y="180"/>
                    </a:lnTo>
                    <a:lnTo>
                      <a:pt x="328" y="171"/>
                    </a:lnTo>
                    <a:lnTo>
                      <a:pt x="325" y="161"/>
                    </a:lnTo>
                    <a:lnTo>
                      <a:pt x="319" y="153"/>
                    </a:lnTo>
                    <a:lnTo>
                      <a:pt x="314" y="144"/>
                    </a:lnTo>
                    <a:lnTo>
                      <a:pt x="309" y="134"/>
                    </a:lnTo>
                    <a:lnTo>
                      <a:pt x="305" y="130"/>
                    </a:lnTo>
                    <a:lnTo>
                      <a:pt x="301" y="126"/>
                    </a:lnTo>
                    <a:lnTo>
                      <a:pt x="295" y="121"/>
                    </a:lnTo>
                    <a:lnTo>
                      <a:pt x="289" y="116"/>
                    </a:lnTo>
                    <a:lnTo>
                      <a:pt x="282" y="113"/>
                    </a:lnTo>
                    <a:lnTo>
                      <a:pt x="278" y="108"/>
                    </a:lnTo>
                    <a:lnTo>
                      <a:pt x="273" y="104"/>
                    </a:lnTo>
                    <a:lnTo>
                      <a:pt x="271" y="100"/>
                    </a:lnTo>
                    <a:lnTo>
                      <a:pt x="271" y="88"/>
                    </a:lnTo>
                    <a:lnTo>
                      <a:pt x="275" y="81"/>
                    </a:lnTo>
                    <a:lnTo>
                      <a:pt x="282" y="73"/>
                    </a:lnTo>
                    <a:lnTo>
                      <a:pt x="288" y="61"/>
                    </a:lnTo>
                    <a:lnTo>
                      <a:pt x="287" y="53"/>
                    </a:lnTo>
                    <a:lnTo>
                      <a:pt x="280" y="47"/>
                    </a:lnTo>
                    <a:lnTo>
                      <a:pt x="272" y="42"/>
                    </a:lnTo>
                    <a:lnTo>
                      <a:pt x="263" y="37"/>
                    </a:lnTo>
                    <a:lnTo>
                      <a:pt x="260" y="32"/>
                    </a:lnTo>
                    <a:lnTo>
                      <a:pt x="263" y="24"/>
                    </a:lnTo>
                    <a:lnTo>
                      <a:pt x="268" y="17"/>
                    </a:lnTo>
                    <a:lnTo>
                      <a:pt x="274" y="13"/>
                    </a:lnTo>
                    <a:lnTo>
                      <a:pt x="286" y="8"/>
                    </a:lnTo>
                    <a:lnTo>
                      <a:pt x="295" y="7"/>
                    </a:lnTo>
                    <a:lnTo>
                      <a:pt x="302" y="7"/>
                    </a:lnTo>
                    <a:lnTo>
                      <a:pt x="306" y="9"/>
                    </a:lnTo>
                    <a:lnTo>
                      <a:pt x="310" y="14"/>
                    </a:lnTo>
                    <a:lnTo>
                      <a:pt x="313" y="20"/>
                    </a:lnTo>
                    <a:lnTo>
                      <a:pt x="316" y="27"/>
                    </a:lnTo>
                    <a:lnTo>
                      <a:pt x="319" y="33"/>
                    </a:lnTo>
                    <a:lnTo>
                      <a:pt x="326" y="45"/>
                    </a:lnTo>
                    <a:lnTo>
                      <a:pt x="332" y="57"/>
                    </a:lnTo>
                    <a:lnTo>
                      <a:pt x="337" y="68"/>
                    </a:lnTo>
                    <a:lnTo>
                      <a:pt x="342" y="78"/>
                    </a:lnTo>
                    <a:lnTo>
                      <a:pt x="347" y="90"/>
                    </a:lnTo>
                    <a:lnTo>
                      <a:pt x="350" y="101"/>
                    </a:lnTo>
                    <a:lnTo>
                      <a:pt x="354" y="114"/>
                    </a:lnTo>
                    <a:lnTo>
                      <a:pt x="357" y="128"/>
                    </a:lnTo>
                    <a:lnTo>
                      <a:pt x="366" y="174"/>
                    </a:lnTo>
                    <a:lnTo>
                      <a:pt x="370" y="213"/>
                    </a:lnTo>
                    <a:lnTo>
                      <a:pt x="370" y="253"/>
                    </a:lnTo>
                    <a:lnTo>
                      <a:pt x="365" y="299"/>
                    </a:lnTo>
                    <a:lnTo>
                      <a:pt x="366" y="305"/>
                    </a:lnTo>
                    <a:lnTo>
                      <a:pt x="372" y="312"/>
                    </a:lnTo>
                    <a:lnTo>
                      <a:pt x="380" y="320"/>
                    </a:lnTo>
                    <a:lnTo>
                      <a:pt x="390" y="329"/>
                    </a:lnTo>
                    <a:lnTo>
                      <a:pt x="402" y="340"/>
                    </a:lnTo>
                    <a:lnTo>
                      <a:pt x="413" y="350"/>
                    </a:lnTo>
                    <a:lnTo>
                      <a:pt x="424" y="362"/>
                    </a:lnTo>
                    <a:lnTo>
                      <a:pt x="434" y="373"/>
                    </a:lnTo>
                    <a:lnTo>
                      <a:pt x="443" y="384"/>
                    </a:lnTo>
                    <a:lnTo>
                      <a:pt x="453" y="395"/>
                    </a:lnTo>
                    <a:lnTo>
                      <a:pt x="462" y="405"/>
                    </a:lnTo>
                    <a:lnTo>
                      <a:pt x="471" y="416"/>
                    </a:lnTo>
                    <a:lnTo>
                      <a:pt x="479" y="425"/>
                    </a:lnTo>
                    <a:lnTo>
                      <a:pt x="487" y="434"/>
                    </a:lnTo>
                    <a:lnTo>
                      <a:pt x="494" y="442"/>
                    </a:lnTo>
                    <a:lnTo>
                      <a:pt x="499" y="449"/>
                    </a:lnTo>
                    <a:lnTo>
                      <a:pt x="515" y="473"/>
                    </a:lnTo>
                    <a:lnTo>
                      <a:pt x="532" y="500"/>
                    </a:lnTo>
                    <a:lnTo>
                      <a:pt x="549" y="525"/>
                    </a:lnTo>
                    <a:lnTo>
                      <a:pt x="566" y="548"/>
                    </a:lnTo>
                    <a:lnTo>
                      <a:pt x="581" y="570"/>
                    </a:lnTo>
                    <a:lnTo>
                      <a:pt x="593" y="589"/>
                    </a:lnTo>
                    <a:lnTo>
                      <a:pt x="602" y="602"/>
                    </a:lnTo>
                    <a:lnTo>
                      <a:pt x="609" y="610"/>
                    </a:lnTo>
                    <a:lnTo>
                      <a:pt x="616" y="604"/>
                    </a:lnTo>
                    <a:lnTo>
                      <a:pt x="620" y="595"/>
                    </a:lnTo>
                    <a:lnTo>
                      <a:pt x="619" y="586"/>
                    </a:lnTo>
                    <a:lnTo>
                      <a:pt x="615" y="576"/>
                    </a:lnTo>
                    <a:lnTo>
                      <a:pt x="609" y="566"/>
                    </a:lnTo>
                    <a:lnTo>
                      <a:pt x="601" y="555"/>
                    </a:lnTo>
                    <a:lnTo>
                      <a:pt x="593" y="546"/>
                    </a:lnTo>
                    <a:lnTo>
                      <a:pt x="585" y="537"/>
                    </a:lnTo>
                    <a:lnTo>
                      <a:pt x="575" y="524"/>
                    </a:lnTo>
                    <a:lnTo>
                      <a:pt x="563" y="507"/>
                    </a:lnTo>
                    <a:lnTo>
                      <a:pt x="549" y="487"/>
                    </a:lnTo>
                    <a:lnTo>
                      <a:pt x="537" y="466"/>
                    </a:lnTo>
                    <a:lnTo>
                      <a:pt x="523" y="446"/>
                    </a:lnTo>
                    <a:lnTo>
                      <a:pt x="510" y="426"/>
                    </a:lnTo>
                    <a:lnTo>
                      <a:pt x="500" y="410"/>
                    </a:lnTo>
                    <a:lnTo>
                      <a:pt x="492" y="399"/>
                    </a:lnTo>
                    <a:lnTo>
                      <a:pt x="481" y="385"/>
                    </a:lnTo>
                    <a:lnTo>
                      <a:pt x="469" y="367"/>
                    </a:lnTo>
                    <a:lnTo>
                      <a:pt x="455" y="350"/>
                    </a:lnTo>
                    <a:lnTo>
                      <a:pt x="441" y="332"/>
                    </a:lnTo>
                    <a:lnTo>
                      <a:pt x="427" y="316"/>
                    </a:lnTo>
                    <a:lnTo>
                      <a:pt x="417" y="301"/>
                    </a:lnTo>
                    <a:lnTo>
                      <a:pt x="409" y="289"/>
                    </a:lnTo>
                    <a:lnTo>
                      <a:pt x="404" y="282"/>
                    </a:lnTo>
                    <a:lnTo>
                      <a:pt x="399" y="259"/>
                    </a:lnTo>
                    <a:lnTo>
                      <a:pt x="396" y="221"/>
                    </a:lnTo>
                    <a:lnTo>
                      <a:pt x="393" y="182"/>
                    </a:lnTo>
                    <a:lnTo>
                      <a:pt x="390" y="152"/>
                    </a:lnTo>
                    <a:lnTo>
                      <a:pt x="387" y="129"/>
                    </a:lnTo>
                    <a:lnTo>
                      <a:pt x="385" y="105"/>
                    </a:lnTo>
                    <a:lnTo>
                      <a:pt x="380" y="82"/>
                    </a:lnTo>
                    <a:lnTo>
                      <a:pt x="373" y="60"/>
                    </a:lnTo>
                    <a:lnTo>
                      <a:pt x="369" y="50"/>
                    </a:lnTo>
                    <a:lnTo>
                      <a:pt x="362" y="40"/>
                    </a:lnTo>
                    <a:lnTo>
                      <a:pt x="355" y="32"/>
                    </a:lnTo>
                    <a:lnTo>
                      <a:pt x="349" y="24"/>
                    </a:lnTo>
                    <a:lnTo>
                      <a:pt x="342" y="18"/>
                    </a:lnTo>
                    <a:lnTo>
                      <a:pt x="336" y="14"/>
                    </a:lnTo>
                    <a:lnTo>
                      <a:pt x="333" y="10"/>
                    </a:lnTo>
                    <a:lnTo>
                      <a:pt x="331"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 name="Freeform 86"/>
              <p:cNvSpPr>
                <a:spLocks/>
              </p:cNvSpPr>
              <p:nvPr/>
            </p:nvSpPr>
            <p:spPr bwMode="auto">
              <a:xfrm>
                <a:off x="4496" y="906"/>
                <a:ext cx="21" cy="21"/>
              </a:xfrm>
              <a:custGeom>
                <a:avLst/>
                <a:gdLst>
                  <a:gd name="T0" fmla="*/ 1 w 42"/>
                  <a:gd name="T1" fmla="*/ 0 h 43"/>
                  <a:gd name="T2" fmla="*/ 1 w 42"/>
                  <a:gd name="T3" fmla="*/ 0 h 43"/>
                  <a:gd name="T4" fmla="*/ 1 w 42"/>
                  <a:gd name="T5" fmla="*/ 0 h 43"/>
                  <a:gd name="T6" fmla="*/ 1 w 42"/>
                  <a:gd name="T7" fmla="*/ 0 h 43"/>
                  <a:gd name="T8" fmla="*/ 1 w 42"/>
                  <a:gd name="T9" fmla="*/ 0 h 43"/>
                  <a:gd name="T10" fmla="*/ 1 w 42"/>
                  <a:gd name="T11" fmla="*/ 0 h 43"/>
                  <a:gd name="T12" fmla="*/ 1 w 42"/>
                  <a:gd name="T13" fmla="*/ 0 h 43"/>
                  <a:gd name="T14" fmla="*/ 1 w 42"/>
                  <a:gd name="T15" fmla="*/ 0 h 43"/>
                  <a:gd name="T16" fmla="*/ 0 w 42"/>
                  <a:gd name="T17" fmla="*/ 0 h 43"/>
                  <a:gd name="T18" fmla="*/ 1 w 42"/>
                  <a:gd name="T19" fmla="*/ 0 h 43"/>
                  <a:gd name="T20" fmla="*/ 1 w 42"/>
                  <a:gd name="T21" fmla="*/ 0 h 43"/>
                  <a:gd name="T22" fmla="*/ 1 w 42"/>
                  <a:gd name="T23" fmla="*/ 0 h 43"/>
                  <a:gd name="T24" fmla="*/ 1 w 42"/>
                  <a:gd name="T25" fmla="*/ 0 h 43"/>
                  <a:gd name="T26" fmla="*/ 1 w 42"/>
                  <a:gd name="T27" fmla="*/ 0 h 43"/>
                  <a:gd name="T28" fmla="*/ 1 w 42"/>
                  <a:gd name="T29" fmla="*/ 0 h 43"/>
                  <a:gd name="T30" fmla="*/ 1 w 42"/>
                  <a:gd name="T31" fmla="*/ 0 h 43"/>
                  <a:gd name="T32" fmla="*/ 1 w 42"/>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3"/>
                  <a:gd name="T53" fmla="*/ 42 w 42"/>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3">
                    <a:moveTo>
                      <a:pt x="42" y="24"/>
                    </a:moveTo>
                    <a:lnTo>
                      <a:pt x="38" y="28"/>
                    </a:lnTo>
                    <a:lnTo>
                      <a:pt x="28" y="33"/>
                    </a:lnTo>
                    <a:lnTo>
                      <a:pt x="19" y="39"/>
                    </a:lnTo>
                    <a:lnTo>
                      <a:pt x="15" y="43"/>
                    </a:lnTo>
                    <a:lnTo>
                      <a:pt x="11" y="38"/>
                    </a:lnTo>
                    <a:lnTo>
                      <a:pt x="5" y="32"/>
                    </a:lnTo>
                    <a:lnTo>
                      <a:pt x="2" y="25"/>
                    </a:lnTo>
                    <a:lnTo>
                      <a:pt x="0" y="22"/>
                    </a:lnTo>
                    <a:lnTo>
                      <a:pt x="4" y="18"/>
                    </a:lnTo>
                    <a:lnTo>
                      <a:pt x="15" y="12"/>
                    </a:lnTo>
                    <a:lnTo>
                      <a:pt x="26" y="5"/>
                    </a:lnTo>
                    <a:lnTo>
                      <a:pt x="33" y="0"/>
                    </a:lnTo>
                    <a:lnTo>
                      <a:pt x="35" y="3"/>
                    </a:lnTo>
                    <a:lnTo>
                      <a:pt x="39" y="10"/>
                    </a:lnTo>
                    <a:lnTo>
                      <a:pt x="41" y="18"/>
                    </a:lnTo>
                    <a:lnTo>
                      <a:pt x="42"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87"/>
              <p:cNvSpPr>
                <a:spLocks/>
              </p:cNvSpPr>
              <p:nvPr/>
            </p:nvSpPr>
            <p:spPr bwMode="auto">
              <a:xfrm>
                <a:off x="4492" y="1035"/>
                <a:ext cx="36" cy="43"/>
              </a:xfrm>
              <a:custGeom>
                <a:avLst/>
                <a:gdLst>
                  <a:gd name="T0" fmla="*/ 1 w 72"/>
                  <a:gd name="T1" fmla="*/ 0 h 85"/>
                  <a:gd name="T2" fmla="*/ 1 w 72"/>
                  <a:gd name="T3" fmla="*/ 1 h 85"/>
                  <a:gd name="T4" fmla="*/ 1 w 72"/>
                  <a:gd name="T5" fmla="*/ 1 h 85"/>
                  <a:gd name="T6" fmla="*/ 1 w 72"/>
                  <a:gd name="T7" fmla="*/ 1 h 85"/>
                  <a:gd name="T8" fmla="*/ 1 w 72"/>
                  <a:gd name="T9" fmla="*/ 1 h 85"/>
                  <a:gd name="T10" fmla="*/ 1 w 72"/>
                  <a:gd name="T11" fmla="*/ 1 h 85"/>
                  <a:gd name="T12" fmla="*/ 1 w 72"/>
                  <a:gd name="T13" fmla="*/ 1 h 85"/>
                  <a:gd name="T14" fmla="*/ 1 w 72"/>
                  <a:gd name="T15" fmla="*/ 1 h 85"/>
                  <a:gd name="T16" fmla="*/ 1 w 72"/>
                  <a:gd name="T17" fmla="*/ 1 h 85"/>
                  <a:gd name="T18" fmla="*/ 1 w 72"/>
                  <a:gd name="T19" fmla="*/ 1 h 85"/>
                  <a:gd name="T20" fmla="*/ 1 w 72"/>
                  <a:gd name="T21" fmla="*/ 1 h 85"/>
                  <a:gd name="T22" fmla="*/ 1 w 72"/>
                  <a:gd name="T23" fmla="*/ 1 h 85"/>
                  <a:gd name="T24" fmla="*/ 1 w 72"/>
                  <a:gd name="T25" fmla="*/ 1 h 85"/>
                  <a:gd name="T26" fmla="*/ 1 w 72"/>
                  <a:gd name="T27" fmla="*/ 1 h 85"/>
                  <a:gd name="T28" fmla="*/ 1 w 72"/>
                  <a:gd name="T29" fmla="*/ 1 h 85"/>
                  <a:gd name="T30" fmla="*/ 1 w 72"/>
                  <a:gd name="T31" fmla="*/ 1 h 85"/>
                  <a:gd name="T32" fmla="*/ 0 w 72"/>
                  <a:gd name="T33" fmla="*/ 1 h 85"/>
                  <a:gd name="T34" fmla="*/ 1 w 72"/>
                  <a:gd name="T35" fmla="*/ 1 h 85"/>
                  <a:gd name="T36" fmla="*/ 1 w 72"/>
                  <a:gd name="T37" fmla="*/ 1 h 85"/>
                  <a:gd name="T38" fmla="*/ 1 w 72"/>
                  <a:gd name="T39" fmla="*/ 1 h 85"/>
                  <a:gd name="T40" fmla="*/ 1 w 72"/>
                  <a:gd name="T41" fmla="*/ 1 h 85"/>
                  <a:gd name="T42" fmla="*/ 1 w 72"/>
                  <a:gd name="T43" fmla="*/ 1 h 85"/>
                  <a:gd name="T44" fmla="*/ 1 w 72"/>
                  <a:gd name="T45" fmla="*/ 1 h 85"/>
                  <a:gd name="T46" fmla="*/ 1 w 72"/>
                  <a:gd name="T47" fmla="*/ 1 h 85"/>
                  <a:gd name="T48" fmla="*/ 1 w 72"/>
                  <a:gd name="T49" fmla="*/ 0 h 8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2"/>
                  <a:gd name="T76" fmla="*/ 0 h 85"/>
                  <a:gd name="T77" fmla="*/ 72 w 72"/>
                  <a:gd name="T78" fmla="*/ 85 h 8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2" h="85">
                    <a:moveTo>
                      <a:pt x="65" y="0"/>
                    </a:moveTo>
                    <a:lnTo>
                      <a:pt x="66" y="6"/>
                    </a:lnTo>
                    <a:lnTo>
                      <a:pt x="68" y="13"/>
                    </a:lnTo>
                    <a:lnTo>
                      <a:pt x="69" y="21"/>
                    </a:lnTo>
                    <a:lnTo>
                      <a:pt x="72" y="26"/>
                    </a:lnTo>
                    <a:lnTo>
                      <a:pt x="68" y="31"/>
                    </a:lnTo>
                    <a:lnTo>
                      <a:pt x="61" y="38"/>
                    </a:lnTo>
                    <a:lnTo>
                      <a:pt x="51" y="48"/>
                    </a:lnTo>
                    <a:lnTo>
                      <a:pt x="41" y="59"/>
                    </a:lnTo>
                    <a:lnTo>
                      <a:pt x="31" y="69"/>
                    </a:lnTo>
                    <a:lnTo>
                      <a:pt x="23" y="77"/>
                    </a:lnTo>
                    <a:lnTo>
                      <a:pt x="16" y="83"/>
                    </a:lnTo>
                    <a:lnTo>
                      <a:pt x="13" y="85"/>
                    </a:lnTo>
                    <a:lnTo>
                      <a:pt x="11" y="81"/>
                    </a:lnTo>
                    <a:lnTo>
                      <a:pt x="6" y="73"/>
                    </a:lnTo>
                    <a:lnTo>
                      <a:pt x="2" y="63"/>
                    </a:lnTo>
                    <a:lnTo>
                      <a:pt x="0" y="58"/>
                    </a:lnTo>
                    <a:lnTo>
                      <a:pt x="2" y="54"/>
                    </a:lnTo>
                    <a:lnTo>
                      <a:pt x="8" y="47"/>
                    </a:lnTo>
                    <a:lnTo>
                      <a:pt x="17" y="39"/>
                    </a:lnTo>
                    <a:lnTo>
                      <a:pt x="28" y="29"/>
                    </a:lnTo>
                    <a:lnTo>
                      <a:pt x="40" y="18"/>
                    </a:lnTo>
                    <a:lnTo>
                      <a:pt x="51" y="10"/>
                    </a:lnTo>
                    <a:lnTo>
                      <a:pt x="59" y="3"/>
                    </a:lnTo>
                    <a:lnTo>
                      <a:pt x="6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88"/>
              <p:cNvSpPr>
                <a:spLocks/>
              </p:cNvSpPr>
              <p:nvPr/>
            </p:nvSpPr>
            <p:spPr bwMode="auto">
              <a:xfrm>
                <a:off x="4496" y="1266"/>
                <a:ext cx="26" cy="21"/>
              </a:xfrm>
              <a:custGeom>
                <a:avLst/>
                <a:gdLst>
                  <a:gd name="T0" fmla="*/ 1 w 50"/>
                  <a:gd name="T1" fmla="*/ 0 h 41"/>
                  <a:gd name="T2" fmla="*/ 1 w 50"/>
                  <a:gd name="T3" fmla="*/ 1 h 41"/>
                  <a:gd name="T4" fmla="*/ 1 w 50"/>
                  <a:gd name="T5" fmla="*/ 1 h 41"/>
                  <a:gd name="T6" fmla="*/ 1 w 50"/>
                  <a:gd name="T7" fmla="*/ 1 h 41"/>
                  <a:gd name="T8" fmla="*/ 0 w 50"/>
                  <a:gd name="T9" fmla="*/ 1 h 41"/>
                  <a:gd name="T10" fmla="*/ 1 w 50"/>
                  <a:gd name="T11" fmla="*/ 1 h 41"/>
                  <a:gd name="T12" fmla="*/ 1 w 50"/>
                  <a:gd name="T13" fmla="*/ 1 h 41"/>
                  <a:gd name="T14" fmla="*/ 1 w 50"/>
                  <a:gd name="T15" fmla="*/ 1 h 41"/>
                  <a:gd name="T16" fmla="*/ 1 w 50"/>
                  <a:gd name="T17" fmla="*/ 1 h 41"/>
                  <a:gd name="T18" fmla="*/ 1 w 50"/>
                  <a:gd name="T19" fmla="*/ 1 h 41"/>
                  <a:gd name="T20" fmla="*/ 1 w 50"/>
                  <a:gd name="T21" fmla="*/ 1 h 41"/>
                  <a:gd name="T22" fmla="*/ 1 w 50"/>
                  <a:gd name="T23" fmla="*/ 1 h 41"/>
                  <a:gd name="T24" fmla="*/ 1 w 50"/>
                  <a:gd name="T25" fmla="*/ 1 h 41"/>
                  <a:gd name="T26" fmla="*/ 1 w 50"/>
                  <a:gd name="T27" fmla="*/ 1 h 41"/>
                  <a:gd name="T28" fmla="*/ 1 w 50"/>
                  <a:gd name="T29" fmla="*/ 1 h 41"/>
                  <a:gd name="T30" fmla="*/ 1 w 50"/>
                  <a:gd name="T31" fmla="*/ 1 h 41"/>
                  <a:gd name="T32" fmla="*/ 1 w 50"/>
                  <a:gd name="T33" fmla="*/ 1 h 41"/>
                  <a:gd name="T34" fmla="*/ 1 w 50"/>
                  <a:gd name="T35" fmla="*/ 1 h 41"/>
                  <a:gd name="T36" fmla="*/ 1 w 50"/>
                  <a:gd name="T37" fmla="*/ 1 h 41"/>
                  <a:gd name="T38" fmla="*/ 1 w 50"/>
                  <a:gd name="T39" fmla="*/ 1 h 41"/>
                  <a:gd name="T40" fmla="*/ 1 w 50"/>
                  <a:gd name="T41" fmla="*/ 0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41"/>
                  <a:gd name="T65" fmla="*/ 50 w 50"/>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41">
                    <a:moveTo>
                      <a:pt x="16" y="0"/>
                    </a:moveTo>
                    <a:lnTo>
                      <a:pt x="14" y="4"/>
                    </a:lnTo>
                    <a:lnTo>
                      <a:pt x="10" y="10"/>
                    </a:lnTo>
                    <a:lnTo>
                      <a:pt x="6" y="15"/>
                    </a:lnTo>
                    <a:lnTo>
                      <a:pt x="0" y="21"/>
                    </a:lnTo>
                    <a:lnTo>
                      <a:pt x="1" y="25"/>
                    </a:lnTo>
                    <a:lnTo>
                      <a:pt x="8" y="32"/>
                    </a:lnTo>
                    <a:lnTo>
                      <a:pt x="17" y="38"/>
                    </a:lnTo>
                    <a:lnTo>
                      <a:pt x="25" y="41"/>
                    </a:lnTo>
                    <a:lnTo>
                      <a:pt x="31" y="41"/>
                    </a:lnTo>
                    <a:lnTo>
                      <a:pt x="40" y="40"/>
                    </a:lnTo>
                    <a:lnTo>
                      <a:pt x="47" y="39"/>
                    </a:lnTo>
                    <a:lnTo>
                      <a:pt x="50" y="38"/>
                    </a:lnTo>
                    <a:lnTo>
                      <a:pt x="50" y="34"/>
                    </a:lnTo>
                    <a:lnTo>
                      <a:pt x="47" y="29"/>
                    </a:lnTo>
                    <a:lnTo>
                      <a:pt x="41" y="23"/>
                    </a:lnTo>
                    <a:lnTo>
                      <a:pt x="34" y="16"/>
                    </a:lnTo>
                    <a:lnTo>
                      <a:pt x="27" y="9"/>
                    </a:lnTo>
                    <a:lnTo>
                      <a:pt x="22" y="4"/>
                    </a:lnTo>
                    <a:lnTo>
                      <a:pt x="17" y="1"/>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 name="Rectangle 89"/>
              <p:cNvSpPr>
                <a:spLocks noChangeArrowheads="1"/>
              </p:cNvSpPr>
              <p:nvPr/>
            </p:nvSpPr>
            <p:spPr bwMode="auto">
              <a:xfrm>
                <a:off x="4480" y="536"/>
                <a:ext cx="4"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grpSp>
        <p:nvGrpSpPr>
          <p:cNvPr id="61" name="Group 91"/>
          <p:cNvGrpSpPr>
            <a:grpSpLocks/>
          </p:cNvGrpSpPr>
          <p:nvPr/>
        </p:nvGrpSpPr>
        <p:grpSpPr bwMode="auto">
          <a:xfrm rot="473812">
            <a:off x="4850745" y="5144236"/>
            <a:ext cx="3000375" cy="1214437"/>
            <a:chOff x="2736" y="0"/>
            <a:chExt cx="2880" cy="1254"/>
          </a:xfrm>
        </p:grpSpPr>
        <p:grpSp>
          <p:nvGrpSpPr>
            <p:cNvPr id="62" name="Group 51"/>
            <p:cNvGrpSpPr>
              <a:grpSpLocks/>
            </p:cNvGrpSpPr>
            <p:nvPr/>
          </p:nvGrpSpPr>
          <p:grpSpPr bwMode="auto">
            <a:xfrm>
              <a:off x="2738" y="288"/>
              <a:ext cx="1008" cy="966"/>
              <a:chOff x="3176" y="192"/>
              <a:chExt cx="1352" cy="1206"/>
            </a:xfrm>
          </p:grpSpPr>
          <p:sp>
            <p:nvSpPr>
              <p:cNvPr id="101" name="Freeform 19"/>
              <p:cNvSpPr>
                <a:spLocks/>
              </p:cNvSpPr>
              <p:nvPr/>
            </p:nvSpPr>
            <p:spPr bwMode="auto">
              <a:xfrm>
                <a:off x="3176" y="740"/>
                <a:ext cx="522" cy="658"/>
              </a:xfrm>
              <a:custGeom>
                <a:avLst/>
                <a:gdLst>
                  <a:gd name="T0" fmla="*/ 1 w 1044"/>
                  <a:gd name="T1" fmla="*/ 0 h 1317"/>
                  <a:gd name="T2" fmla="*/ 1 w 1044"/>
                  <a:gd name="T3" fmla="*/ 0 h 1317"/>
                  <a:gd name="T4" fmla="*/ 1 w 1044"/>
                  <a:gd name="T5" fmla="*/ 0 h 1317"/>
                  <a:gd name="T6" fmla="*/ 1 w 1044"/>
                  <a:gd name="T7" fmla="*/ 0 h 1317"/>
                  <a:gd name="T8" fmla="*/ 1 w 1044"/>
                  <a:gd name="T9" fmla="*/ 0 h 1317"/>
                  <a:gd name="T10" fmla="*/ 1 w 1044"/>
                  <a:gd name="T11" fmla="*/ 0 h 1317"/>
                  <a:gd name="T12" fmla="*/ 1 w 1044"/>
                  <a:gd name="T13" fmla="*/ 0 h 1317"/>
                  <a:gd name="T14" fmla="*/ 1 w 1044"/>
                  <a:gd name="T15" fmla="*/ 0 h 1317"/>
                  <a:gd name="T16" fmla="*/ 1 w 1044"/>
                  <a:gd name="T17" fmla="*/ 0 h 1317"/>
                  <a:gd name="T18" fmla="*/ 1 w 1044"/>
                  <a:gd name="T19" fmla="*/ 0 h 1317"/>
                  <a:gd name="T20" fmla="*/ 1 w 1044"/>
                  <a:gd name="T21" fmla="*/ 0 h 1317"/>
                  <a:gd name="T22" fmla="*/ 1 w 1044"/>
                  <a:gd name="T23" fmla="*/ 0 h 1317"/>
                  <a:gd name="T24" fmla="*/ 1 w 1044"/>
                  <a:gd name="T25" fmla="*/ 0 h 1317"/>
                  <a:gd name="T26" fmla="*/ 1 w 1044"/>
                  <a:gd name="T27" fmla="*/ 0 h 1317"/>
                  <a:gd name="T28" fmla="*/ 1 w 1044"/>
                  <a:gd name="T29" fmla="*/ 0 h 1317"/>
                  <a:gd name="T30" fmla="*/ 1 w 1044"/>
                  <a:gd name="T31" fmla="*/ 0 h 1317"/>
                  <a:gd name="T32" fmla="*/ 1 w 1044"/>
                  <a:gd name="T33" fmla="*/ 0 h 1317"/>
                  <a:gd name="T34" fmla="*/ 1 w 1044"/>
                  <a:gd name="T35" fmla="*/ 0 h 1317"/>
                  <a:gd name="T36" fmla="*/ 1 w 1044"/>
                  <a:gd name="T37" fmla="*/ 0 h 1317"/>
                  <a:gd name="T38" fmla="*/ 1 w 1044"/>
                  <a:gd name="T39" fmla="*/ 0 h 1317"/>
                  <a:gd name="T40" fmla="*/ 1 w 1044"/>
                  <a:gd name="T41" fmla="*/ 0 h 1317"/>
                  <a:gd name="T42" fmla="*/ 1 w 1044"/>
                  <a:gd name="T43" fmla="*/ 0 h 1317"/>
                  <a:gd name="T44" fmla="*/ 1 w 1044"/>
                  <a:gd name="T45" fmla="*/ 0 h 1317"/>
                  <a:gd name="T46" fmla="*/ 1 w 1044"/>
                  <a:gd name="T47" fmla="*/ 0 h 1317"/>
                  <a:gd name="T48" fmla="*/ 1 w 1044"/>
                  <a:gd name="T49" fmla="*/ 0 h 1317"/>
                  <a:gd name="T50" fmla="*/ 1 w 1044"/>
                  <a:gd name="T51" fmla="*/ 0 h 1317"/>
                  <a:gd name="T52" fmla="*/ 1 w 1044"/>
                  <a:gd name="T53" fmla="*/ 0 h 1317"/>
                  <a:gd name="T54" fmla="*/ 1 w 1044"/>
                  <a:gd name="T55" fmla="*/ 0 h 1317"/>
                  <a:gd name="T56" fmla="*/ 1 w 1044"/>
                  <a:gd name="T57" fmla="*/ 0 h 1317"/>
                  <a:gd name="T58" fmla="*/ 1 w 1044"/>
                  <a:gd name="T59" fmla="*/ 0 h 1317"/>
                  <a:gd name="T60" fmla="*/ 1 w 1044"/>
                  <a:gd name="T61" fmla="*/ 0 h 1317"/>
                  <a:gd name="T62" fmla="*/ 1 w 1044"/>
                  <a:gd name="T63" fmla="*/ 0 h 1317"/>
                  <a:gd name="T64" fmla="*/ 1 w 1044"/>
                  <a:gd name="T65" fmla="*/ 0 h 1317"/>
                  <a:gd name="T66" fmla="*/ 1 w 1044"/>
                  <a:gd name="T67" fmla="*/ 0 h 1317"/>
                  <a:gd name="T68" fmla="*/ 1 w 1044"/>
                  <a:gd name="T69" fmla="*/ 0 h 1317"/>
                  <a:gd name="T70" fmla="*/ 1 w 1044"/>
                  <a:gd name="T71" fmla="*/ 0 h 1317"/>
                  <a:gd name="T72" fmla="*/ 1 w 1044"/>
                  <a:gd name="T73" fmla="*/ 0 h 1317"/>
                  <a:gd name="T74" fmla="*/ 1 w 1044"/>
                  <a:gd name="T75" fmla="*/ 0 h 1317"/>
                  <a:gd name="T76" fmla="*/ 1 w 1044"/>
                  <a:gd name="T77" fmla="*/ 0 h 1317"/>
                  <a:gd name="T78" fmla="*/ 1 w 1044"/>
                  <a:gd name="T79" fmla="*/ 0 h 1317"/>
                  <a:gd name="T80" fmla="*/ 1 w 1044"/>
                  <a:gd name="T81" fmla="*/ 0 h 1317"/>
                  <a:gd name="T82" fmla="*/ 1 w 1044"/>
                  <a:gd name="T83" fmla="*/ 0 h 1317"/>
                  <a:gd name="T84" fmla="*/ 1 w 1044"/>
                  <a:gd name="T85" fmla="*/ 0 h 1317"/>
                  <a:gd name="T86" fmla="*/ 1 w 1044"/>
                  <a:gd name="T87" fmla="*/ 0 h 1317"/>
                  <a:gd name="T88" fmla="*/ 1 w 1044"/>
                  <a:gd name="T89" fmla="*/ 0 h 1317"/>
                  <a:gd name="T90" fmla="*/ 1 w 1044"/>
                  <a:gd name="T91" fmla="*/ 0 h 1317"/>
                  <a:gd name="T92" fmla="*/ 1 w 1044"/>
                  <a:gd name="T93" fmla="*/ 0 h 1317"/>
                  <a:gd name="T94" fmla="*/ 1 w 1044"/>
                  <a:gd name="T95" fmla="*/ 0 h 1317"/>
                  <a:gd name="T96" fmla="*/ 1 w 1044"/>
                  <a:gd name="T97" fmla="*/ 0 h 1317"/>
                  <a:gd name="T98" fmla="*/ 1 w 1044"/>
                  <a:gd name="T99" fmla="*/ 0 h 1317"/>
                  <a:gd name="T100" fmla="*/ 1 w 1044"/>
                  <a:gd name="T101" fmla="*/ 0 h 1317"/>
                  <a:gd name="T102" fmla="*/ 1 w 1044"/>
                  <a:gd name="T103" fmla="*/ 0 h 1317"/>
                  <a:gd name="T104" fmla="*/ 1 w 1044"/>
                  <a:gd name="T105" fmla="*/ 0 h 1317"/>
                  <a:gd name="T106" fmla="*/ 1 w 1044"/>
                  <a:gd name="T107" fmla="*/ 0 h 1317"/>
                  <a:gd name="T108" fmla="*/ 1 w 1044"/>
                  <a:gd name="T109" fmla="*/ 0 h 1317"/>
                  <a:gd name="T110" fmla="*/ 1 w 1044"/>
                  <a:gd name="T111" fmla="*/ 0 h 1317"/>
                  <a:gd name="T112" fmla="*/ 1 w 1044"/>
                  <a:gd name="T113" fmla="*/ 0 h 1317"/>
                  <a:gd name="T114" fmla="*/ 1 w 1044"/>
                  <a:gd name="T115" fmla="*/ 0 h 131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44"/>
                  <a:gd name="T175" fmla="*/ 0 h 1317"/>
                  <a:gd name="T176" fmla="*/ 1044 w 1044"/>
                  <a:gd name="T177" fmla="*/ 1317 h 131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44" h="1317">
                    <a:moveTo>
                      <a:pt x="872" y="0"/>
                    </a:moveTo>
                    <a:lnTo>
                      <a:pt x="855" y="9"/>
                    </a:lnTo>
                    <a:lnTo>
                      <a:pt x="842" y="21"/>
                    </a:lnTo>
                    <a:lnTo>
                      <a:pt x="831" y="35"/>
                    </a:lnTo>
                    <a:lnTo>
                      <a:pt x="823" y="50"/>
                    </a:lnTo>
                    <a:lnTo>
                      <a:pt x="816" y="68"/>
                    </a:lnTo>
                    <a:lnTo>
                      <a:pt x="810" y="87"/>
                    </a:lnTo>
                    <a:lnTo>
                      <a:pt x="804" y="107"/>
                    </a:lnTo>
                    <a:lnTo>
                      <a:pt x="800" y="128"/>
                    </a:lnTo>
                    <a:lnTo>
                      <a:pt x="794" y="143"/>
                    </a:lnTo>
                    <a:lnTo>
                      <a:pt x="785" y="158"/>
                    </a:lnTo>
                    <a:lnTo>
                      <a:pt x="771" y="174"/>
                    </a:lnTo>
                    <a:lnTo>
                      <a:pt x="755" y="190"/>
                    </a:lnTo>
                    <a:lnTo>
                      <a:pt x="737" y="207"/>
                    </a:lnTo>
                    <a:lnTo>
                      <a:pt x="719" y="225"/>
                    </a:lnTo>
                    <a:lnTo>
                      <a:pt x="701" y="241"/>
                    </a:lnTo>
                    <a:lnTo>
                      <a:pt x="683" y="257"/>
                    </a:lnTo>
                    <a:lnTo>
                      <a:pt x="665" y="274"/>
                    </a:lnTo>
                    <a:lnTo>
                      <a:pt x="648" y="290"/>
                    </a:lnTo>
                    <a:lnTo>
                      <a:pt x="630" y="307"/>
                    </a:lnTo>
                    <a:lnTo>
                      <a:pt x="613" y="323"/>
                    </a:lnTo>
                    <a:lnTo>
                      <a:pt x="596" y="338"/>
                    </a:lnTo>
                    <a:lnTo>
                      <a:pt x="578" y="353"/>
                    </a:lnTo>
                    <a:lnTo>
                      <a:pt x="562" y="368"/>
                    </a:lnTo>
                    <a:lnTo>
                      <a:pt x="547" y="383"/>
                    </a:lnTo>
                    <a:lnTo>
                      <a:pt x="532" y="396"/>
                    </a:lnTo>
                    <a:lnTo>
                      <a:pt x="517" y="411"/>
                    </a:lnTo>
                    <a:lnTo>
                      <a:pt x="504" y="425"/>
                    </a:lnTo>
                    <a:lnTo>
                      <a:pt x="491" y="440"/>
                    </a:lnTo>
                    <a:lnTo>
                      <a:pt x="478" y="455"/>
                    </a:lnTo>
                    <a:lnTo>
                      <a:pt x="466" y="470"/>
                    </a:lnTo>
                    <a:lnTo>
                      <a:pt x="455" y="485"/>
                    </a:lnTo>
                    <a:lnTo>
                      <a:pt x="445" y="500"/>
                    </a:lnTo>
                    <a:lnTo>
                      <a:pt x="432" y="525"/>
                    </a:lnTo>
                    <a:lnTo>
                      <a:pt x="426" y="548"/>
                    </a:lnTo>
                    <a:lnTo>
                      <a:pt x="423" y="574"/>
                    </a:lnTo>
                    <a:lnTo>
                      <a:pt x="418" y="602"/>
                    </a:lnTo>
                    <a:lnTo>
                      <a:pt x="411" y="628"/>
                    </a:lnTo>
                    <a:lnTo>
                      <a:pt x="403" y="651"/>
                    </a:lnTo>
                    <a:lnTo>
                      <a:pt x="394" y="672"/>
                    </a:lnTo>
                    <a:lnTo>
                      <a:pt x="384" y="692"/>
                    </a:lnTo>
                    <a:lnTo>
                      <a:pt x="373" y="713"/>
                    </a:lnTo>
                    <a:lnTo>
                      <a:pt x="363" y="735"/>
                    </a:lnTo>
                    <a:lnTo>
                      <a:pt x="354" y="758"/>
                    </a:lnTo>
                    <a:lnTo>
                      <a:pt x="345" y="782"/>
                    </a:lnTo>
                    <a:lnTo>
                      <a:pt x="333" y="821"/>
                    </a:lnTo>
                    <a:lnTo>
                      <a:pt x="325" y="852"/>
                    </a:lnTo>
                    <a:lnTo>
                      <a:pt x="318" y="883"/>
                    </a:lnTo>
                    <a:lnTo>
                      <a:pt x="311" y="921"/>
                    </a:lnTo>
                    <a:lnTo>
                      <a:pt x="310" y="935"/>
                    </a:lnTo>
                    <a:lnTo>
                      <a:pt x="310" y="949"/>
                    </a:lnTo>
                    <a:lnTo>
                      <a:pt x="309" y="962"/>
                    </a:lnTo>
                    <a:lnTo>
                      <a:pt x="302" y="972"/>
                    </a:lnTo>
                    <a:lnTo>
                      <a:pt x="293" y="977"/>
                    </a:lnTo>
                    <a:lnTo>
                      <a:pt x="282" y="977"/>
                    </a:lnTo>
                    <a:lnTo>
                      <a:pt x="273" y="977"/>
                    </a:lnTo>
                    <a:lnTo>
                      <a:pt x="269" y="979"/>
                    </a:lnTo>
                    <a:lnTo>
                      <a:pt x="267" y="985"/>
                    </a:lnTo>
                    <a:lnTo>
                      <a:pt x="267" y="992"/>
                    </a:lnTo>
                    <a:lnTo>
                      <a:pt x="267" y="999"/>
                    </a:lnTo>
                    <a:lnTo>
                      <a:pt x="267" y="1006"/>
                    </a:lnTo>
                    <a:lnTo>
                      <a:pt x="266" y="1007"/>
                    </a:lnTo>
                    <a:lnTo>
                      <a:pt x="264" y="1007"/>
                    </a:lnTo>
                    <a:lnTo>
                      <a:pt x="261" y="1008"/>
                    </a:lnTo>
                    <a:lnTo>
                      <a:pt x="257" y="1016"/>
                    </a:lnTo>
                    <a:lnTo>
                      <a:pt x="257" y="1023"/>
                    </a:lnTo>
                    <a:lnTo>
                      <a:pt x="262" y="1031"/>
                    </a:lnTo>
                    <a:lnTo>
                      <a:pt x="269" y="1039"/>
                    </a:lnTo>
                    <a:lnTo>
                      <a:pt x="279" y="1047"/>
                    </a:lnTo>
                    <a:lnTo>
                      <a:pt x="289" y="1055"/>
                    </a:lnTo>
                    <a:lnTo>
                      <a:pt x="300" y="1062"/>
                    </a:lnTo>
                    <a:lnTo>
                      <a:pt x="311" y="1068"/>
                    </a:lnTo>
                    <a:lnTo>
                      <a:pt x="320" y="1072"/>
                    </a:lnTo>
                    <a:lnTo>
                      <a:pt x="216" y="1124"/>
                    </a:lnTo>
                    <a:lnTo>
                      <a:pt x="214" y="1125"/>
                    </a:lnTo>
                    <a:lnTo>
                      <a:pt x="210" y="1128"/>
                    </a:lnTo>
                    <a:lnTo>
                      <a:pt x="203" y="1131"/>
                    </a:lnTo>
                    <a:lnTo>
                      <a:pt x="195" y="1137"/>
                    </a:lnTo>
                    <a:lnTo>
                      <a:pt x="186" y="1141"/>
                    </a:lnTo>
                    <a:lnTo>
                      <a:pt x="176" y="1147"/>
                    </a:lnTo>
                    <a:lnTo>
                      <a:pt x="168" y="1152"/>
                    </a:lnTo>
                    <a:lnTo>
                      <a:pt x="163" y="1156"/>
                    </a:lnTo>
                    <a:lnTo>
                      <a:pt x="159" y="1158"/>
                    </a:lnTo>
                    <a:lnTo>
                      <a:pt x="155" y="1159"/>
                    </a:lnTo>
                    <a:lnTo>
                      <a:pt x="148" y="1159"/>
                    </a:lnTo>
                    <a:lnTo>
                      <a:pt x="140" y="1159"/>
                    </a:lnTo>
                    <a:lnTo>
                      <a:pt x="131" y="1159"/>
                    </a:lnTo>
                    <a:lnTo>
                      <a:pt x="123" y="1159"/>
                    </a:lnTo>
                    <a:lnTo>
                      <a:pt x="115" y="1158"/>
                    </a:lnTo>
                    <a:lnTo>
                      <a:pt x="108" y="1158"/>
                    </a:lnTo>
                    <a:lnTo>
                      <a:pt x="105" y="1154"/>
                    </a:lnTo>
                    <a:lnTo>
                      <a:pt x="103" y="1150"/>
                    </a:lnTo>
                    <a:lnTo>
                      <a:pt x="100" y="1145"/>
                    </a:lnTo>
                    <a:lnTo>
                      <a:pt x="99" y="1140"/>
                    </a:lnTo>
                    <a:lnTo>
                      <a:pt x="107" y="1139"/>
                    </a:lnTo>
                    <a:lnTo>
                      <a:pt x="114" y="1138"/>
                    </a:lnTo>
                    <a:lnTo>
                      <a:pt x="120" y="1135"/>
                    </a:lnTo>
                    <a:lnTo>
                      <a:pt x="126" y="1130"/>
                    </a:lnTo>
                    <a:lnTo>
                      <a:pt x="130" y="1125"/>
                    </a:lnTo>
                    <a:lnTo>
                      <a:pt x="134" y="1118"/>
                    </a:lnTo>
                    <a:lnTo>
                      <a:pt x="137" y="1112"/>
                    </a:lnTo>
                    <a:lnTo>
                      <a:pt x="140" y="1103"/>
                    </a:lnTo>
                    <a:lnTo>
                      <a:pt x="125" y="1100"/>
                    </a:lnTo>
                    <a:lnTo>
                      <a:pt x="111" y="1097"/>
                    </a:lnTo>
                    <a:lnTo>
                      <a:pt x="97" y="1093"/>
                    </a:lnTo>
                    <a:lnTo>
                      <a:pt x="85" y="1090"/>
                    </a:lnTo>
                    <a:lnTo>
                      <a:pt x="74" y="1086"/>
                    </a:lnTo>
                    <a:lnTo>
                      <a:pt x="63" y="1084"/>
                    </a:lnTo>
                    <a:lnTo>
                      <a:pt x="54" y="1083"/>
                    </a:lnTo>
                    <a:lnTo>
                      <a:pt x="47" y="1083"/>
                    </a:lnTo>
                    <a:lnTo>
                      <a:pt x="39" y="1084"/>
                    </a:lnTo>
                    <a:lnTo>
                      <a:pt x="31" y="1085"/>
                    </a:lnTo>
                    <a:lnTo>
                      <a:pt x="24" y="1087"/>
                    </a:lnTo>
                    <a:lnTo>
                      <a:pt x="17" y="1091"/>
                    </a:lnTo>
                    <a:lnTo>
                      <a:pt x="10" y="1094"/>
                    </a:lnTo>
                    <a:lnTo>
                      <a:pt x="6" y="1099"/>
                    </a:lnTo>
                    <a:lnTo>
                      <a:pt x="2" y="1103"/>
                    </a:lnTo>
                    <a:lnTo>
                      <a:pt x="0" y="1110"/>
                    </a:lnTo>
                    <a:lnTo>
                      <a:pt x="4" y="1122"/>
                    </a:lnTo>
                    <a:lnTo>
                      <a:pt x="14" y="1137"/>
                    </a:lnTo>
                    <a:lnTo>
                      <a:pt x="30" y="1154"/>
                    </a:lnTo>
                    <a:lnTo>
                      <a:pt x="50" y="1173"/>
                    </a:lnTo>
                    <a:lnTo>
                      <a:pt x="70" y="1190"/>
                    </a:lnTo>
                    <a:lnTo>
                      <a:pt x="91" y="1206"/>
                    </a:lnTo>
                    <a:lnTo>
                      <a:pt x="111" y="1220"/>
                    </a:lnTo>
                    <a:lnTo>
                      <a:pt x="125" y="1228"/>
                    </a:lnTo>
                    <a:lnTo>
                      <a:pt x="129" y="1229"/>
                    </a:lnTo>
                    <a:lnTo>
                      <a:pt x="134" y="1230"/>
                    </a:lnTo>
                    <a:lnTo>
                      <a:pt x="140" y="1230"/>
                    </a:lnTo>
                    <a:lnTo>
                      <a:pt x="145" y="1229"/>
                    </a:lnTo>
                    <a:lnTo>
                      <a:pt x="150" y="1228"/>
                    </a:lnTo>
                    <a:lnTo>
                      <a:pt x="156" y="1227"/>
                    </a:lnTo>
                    <a:lnTo>
                      <a:pt x="161" y="1226"/>
                    </a:lnTo>
                    <a:lnTo>
                      <a:pt x="166" y="1224"/>
                    </a:lnTo>
                    <a:lnTo>
                      <a:pt x="180" y="1221"/>
                    </a:lnTo>
                    <a:lnTo>
                      <a:pt x="190" y="1219"/>
                    </a:lnTo>
                    <a:lnTo>
                      <a:pt x="198" y="1217"/>
                    </a:lnTo>
                    <a:lnTo>
                      <a:pt x="204" y="1217"/>
                    </a:lnTo>
                    <a:lnTo>
                      <a:pt x="211" y="1217"/>
                    </a:lnTo>
                    <a:lnTo>
                      <a:pt x="219" y="1217"/>
                    </a:lnTo>
                    <a:lnTo>
                      <a:pt x="229" y="1217"/>
                    </a:lnTo>
                    <a:lnTo>
                      <a:pt x="244" y="1217"/>
                    </a:lnTo>
                    <a:lnTo>
                      <a:pt x="244" y="1221"/>
                    </a:lnTo>
                    <a:lnTo>
                      <a:pt x="243" y="1223"/>
                    </a:lnTo>
                    <a:lnTo>
                      <a:pt x="243" y="1226"/>
                    </a:lnTo>
                    <a:lnTo>
                      <a:pt x="243" y="1229"/>
                    </a:lnTo>
                    <a:lnTo>
                      <a:pt x="241" y="1231"/>
                    </a:lnTo>
                    <a:lnTo>
                      <a:pt x="236" y="1234"/>
                    </a:lnTo>
                    <a:lnTo>
                      <a:pt x="232" y="1236"/>
                    </a:lnTo>
                    <a:lnTo>
                      <a:pt x="231" y="1238"/>
                    </a:lnTo>
                    <a:lnTo>
                      <a:pt x="231" y="1244"/>
                    </a:lnTo>
                    <a:lnTo>
                      <a:pt x="231" y="1250"/>
                    </a:lnTo>
                    <a:lnTo>
                      <a:pt x="229" y="1257"/>
                    </a:lnTo>
                    <a:lnTo>
                      <a:pt x="232" y="1261"/>
                    </a:lnTo>
                    <a:lnTo>
                      <a:pt x="246" y="1274"/>
                    </a:lnTo>
                    <a:lnTo>
                      <a:pt x="265" y="1287"/>
                    </a:lnTo>
                    <a:lnTo>
                      <a:pt x="286" y="1299"/>
                    </a:lnTo>
                    <a:lnTo>
                      <a:pt x="309" y="1310"/>
                    </a:lnTo>
                    <a:lnTo>
                      <a:pt x="331" y="1315"/>
                    </a:lnTo>
                    <a:lnTo>
                      <a:pt x="352" y="1317"/>
                    </a:lnTo>
                    <a:lnTo>
                      <a:pt x="366" y="1311"/>
                    </a:lnTo>
                    <a:lnTo>
                      <a:pt x="377" y="1296"/>
                    </a:lnTo>
                    <a:lnTo>
                      <a:pt x="381" y="1283"/>
                    </a:lnTo>
                    <a:lnTo>
                      <a:pt x="387" y="1273"/>
                    </a:lnTo>
                    <a:lnTo>
                      <a:pt x="395" y="1264"/>
                    </a:lnTo>
                    <a:lnTo>
                      <a:pt x="403" y="1255"/>
                    </a:lnTo>
                    <a:lnTo>
                      <a:pt x="411" y="1247"/>
                    </a:lnTo>
                    <a:lnTo>
                      <a:pt x="419" y="1238"/>
                    </a:lnTo>
                    <a:lnTo>
                      <a:pt x="426" y="1229"/>
                    </a:lnTo>
                    <a:lnTo>
                      <a:pt x="431" y="1216"/>
                    </a:lnTo>
                    <a:lnTo>
                      <a:pt x="436" y="1190"/>
                    </a:lnTo>
                    <a:lnTo>
                      <a:pt x="440" y="1164"/>
                    </a:lnTo>
                    <a:lnTo>
                      <a:pt x="445" y="1147"/>
                    </a:lnTo>
                    <a:lnTo>
                      <a:pt x="451" y="1140"/>
                    </a:lnTo>
                    <a:lnTo>
                      <a:pt x="459" y="1138"/>
                    </a:lnTo>
                    <a:lnTo>
                      <a:pt x="466" y="1133"/>
                    </a:lnTo>
                    <a:lnTo>
                      <a:pt x="472" y="1128"/>
                    </a:lnTo>
                    <a:lnTo>
                      <a:pt x="477" y="1121"/>
                    </a:lnTo>
                    <a:lnTo>
                      <a:pt x="482" y="1113"/>
                    </a:lnTo>
                    <a:lnTo>
                      <a:pt x="484" y="1103"/>
                    </a:lnTo>
                    <a:lnTo>
                      <a:pt x="485" y="1095"/>
                    </a:lnTo>
                    <a:lnTo>
                      <a:pt x="485" y="1087"/>
                    </a:lnTo>
                    <a:lnTo>
                      <a:pt x="484" y="1082"/>
                    </a:lnTo>
                    <a:lnTo>
                      <a:pt x="481" y="1077"/>
                    </a:lnTo>
                    <a:lnTo>
                      <a:pt x="479" y="1072"/>
                    </a:lnTo>
                    <a:lnTo>
                      <a:pt x="479" y="1070"/>
                    </a:lnTo>
                    <a:lnTo>
                      <a:pt x="491" y="1056"/>
                    </a:lnTo>
                    <a:lnTo>
                      <a:pt x="505" y="1038"/>
                    </a:lnTo>
                    <a:lnTo>
                      <a:pt x="521" y="1014"/>
                    </a:lnTo>
                    <a:lnTo>
                      <a:pt x="538" y="986"/>
                    </a:lnTo>
                    <a:lnTo>
                      <a:pt x="555" y="955"/>
                    </a:lnTo>
                    <a:lnTo>
                      <a:pt x="573" y="919"/>
                    </a:lnTo>
                    <a:lnTo>
                      <a:pt x="588" y="880"/>
                    </a:lnTo>
                    <a:lnTo>
                      <a:pt x="602" y="837"/>
                    </a:lnTo>
                    <a:lnTo>
                      <a:pt x="608" y="813"/>
                    </a:lnTo>
                    <a:lnTo>
                      <a:pt x="617" y="782"/>
                    </a:lnTo>
                    <a:lnTo>
                      <a:pt x="623" y="751"/>
                    </a:lnTo>
                    <a:lnTo>
                      <a:pt x="630" y="727"/>
                    </a:lnTo>
                    <a:lnTo>
                      <a:pt x="640" y="697"/>
                    </a:lnTo>
                    <a:lnTo>
                      <a:pt x="649" y="670"/>
                    </a:lnTo>
                    <a:lnTo>
                      <a:pt x="657" y="649"/>
                    </a:lnTo>
                    <a:lnTo>
                      <a:pt x="665" y="629"/>
                    </a:lnTo>
                    <a:lnTo>
                      <a:pt x="673" y="614"/>
                    </a:lnTo>
                    <a:lnTo>
                      <a:pt x="681" y="602"/>
                    </a:lnTo>
                    <a:lnTo>
                      <a:pt x="689" y="593"/>
                    </a:lnTo>
                    <a:lnTo>
                      <a:pt x="696" y="588"/>
                    </a:lnTo>
                    <a:lnTo>
                      <a:pt x="704" y="583"/>
                    </a:lnTo>
                    <a:lnTo>
                      <a:pt x="712" y="579"/>
                    </a:lnTo>
                    <a:lnTo>
                      <a:pt x="721" y="576"/>
                    </a:lnTo>
                    <a:lnTo>
                      <a:pt x="729" y="573"/>
                    </a:lnTo>
                    <a:lnTo>
                      <a:pt x="739" y="569"/>
                    </a:lnTo>
                    <a:lnTo>
                      <a:pt x="747" y="567"/>
                    </a:lnTo>
                    <a:lnTo>
                      <a:pt x="756" y="562"/>
                    </a:lnTo>
                    <a:lnTo>
                      <a:pt x="764" y="559"/>
                    </a:lnTo>
                    <a:lnTo>
                      <a:pt x="771" y="555"/>
                    </a:lnTo>
                    <a:lnTo>
                      <a:pt x="777" y="553"/>
                    </a:lnTo>
                    <a:lnTo>
                      <a:pt x="781" y="551"/>
                    </a:lnTo>
                    <a:lnTo>
                      <a:pt x="785" y="550"/>
                    </a:lnTo>
                    <a:lnTo>
                      <a:pt x="789" y="547"/>
                    </a:lnTo>
                    <a:lnTo>
                      <a:pt x="793" y="545"/>
                    </a:lnTo>
                    <a:lnTo>
                      <a:pt x="797" y="541"/>
                    </a:lnTo>
                    <a:lnTo>
                      <a:pt x="803" y="537"/>
                    </a:lnTo>
                    <a:lnTo>
                      <a:pt x="810" y="531"/>
                    </a:lnTo>
                    <a:lnTo>
                      <a:pt x="818" y="525"/>
                    </a:lnTo>
                    <a:lnTo>
                      <a:pt x="827" y="518"/>
                    </a:lnTo>
                    <a:lnTo>
                      <a:pt x="839" y="512"/>
                    </a:lnTo>
                    <a:lnTo>
                      <a:pt x="850" y="503"/>
                    </a:lnTo>
                    <a:lnTo>
                      <a:pt x="863" y="494"/>
                    </a:lnTo>
                    <a:lnTo>
                      <a:pt x="877" y="485"/>
                    </a:lnTo>
                    <a:lnTo>
                      <a:pt x="891" y="476"/>
                    </a:lnTo>
                    <a:lnTo>
                      <a:pt x="906" y="465"/>
                    </a:lnTo>
                    <a:lnTo>
                      <a:pt x="920" y="455"/>
                    </a:lnTo>
                    <a:lnTo>
                      <a:pt x="934" y="444"/>
                    </a:lnTo>
                    <a:lnTo>
                      <a:pt x="949" y="432"/>
                    </a:lnTo>
                    <a:lnTo>
                      <a:pt x="964" y="421"/>
                    </a:lnTo>
                    <a:lnTo>
                      <a:pt x="978" y="408"/>
                    </a:lnTo>
                    <a:lnTo>
                      <a:pt x="992" y="396"/>
                    </a:lnTo>
                    <a:lnTo>
                      <a:pt x="1006" y="384"/>
                    </a:lnTo>
                    <a:lnTo>
                      <a:pt x="1015" y="374"/>
                    </a:lnTo>
                    <a:lnTo>
                      <a:pt x="1023" y="366"/>
                    </a:lnTo>
                    <a:lnTo>
                      <a:pt x="1029" y="357"/>
                    </a:lnTo>
                    <a:lnTo>
                      <a:pt x="1034" y="345"/>
                    </a:lnTo>
                    <a:lnTo>
                      <a:pt x="1040" y="319"/>
                    </a:lnTo>
                    <a:lnTo>
                      <a:pt x="1044" y="294"/>
                    </a:lnTo>
                    <a:lnTo>
                      <a:pt x="1044" y="271"/>
                    </a:lnTo>
                    <a:lnTo>
                      <a:pt x="1040" y="248"/>
                    </a:lnTo>
                    <a:lnTo>
                      <a:pt x="1035" y="226"/>
                    </a:lnTo>
                    <a:lnTo>
                      <a:pt x="1026" y="204"/>
                    </a:lnTo>
                    <a:lnTo>
                      <a:pt x="1014" y="181"/>
                    </a:lnTo>
                    <a:lnTo>
                      <a:pt x="999" y="159"/>
                    </a:lnTo>
                    <a:lnTo>
                      <a:pt x="990" y="145"/>
                    </a:lnTo>
                    <a:lnTo>
                      <a:pt x="975" y="125"/>
                    </a:lnTo>
                    <a:lnTo>
                      <a:pt x="956" y="99"/>
                    </a:lnTo>
                    <a:lnTo>
                      <a:pt x="937" y="73"/>
                    </a:lnTo>
                    <a:lnTo>
                      <a:pt x="918" y="46"/>
                    </a:lnTo>
                    <a:lnTo>
                      <a:pt x="903" y="23"/>
                    </a:lnTo>
                    <a:lnTo>
                      <a:pt x="893" y="8"/>
                    </a:lnTo>
                    <a:lnTo>
                      <a:pt x="888" y="1"/>
                    </a:lnTo>
                    <a:lnTo>
                      <a:pt x="886" y="8"/>
                    </a:lnTo>
                    <a:lnTo>
                      <a:pt x="881" y="28"/>
                    </a:lnTo>
                    <a:lnTo>
                      <a:pt x="873" y="53"/>
                    </a:lnTo>
                    <a:lnTo>
                      <a:pt x="865" y="83"/>
                    </a:lnTo>
                    <a:lnTo>
                      <a:pt x="856" y="113"/>
                    </a:lnTo>
                    <a:lnTo>
                      <a:pt x="849" y="140"/>
                    </a:lnTo>
                    <a:lnTo>
                      <a:pt x="843" y="158"/>
                    </a:lnTo>
                    <a:lnTo>
                      <a:pt x="842" y="165"/>
                    </a:lnTo>
                    <a:lnTo>
                      <a:pt x="861" y="167"/>
                    </a:lnTo>
                    <a:lnTo>
                      <a:pt x="878" y="174"/>
                    </a:lnTo>
                    <a:lnTo>
                      <a:pt x="893" y="183"/>
                    </a:lnTo>
                    <a:lnTo>
                      <a:pt x="906" y="195"/>
                    </a:lnTo>
                    <a:lnTo>
                      <a:pt x="916" y="209"/>
                    </a:lnTo>
                    <a:lnTo>
                      <a:pt x="923" y="222"/>
                    </a:lnTo>
                    <a:lnTo>
                      <a:pt x="928" y="235"/>
                    </a:lnTo>
                    <a:lnTo>
                      <a:pt x="930" y="248"/>
                    </a:lnTo>
                    <a:lnTo>
                      <a:pt x="928" y="263"/>
                    </a:lnTo>
                    <a:lnTo>
                      <a:pt x="922" y="279"/>
                    </a:lnTo>
                    <a:lnTo>
                      <a:pt x="911" y="296"/>
                    </a:lnTo>
                    <a:lnTo>
                      <a:pt x="898" y="312"/>
                    </a:lnTo>
                    <a:lnTo>
                      <a:pt x="881" y="328"/>
                    </a:lnTo>
                    <a:lnTo>
                      <a:pt x="864" y="342"/>
                    </a:lnTo>
                    <a:lnTo>
                      <a:pt x="846" y="355"/>
                    </a:lnTo>
                    <a:lnTo>
                      <a:pt x="828" y="364"/>
                    </a:lnTo>
                    <a:lnTo>
                      <a:pt x="820" y="369"/>
                    </a:lnTo>
                    <a:lnTo>
                      <a:pt x="812" y="373"/>
                    </a:lnTo>
                    <a:lnTo>
                      <a:pt x="805" y="378"/>
                    </a:lnTo>
                    <a:lnTo>
                      <a:pt x="800" y="381"/>
                    </a:lnTo>
                    <a:lnTo>
                      <a:pt x="794" y="386"/>
                    </a:lnTo>
                    <a:lnTo>
                      <a:pt x="787" y="389"/>
                    </a:lnTo>
                    <a:lnTo>
                      <a:pt x="780" y="393"/>
                    </a:lnTo>
                    <a:lnTo>
                      <a:pt x="773" y="395"/>
                    </a:lnTo>
                    <a:lnTo>
                      <a:pt x="756" y="400"/>
                    </a:lnTo>
                    <a:lnTo>
                      <a:pt x="740" y="403"/>
                    </a:lnTo>
                    <a:lnTo>
                      <a:pt x="721" y="407"/>
                    </a:lnTo>
                    <a:lnTo>
                      <a:pt x="704" y="410"/>
                    </a:lnTo>
                    <a:lnTo>
                      <a:pt x="687" y="414"/>
                    </a:lnTo>
                    <a:lnTo>
                      <a:pt x="671" y="417"/>
                    </a:lnTo>
                    <a:lnTo>
                      <a:pt x="656" y="422"/>
                    </a:lnTo>
                    <a:lnTo>
                      <a:pt x="641" y="426"/>
                    </a:lnTo>
                    <a:lnTo>
                      <a:pt x="627" y="432"/>
                    </a:lnTo>
                    <a:lnTo>
                      <a:pt x="614" y="438"/>
                    </a:lnTo>
                    <a:lnTo>
                      <a:pt x="603" y="442"/>
                    </a:lnTo>
                    <a:lnTo>
                      <a:pt x="591" y="447"/>
                    </a:lnTo>
                    <a:lnTo>
                      <a:pt x="581" y="454"/>
                    </a:lnTo>
                    <a:lnTo>
                      <a:pt x="570" y="461"/>
                    </a:lnTo>
                    <a:lnTo>
                      <a:pt x="560" y="469"/>
                    </a:lnTo>
                    <a:lnTo>
                      <a:pt x="550" y="479"/>
                    </a:lnTo>
                    <a:lnTo>
                      <a:pt x="544" y="485"/>
                    </a:lnTo>
                    <a:lnTo>
                      <a:pt x="537" y="492"/>
                    </a:lnTo>
                    <a:lnTo>
                      <a:pt x="530" y="499"/>
                    </a:lnTo>
                    <a:lnTo>
                      <a:pt x="524" y="506"/>
                    </a:lnTo>
                    <a:lnTo>
                      <a:pt x="519" y="513"/>
                    </a:lnTo>
                    <a:lnTo>
                      <a:pt x="515" y="521"/>
                    </a:lnTo>
                    <a:lnTo>
                      <a:pt x="513" y="529"/>
                    </a:lnTo>
                    <a:lnTo>
                      <a:pt x="514" y="536"/>
                    </a:lnTo>
                    <a:lnTo>
                      <a:pt x="516" y="540"/>
                    </a:lnTo>
                    <a:lnTo>
                      <a:pt x="521" y="543"/>
                    </a:lnTo>
                    <a:lnTo>
                      <a:pt x="525" y="544"/>
                    </a:lnTo>
                    <a:lnTo>
                      <a:pt x="531" y="543"/>
                    </a:lnTo>
                    <a:lnTo>
                      <a:pt x="538" y="541"/>
                    </a:lnTo>
                    <a:lnTo>
                      <a:pt x="545" y="539"/>
                    </a:lnTo>
                    <a:lnTo>
                      <a:pt x="552" y="538"/>
                    </a:lnTo>
                    <a:lnTo>
                      <a:pt x="559" y="537"/>
                    </a:lnTo>
                    <a:lnTo>
                      <a:pt x="564" y="547"/>
                    </a:lnTo>
                    <a:lnTo>
                      <a:pt x="572" y="567"/>
                    </a:lnTo>
                    <a:lnTo>
                      <a:pt x="578" y="591"/>
                    </a:lnTo>
                    <a:lnTo>
                      <a:pt x="581" y="608"/>
                    </a:lnTo>
                    <a:lnTo>
                      <a:pt x="578" y="636"/>
                    </a:lnTo>
                    <a:lnTo>
                      <a:pt x="573" y="661"/>
                    </a:lnTo>
                    <a:lnTo>
                      <a:pt x="565" y="689"/>
                    </a:lnTo>
                    <a:lnTo>
                      <a:pt x="554" y="720"/>
                    </a:lnTo>
                    <a:lnTo>
                      <a:pt x="549" y="738"/>
                    </a:lnTo>
                    <a:lnTo>
                      <a:pt x="544" y="756"/>
                    </a:lnTo>
                    <a:lnTo>
                      <a:pt x="538" y="771"/>
                    </a:lnTo>
                    <a:lnTo>
                      <a:pt x="532" y="784"/>
                    </a:lnTo>
                    <a:lnTo>
                      <a:pt x="523" y="796"/>
                    </a:lnTo>
                    <a:lnTo>
                      <a:pt x="511" y="803"/>
                    </a:lnTo>
                    <a:lnTo>
                      <a:pt x="494" y="807"/>
                    </a:lnTo>
                    <a:lnTo>
                      <a:pt x="472" y="809"/>
                    </a:lnTo>
                    <a:lnTo>
                      <a:pt x="470" y="810"/>
                    </a:lnTo>
                    <a:lnTo>
                      <a:pt x="464" y="814"/>
                    </a:lnTo>
                    <a:lnTo>
                      <a:pt x="456" y="822"/>
                    </a:lnTo>
                    <a:lnTo>
                      <a:pt x="446" y="833"/>
                    </a:lnTo>
                    <a:lnTo>
                      <a:pt x="433" y="848"/>
                    </a:lnTo>
                    <a:lnTo>
                      <a:pt x="421" y="866"/>
                    </a:lnTo>
                    <a:lnTo>
                      <a:pt x="408" y="889"/>
                    </a:lnTo>
                    <a:lnTo>
                      <a:pt x="395" y="916"/>
                    </a:lnTo>
                    <a:lnTo>
                      <a:pt x="387" y="936"/>
                    </a:lnTo>
                    <a:lnTo>
                      <a:pt x="381" y="959"/>
                    </a:lnTo>
                    <a:lnTo>
                      <a:pt x="379" y="984"/>
                    </a:lnTo>
                    <a:lnTo>
                      <a:pt x="379" y="1008"/>
                    </a:lnTo>
                    <a:lnTo>
                      <a:pt x="378" y="1009"/>
                    </a:lnTo>
                    <a:lnTo>
                      <a:pt x="375" y="1010"/>
                    </a:lnTo>
                    <a:lnTo>
                      <a:pt x="370" y="1011"/>
                    </a:lnTo>
                    <a:lnTo>
                      <a:pt x="363" y="1011"/>
                    </a:lnTo>
                    <a:lnTo>
                      <a:pt x="361" y="1008"/>
                    </a:lnTo>
                    <a:lnTo>
                      <a:pt x="357" y="1004"/>
                    </a:lnTo>
                    <a:lnTo>
                      <a:pt x="352" y="1002"/>
                    </a:lnTo>
                    <a:lnTo>
                      <a:pt x="346" y="1001"/>
                    </a:lnTo>
                    <a:lnTo>
                      <a:pt x="339" y="1000"/>
                    </a:lnTo>
                    <a:lnTo>
                      <a:pt x="333" y="999"/>
                    </a:lnTo>
                    <a:lnTo>
                      <a:pt x="327" y="999"/>
                    </a:lnTo>
                    <a:lnTo>
                      <a:pt x="322" y="999"/>
                    </a:lnTo>
                    <a:lnTo>
                      <a:pt x="322" y="1006"/>
                    </a:lnTo>
                    <a:lnTo>
                      <a:pt x="320" y="1012"/>
                    </a:lnTo>
                    <a:lnTo>
                      <a:pt x="318" y="1018"/>
                    </a:lnTo>
                    <a:lnTo>
                      <a:pt x="318" y="1026"/>
                    </a:lnTo>
                    <a:lnTo>
                      <a:pt x="315" y="1034"/>
                    </a:lnTo>
                    <a:lnTo>
                      <a:pt x="308" y="1037"/>
                    </a:lnTo>
                    <a:lnTo>
                      <a:pt x="301" y="1034"/>
                    </a:lnTo>
                    <a:lnTo>
                      <a:pt x="294" y="1029"/>
                    </a:lnTo>
                    <a:lnTo>
                      <a:pt x="292" y="1017"/>
                    </a:lnTo>
                    <a:lnTo>
                      <a:pt x="296" y="1004"/>
                    </a:lnTo>
                    <a:lnTo>
                      <a:pt x="303" y="995"/>
                    </a:lnTo>
                    <a:lnTo>
                      <a:pt x="314" y="992"/>
                    </a:lnTo>
                    <a:lnTo>
                      <a:pt x="327" y="991"/>
                    </a:lnTo>
                    <a:lnTo>
                      <a:pt x="338" y="984"/>
                    </a:lnTo>
                    <a:lnTo>
                      <a:pt x="343" y="973"/>
                    </a:lnTo>
                    <a:lnTo>
                      <a:pt x="348" y="959"/>
                    </a:lnTo>
                    <a:lnTo>
                      <a:pt x="352" y="942"/>
                    </a:lnTo>
                    <a:lnTo>
                      <a:pt x="353" y="923"/>
                    </a:lnTo>
                    <a:lnTo>
                      <a:pt x="356" y="901"/>
                    </a:lnTo>
                    <a:lnTo>
                      <a:pt x="360" y="879"/>
                    </a:lnTo>
                    <a:lnTo>
                      <a:pt x="366" y="845"/>
                    </a:lnTo>
                    <a:lnTo>
                      <a:pt x="372" y="819"/>
                    </a:lnTo>
                    <a:lnTo>
                      <a:pt x="377" y="796"/>
                    </a:lnTo>
                    <a:lnTo>
                      <a:pt x="383" y="776"/>
                    </a:lnTo>
                    <a:lnTo>
                      <a:pt x="388" y="758"/>
                    </a:lnTo>
                    <a:lnTo>
                      <a:pt x="394" y="742"/>
                    </a:lnTo>
                    <a:lnTo>
                      <a:pt x="402" y="725"/>
                    </a:lnTo>
                    <a:lnTo>
                      <a:pt x="411" y="705"/>
                    </a:lnTo>
                    <a:lnTo>
                      <a:pt x="418" y="691"/>
                    </a:lnTo>
                    <a:lnTo>
                      <a:pt x="425" y="677"/>
                    </a:lnTo>
                    <a:lnTo>
                      <a:pt x="431" y="664"/>
                    </a:lnTo>
                    <a:lnTo>
                      <a:pt x="438" y="649"/>
                    </a:lnTo>
                    <a:lnTo>
                      <a:pt x="443" y="636"/>
                    </a:lnTo>
                    <a:lnTo>
                      <a:pt x="447" y="622"/>
                    </a:lnTo>
                    <a:lnTo>
                      <a:pt x="451" y="609"/>
                    </a:lnTo>
                    <a:lnTo>
                      <a:pt x="453" y="597"/>
                    </a:lnTo>
                    <a:lnTo>
                      <a:pt x="455" y="594"/>
                    </a:lnTo>
                    <a:lnTo>
                      <a:pt x="459" y="594"/>
                    </a:lnTo>
                    <a:lnTo>
                      <a:pt x="461" y="597"/>
                    </a:lnTo>
                    <a:lnTo>
                      <a:pt x="463" y="597"/>
                    </a:lnTo>
                    <a:lnTo>
                      <a:pt x="477" y="612"/>
                    </a:lnTo>
                    <a:lnTo>
                      <a:pt x="493" y="624"/>
                    </a:lnTo>
                    <a:lnTo>
                      <a:pt x="508" y="636"/>
                    </a:lnTo>
                    <a:lnTo>
                      <a:pt x="523" y="644"/>
                    </a:lnTo>
                    <a:lnTo>
                      <a:pt x="537" y="650"/>
                    </a:lnTo>
                    <a:lnTo>
                      <a:pt x="550" y="652"/>
                    </a:lnTo>
                    <a:lnTo>
                      <a:pt x="559" y="651"/>
                    </a:lnTo>
                    <a:lnTo>
                      <a:pt x="567" y="647"/>
                    </a:lnTo>
                    <a:lnTo>
                      <a:pt x="566" y="632"/>
                    </a:lnTo>
                    <a:lnTo>
                      <a:pt x="561" y="620"/>
                    </a:lnTo>
                    <a:lnTo>
                      <a:pt x="554" y="608"/>
                    </a:lnTo>
                    <a:lnTo>
                      <a:pt x="544" y="597"/>
                    </a:lnTo>
                    <a:lnTo>
                      <a:pt x="536" y="588"/>
                    </a:lnTo>
                    <a:lnTo>
                      <a:pt x="528" y="579"/>
                    </a:lnTo>
                    <a:lnTo>
                      <a:pt x="521" y="571"/>
                    </a:lnTo>
                    <a:lnTo>
                      <a:pt x="514" y="564"/>
                    </a:lnTo>
                    <a:lnTo>
                      <a:pt x="507" y="559"/>
                    </a:lnTo>
                    <a:lnTo>
                      <a:pt x="498" y="556"/>
                    </a:lnTo>
                    <a:lnTo>
                      <a:pt x="489" y="555"/>
                    </a:lnTo>
                    <a:lnTo>
                      <a:pt x="477" y="558"/>
                    </a:lnTo>
                    <a:lnTo>
                      <a:pt x="476" y="558"/>
                    </a:lnTo>
                    <a:lnTo>
                      <a:pt x="475" y="560"/>
                    </a:lnTo>
                    <a:lnTo>
                      <a:pt x="471" y="562"/>
                    </a:lnTo>
                    <a:lnTo>
                      <a:pt x="469" y="566"/>
                    </a:lnTo>
                    <a:lnTo>
                      <a:pt x="466" y="568"/>
                    </a:lnTo>
                    <a:lnTo>
                      <a:pt x="461" y="568"/>
                    </a:lnTo>
                    <a:lnTo>
                      <a:pt x="458" y="567"/>
                    </a:lnTo>
                    <a:lnTo>
                      <a:pt x="456" y="566"/>
                    </a:lnTo>
                    <a:lnTo>
                      <a:pt x="460" y="548"/>
                    </a:lnTo>
                    <a:lnTo>
                      <a:pt x="466" y="530"/>
                    </a:lnTo>
                    <a:lnTo>
                      <a:pt x="471" y="513"/>
                    </a:lnTo>
                    <a:lnTo>
                      <a:pt x="476" y="501"/>
                    </a:lnTo>
                    <a:lnTo>
                      <a:pt x="484" y="498"/>
                    </a:lnTo>
                    <a:lnTo>
                      <a:pt x="494" y="490"/>
                    </a:lnTo>
                    <a:lnTo>
                      <a:pt x="506" y="480"/>
                    </a:lnTo>
                    <a:lnTo>
                      <a:pt x="519" y="468"/>
                    </a:lnTo>
                    <a:lnTo>
                      <a:pt x="532" y="454"/>
                    </a:lnTo>
                    <a:lnTo>
                      <a:pt x="545" y="440"/>
                    </a:lnTo>
                    <a:lnTo>
                      <a:pt x="559" y="426"/>
                    </a:lnTo>
                    <a:lnTo>
                      <a:pt x="570" y="414"/>
                    </a:lnTo>
                    <a:lnTo>
                      <a:pt x="578" y="406"/>
                    </a:lnTo>
                    <a:lnTo>
                      <a:pt x="592" y="391"/>
                    </a:lnTo>
                    <a:lnTo>
                      <a:pt x="611" y="373"/>
                    </a:lnTo>
                    <a:lnTo>
                      <a:pt x="633" y="353"/>
                    </a:lnTo>
                    <a:lnTo>
                      <a:pt x="655" y="332"/>
                    </a:lnTo>
                    <a:lnTo>
                      <a:pt x="676" y="311"/>
                    </a:lnTo>
                    <a:lnTo>
                      <a:pt x="695" y="294"/>
                    </a:lnTo>
                    <a:lnTo>
                      <a:pt x="710" y="280"/>
                    </a:lnTo>
                    <a:lnTo>
                      <a:pt x="727" y="264"/>
                    </a:lnTo>
                    <a:lnTo>
                      <a:pt x="746" y="245"/>
                    </a:lnTo>
                    <a:lnTo>
                      <a:pt x="764" y="228"/>
                    </a:lnTo>
                    <a:lnTo>
                      <a:pt x="780" y="211"/>
                    </a:lnTo>
                    <a:lnTo>
                      <a:pt x="795" y="196"/>
                    </a:lnTo>
                    <a:lnTo>
                      <a:pt x="807" y="182"/>
                    </a:lnTo>
                    <a:lnTo>
                      <a:pt x="815" y="172"/>
                    </a:lnTo>
                    <a:lnTo>
                      <a:pt x="818" y="165"/>
                    </a:lnTo>
                    <a:lnTo>
                      <a:pt x="820" y="153"/>
                    </a:lnTo>
                    <a:lnTo>
                      <a:pt x="822" y="140"/>
                    </a:lnTo>
                    <a:lnTo>
                      <a:pt x="824" y="126"/>
                    </a:lnTo>
                    <a:lnTo>
                      <a:pt x="828" y="111"/>
                    </a:lnTo>
                    <a:lnTo>
                      <a:pt x="832" y="99"/>
                    </a:lnTo>
                    <a:lnTo>
                      <a:pt x="839" y="85"/>
                    </a:lnTo>
                    <a:lnTo>
                      <a:pt x="846" y="68"/>
                    </a:lnTo>
                    <a:lnTo>
                      <a:pt x="854" y="50"/>
                    </a:lnTo>
                    <a:lnTo>
                      <a:pt x="861" y="34"/>
                    </a:lnTo>
                    <a:lnTo>
                      <a:pt x="867" y="19"/>
                    </a:lnTo>
                    <a:lnTo>
                      <a:pt x="871" y="7"/>
                    </a:lnTo>
                    <a:lnTo>
                      <a:pt x="87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2" name="Freeform 20"/>
              <p:cNvSpPr>
                <a:spLocks/>
              </p:cNvSpPr>
              <p:nvPr/>
            </p:nvSpPr>
            <p:spPr bwMode="auto">
              <a:xfrm>
                <a:off x="3226" y="1292"/>
                <a:ext cx="58" cy="25"/>
              </a:xfrm>
              <a:custGeom>
                <a:avLst/>
                <a:gdLst>
                  <a:gd name="T0" fmla="*/ 0 w 118"/>
                  <a:gd name="T1" fmla="*/ 1 h 49"/>
                  <a:gd name="T2" fmla="*/ 0 w 118"/>
                  <a:gd name="T3" fmla="*/ 1 h 49"/>
                  <a:gd name="T4" fmla="*/ 0 w 118"/>
                  <a:gd name="T5" fmla="*/ 1 h 49"/>
                  <a:gd name="T6" fmla="*/ 0 w 118"/>
                  <a:gd name="T7" fmla="*/ 1 h 49"/>
                  <a:gd name="T8" fmla="*/ 0 w 118"/>
                  <a:gd name="T9" fmla="*/ 1 h 49"/>
                  <a:gd name="T10" fmla="*/ 0 w 118"/>
                  <a:gd name="T11" fmla="*/ 1 h 49"/>
                  <a:gd name="T12" fmla="*/ 0 w 118"/>
                  <a:gd name="T13" fmla="*/ 1 h 49"/>
                  <a:gd name="T14" fmla="*/ 0 w 118"/>
                  <a:gd name="T15" fmla="*/ 1 h 49"/>
                  <a:gd name="T16" fmla="*/ 0 w 118"/>
                  <a:gd name="T17" fmla="*/ 1 h 49"/>
                  <a:gd name="T18" fmla="*/ 0 w 118"/>
                  <a:gd name="T19" fmla="*/ 1 h 49"/>
                  <a:gd name="T20" fmla="*/ 0 w 118"/>
                  <a:gd name="T21" fmla="*/ 1 h 49"/>
                  <a:gd name="T22" fmla="*/ 0 w 118"/>
                  <a:gd name="T23" fmla="*/ 1 h 49"/>
                  <a:gd name="T24" fmla="*/ 0 w 118"/>
                  <a:gd name="T25" fmla="*/ 1 h 49"/>
                  <a:gd name="T26" fmla="*/ 0 w 118"/>
                  <a:gd name="T27" fmla="*/ 1 h 49"/>
                  <a:gd name="T28" fmla="*/ 0 w 118"/>
                  <a:gd name="T29" fmla="*/ 1 h 49"/>
                  <a:gd name="T30" fmla="*/ 0 w 118"/>
                  <a:gd name="T31" fmla="*/ 1 h 49"/>
                  <a:gd name="T32" fmla="*/ 0 w 118"/>
                  <a:gd name="T33" fmla="*/ 1 h 49"/>
                  <a:gd name="T34" fmla="*/ 0 w 118"/>
                  <a:gd name="T35" fmla="*/ 1 h 49"/>
                  <a:gd name="T36" fmla="*/ 0 w 118"/>
                  <a:gd name="T37" fmla="*/ 1 h 49"/>
                  <a:gd name="T38" fmla="*/ 0 w 118"/>
                  <a:gd name="T39" fmla="*/ 1 h 49"/>
                  <a:gd name="T40" fmla="*/ 0 w 118"/>
                  <a:gd name="T41" fmla="*/ 1 h 49"/>
                  <a:gd name="T42" fmla="*/ 0 w 118"/>
                  <a:gd name="T43" fmla="*/ 1 h 49"/>
                  <a:gd name="T44" fmla="*/ 0 w 118"/>
                  <a:gd name="T45" fmla="*/ 1 h 49"/>
                  <a:gd name="T46" fmla="*/ 0 w 118"/>
                  <a:gd name="T47" fmla="*/ 0 h 49"/>
                  <a:gd name="T48" fmla="*/ 0 w 118"/>
                  <a:gd name="T49" fmla="*/ 0 h 49"/>
                  <a:gd name="T50" fmla="*/ 0 w 118"/>
                  <a:gd name="T51" fmla="*/ 1 h 49"/>
                  <a:gd name="T52" fmla="*/ 0 w 118"/>
                  <a:gd name="T53" fmla="*/ 1 h 49"/>
                  <a:gd name="T54" fmla="*/ 0 w 118"/>
                  <a:gd name="T55" fmla="*/ 1 h 49"/>
                  <a:gd name="T56" fmla="*/ 0 w 118"/>
                  <a:gd name="T57" fmla="*/ 1 h 49"/>
                  <a:gd name="T58" fmla="*/ 0 w 118"/>
                  <a:gd name="T59" fmla="*/ 1 h 49"/>
                  <a:gd name="T60" fmla="*/ 0 w 118"/>
                  <a:gd name="T61" fmla="*/ 1 h 49"/>
                  <a:gd name="T62" fmla="*/ 0 w 118"/>
                  <a:gd name="T63" fmla="*/ 1 h 49"/>
                  <a:gd name="T64" fmla="*/ 0 w 118"/>
                  <a:gd name="T65" fmla="*/ 1 h 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8"/>
                  <a:gd name="T100" fmla="*/ 0 h 49"/>
                  <a:gd name="T101" fmla="*/ 118 w 118"/>
                  <a:gd name="T102" fmla="*/ 49 h 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8" h="49">
                    <a:moveTo>
                      <a:pt x="0" y="35"/>
                    </a:moveTo>
                    <a:lnTo>
                      <a:pt x="7" y="33"/>
                    </a:lnTo>
                    <a:lnTo>
                      <a:pt x="16" y="33"/>
                    </a:lnTo>
                    <a:lnTo>
                      <a:pt x="27" y="34"/>
                    </a:lnTo>
                    <a:lnTo>
                      <a:pt x="36" y="36"/>
                    </a:lnTo>
                    <a:lnTo>
                      <a:pt x="46" y="39"/>
                    </a:lnTo>
                    <a:lnTo>
                      <a:pt x="57" y="42"/>
                    </a:lnTo>
                    <a:lnTo>
                      <a:pt x="65" y="46"/>
                    </a:lnTo>
                    <a:lnTo>
                      <a:pt x="72" y="49"/>
                    </a:lnTo>
                    <a:lnTo>
                      <a:pt x="75" y="49"/>
                    </a:lnTo>
                    <a:lnTo>
                      <a:pt x="82" y="46"/>
                    </a:lnTo>
                    <a:lnTo>
                      <a:pt x="90" y="41"/>
                    </a:lnTo>
                    <a:lnTo>
                      <a:pt x="98" y="35"/>
                    </a:lnTo>
                    <a:lnTo>
                      <a:pt x="106" y="31"/>
                    </a:lnTo>
                    <a:lnTo>
                      <a:pt x="113" y="25"/>
                    </a:lnTo>
                    <a:lnTo>
                      <a:pt x="117" y="21"/>
                    </a:lnTo>
                    <a:lnTo>
                      <a:pt x="118" y="19"/>
                    </a:lnTo>
                    <a:lnTo>
                      <a:pt x="112" y="17"/>
                    </a:lnTo>
                    <a:lnTo>
                      <a:pt x="102" y="15"/>
                    </a:lnTo>
                    <a:lnTo>
                      <a:pt x="89" y="11"/>
                    </a:lnTo>
                    <a:lnTo>
                      <a:pt x="75" y="8"/>
                    </a:lnTo>
                    <a:lnTo>
                      <a:pt x="62" y="4"/>
                    </a:lnTo>
                    <a:lnTo>
                      <a:pt x="51" y="2"/>
                    </a:lnTo>
                    <a:lnTo>
                      <a:pt x="43" y="0"/>
                    </a:lnTo>
                    <a:lnTo>
                      <a:pt x="39" y="0"/>
                    </a:lnTo>
                    <a:lnTo>
                      <a:pt x="37" y="1"/>
                    </a:lnTo>
                    <a:lnTo>
                      <a:pt x="32" y="4"/>
                    </a:lnTo>
                    <a:lnTo>
                      <a:pt x="27" y="8"/>
                    </a:lnTo>
                    <a:lnTo>
                      <a:pt x="20" y="13"/>
                    </a:lnTo>
                    <a:lnTo>
                      <a:pt x="14" y="19"/>
                    </a:lnTo>
                    <a:lnTo>
                      <a:pt x="7" y="25"/>
                    </a:lnTo>
                    <a:lnTo>
                      <a:pt x="3" y="31"/>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 name="Freeform 21"/>
              <p:cNvSpPr>
                <a:spLocks/>
              </p:cNvSpPr>
              <p:nvPr/>
            </p:nvSpPr>
            <p:spPr bwMode="auto">
              <a:xfrm>
                <a:off x="3596" y="739"/>
                <a:ext cx="24" cy="83"/>
              </a:xfrm>
              <a:custGeom>
                <a:avLst/>
                <a:gdLst>
                  <a:gd name="T0" fmla="*/ 1 w 48"/>
                  <a:gd name="T1" fmla="*/ 1 h 166"/>
                  <a:gd name="T2" fmla="*/ 1 w 48"/>
                  <a:gd name="T3" fmla="*/ 1 h 166"/>
                  <a:gd name="T4" fmla="*/ 1 w 48"/>
                  <a:gd name="T5" fmla="*/ 0 h 166"/>
                  <a:gd name="T6" fmla="*/ 1 w 48"/>
                  <a:gd name="T7" fmla="*/ 1 h 166"/>
                  <a:gd name="T8" fmla="*/ 1 w 48"/>
                  <a:gd name="T9" fmla="*/ 1 h 166"/>
                  <a:gd name="T10" fmla="*/ 1 w 48"/>
                  <a:gd name="T11" fmla="*/ 1 h 166"/>
                  <a:gd name="T12" fmla="*/ 1 w 48"/>
                  <a:gd name="T13" fmla="*/ 1 h 166"/>
                  <a:gd name="T14" fmla="*/ 1 w 48"/>
                  <a:gd name="T15" fmla="*/ 1 h 166"/>
                  <a:gd name="T16" fmla="*/ 1 w 48"/>
                  <a:gd name="T17" fmla="*/ 1 h 166"/>
                  <a:gd name="T18" fmla="*/ 1 w 48"/>
                  <a:gd name="T19" fmla="*/ 1 h 166"/>
                  <a:gd name="T20" fmla="*/ 1 w 48"/>
                  <a:gd name="T21" fmla="*/ 1 h 166"/>
                  <a:gd name="T22" fmla="*/ 1 w 48"/>
                  <a:gd name="T23" fmla="*/ 1 h 166"/>
                  <a:gd name="T24" fmla="*/ 1 w 48"/>
                  <a:gd name="T25" fmla="*/ 1 h 166"/>
                  <a:gd name="T26" fmla="*/ 0 w 48"/>
                  <a:gd name="T27" fmla="*/ 1 h 166"/>
                  <a:gd name="T28" fmla="*/ 0 w 48"/>
                  <a:gd name="T29" fmla="*/ 1 h 166"/>
                  <a:gd name="T30" fmla="*/ 1 w 48"/>
                  <a:gd name="T31" fmla="*/ 1 h 166"/>
                  <a:gd name="T32" fmla="*/ 1 w 48"/>
                  <a:gd name="T33" fmla="*/ 1 h 166"/>
                  <a:gd name="T34" fmla="*/ 1 w 48"/>
                  <a:gd name="T35" fmla="*/ 1 h 166"/>
                  <a:gd name="T36" fmla="*/ 1 w 48"/>
                  <a:gd name="T37" fmla="*/ 1 h 166"/>
                  <a:gd name="T38" fmla="*/ 1 w 48"/>
                  <a:gd name="T39" fmla="*/ 1 h 166"/>
                  <a:gd name="T40" fmla="*/ 1 w 48"/>
                  <a:gd name="T41" fmla="*/ 1 h 1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
                  <a:gd name="T64" fmla="*/ 0 h 166"/>
                  <a:gd name="T65" fmla="*/ 48 w 48"/>
                  <a:gd name="T66" fmla="*/ 166 h 1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 h="166">
                    <a:moveTo>
                      <a:pt x="31" y="2"/>
                    </a:moveTo>
                    <a:lnTo>
                      <a:pt x="37" y="1"/>
                    </a:lnTo>
                    <a:lnTo>
                      <a:pt x="41" y="0"/>
                    </a:lnTo>
                    <a:lnTo>
                      <a:pt x="46" y="2"/>
                    </a:lnTo>
                    <a:lnTo>
                      <a:pt x="48" y="6"/>
                    </a:lnTo>
                    <a:lnTo>
                      <a:pt x="47" y="15"/>
                    </a:lnTo>
                    <a:lnTo>
                      <a:pt x="43" y="33"/>
                    </a:lnTo>
                    <a:lnTo>
                      <a:pt x="36" y="59"/>
                    </a:lnTo>
                    <a:lnTo>
                      <a:pt x="29" y="88"/>
                    </a:lnTo>
                    <a:lnTo>
                      <a:pt x="20" y="115"/>
                    </a:lnTo>
                    <a:lnTo>
                      <a:pt x="12" y="139"/>
                    </a:lnTo>
                    <a:lnTo>
                      <a:pt x="6" y="158"/>
                    </a:lnTo>
                    <a:lnTo>
                      <a:pt x="1" y="166"/>
                    </a:lnTo>
                    <a:lnTo>
                      <a:pt x="0" y="161"/>
                    </a:lnTo>
                    <a:lnTo>
                      <a:pt x="0" y="156"/>
                    </a:lnTo>
                    <a:lnTo>
                      <a:pt x="1" y="151"/>
                    </a:lnTo>
                    <a:lnTo>
                      <a:pt x="2" y="145"/>
                    </a:lnTo>
                    <a:lnTo>
                      <a:pt x="5" y="138"/>
                    </a:lnTo>
                    <a:lnTo>
                      <a:pt x="9" y="122"/>
                    </a:lnTo>
                    <a:lnTo>
                      <a:pt x="18" y="81"/>
                    </a:lnTo>
                    <a:lnTo>
                      <a:pt x="3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 name="Freeform 22"/>
              <p:cNvSpPr>
                <a:spLocks/>
              </p:cNvSpPr>
              <p:nvPr/>
            </p:nvSpPr>
            <p:spPr bwMode="auto">
              <a:xfrm>
                <a:off x="3423" y="192"/>
                <a:ext cx="782" cy="396"/>
              </a:xfrm>
              <a:custGeom>
                <a:avLst/>
                <a:gdLst>
                  <a:gd name="T0" fmla="*/ 1 w 1564"/>
                  <a:gd name="T1" fmla="*/ 1 h 792"/>
                  <a:gd name="T2" fmla="*/ 1 w 1564"/>
                  <a:gd name="T3" fmla="*/ 1 h 792"/>
                  <a:gd name="T4" fmla="*/ 1 w 1564"/>
                  <a:gd name="T5" fmla="*/ 1 h 792"/>
                  <a:gd name="T6" fmla="*/ 1 w 1564"/>
                  <a:gd name="T7" fmla="*/ 1 h 792"/>
                  <a:gd name="T8" fmla="*/ 1 w 1564"/>
                  <a:gd name="T9" fmla="*/ 1 h 792"/>
                  <a:gd name="T10" fmla="*/ 1 w 1564"/>
                  <a:gd name="T11" fmla="*/ 1 h 792"/>
                  <a:gd name="T12" fmla="*/ 1 w 1564"/>
                  <a:gd name="T13" fmla="*/ 1 h 792"/>
                  <a:gd name="T14" fmla="*/ 1 w 1564"/>
                  <a:gd name="T15" fmla="*/ 1 h 792"/>
                  <a:gd name="T16" fmla="*/ 1 w 1564"/>
                  <a:gd name="T17" fmla="*/ 1 h 792"/>
                  <a:gd name="T18" fmla="*/ 1 w 1564"/>
                  <a:gd name="T19" fmla="*/ 1 h 792"/>
                  <a:gd name="T20" fmla="*/ 1 w 1564"/>
                  <a:gd name="T21" fmla="*/ 1 h 792"/>
                  <a:gd name="T22" fmla="*/ 1 w 1564"/>
                  <a:gd name="T23" fmla="*/ 1 h 792"/>
                  <a:gd name="T24" fmla="*/ 1 w 1564"/>
                  <a:gd name="T25" fmla="*/ 1 h 792"/>
                  <a:gd name="T26" fmla="*/ 1 w 1564"/>
                  <a:gd name="T27" fmla="*/ 1 h 792"/>
                  <a:gd name="T28" fmla="*/ 1 w 1564"/>
                  <a:gd name="T29" fmla="*/ 1 h 792"/>
                  <a:gd name="T30" fmla="*/ 1 w 1564"/>
                  <a:gd name="T31" fmla="*/ 1 h 792"/>
                  <a:gd name="T32" fmla="*/ 1 w 1564"/>
                  <a:gd name="T33" fmla="*/ 1 h 792"/>
                  <a:gd name="T34" fmla="*/ 1 w 1564"/>
                  <a:gd name="T35" fmla="*/ 1 h 792"/>
                  <a:gd name="T36" fmla="*/ 1 w 1564"/>
                  <a:gd name="T37" fmla="*/ 1 h 792"/>
                  <a:gd name="T38" fmla="*/ 1 w 1564"/>
                  <a:gd name="T39" fmla="*/ 1 h 792"/>
                  <a:gd name="T40" fmla="*/ 1 w 1564"/>
                  <a:gd name="T41" fmla="*/ 1 h 792"/>
                  <a:gd name="T42" fmla="*/ 1 w 1564"/>
                  <a:gd name="T43" fmla="*/ 1 h 792"/>
                  <a:gd name="T44" fmla="*/ 1 w 1564"/>
                  <a:gd name="T45" fmla="*/ 1 h 792"/>
                  <a:gd name="T46" fmla="*/ 1 w 1564"/>
                  <a:gd name="T47" fmla="*/ 1 h 792"/>
                  <a:gd name="T48" fmla="*/ 1 w 1564"/>
                  <a:gd name="T49" fmla="*/ 1 h 792"/>
                  <a:gd name="T50" fmla="*/ 1 w 1564"/>
                  <a:gd name="T51" fmla="*/ 1 h 792"/>
                  <a:gd name="T52" fmla="*/ 1 w 1564"/>
                  <a:gd name="T53" fmla="*/ 1 h 792"/>
                  <a:gd name="T54" fmla="*/ 1 w 1564"/>
                  <a:gd name="T55" fmla="*/ 1 h 792"/>
                  <a:gd name="T56" fmla="*/ 1 w 1564"/>
                  <a:gd name="T57" fmla="*/ 1 h 792"/>
                  <a:gd name="T58" fmla="*/ 1 w 1564"/>
                  <a:gd name="T59" fmla="*/ 1 h 792"/>
                  <a:gd name="T60" fmla="*/ 1 w 1564"/>
                  <a:gd name="T61" fmla="*/ 1 h 792"/>
                  <a:gd name="T62" fmla="*/ 1 w 1564"/>
                  <a:gd name="T63" fmla="*/ 1 h 792"/>
                  <a:gd name="T64" fmla="*/ 1 w 1564"/>
                  <a:gd name="T65" fmla="*/ 1 h 792"/>
                  <a:gd name="T66" fmla="*/ 1 w 1564"/>
                  <a:gd name="T67" fmla="*/ 1 h 792"/>
                  <a:gd name="T68" fmla="*/ 1 w 1564"/>
                  <a:gd name="T69" fmla="*/ 1 h 792"/>
                  <a:gd name="T70" fmla="*/ 1 w 1564"/>
                  <a:gd name="T71" fmla="*/ 1 h 792"/>
                  <a:gd name="T72" fmla="*/ 1 w 1564"/>
                  <a:gd name="T73" fmla="*/ 1 h 792"/>
                  <a:gd name="T74" fmla="*/ 1 w 1564"/>
                  <a:gd name="T75" fmla="*/ 1 h 792"/>
                  <a:gd name="T76" fmla="*/ 1 w 1564"/>
                  <a:gd name="T77" fmla="*/ 1 h 792"/>
                  <a:gd name="T78" fmla="*/ 1 w 1564"/>
                  <a:gd name="T79" fmla="*/ 1 h 792"/>
                  <a:gd name="T80" fmla="*/ 1 w 1564"/>
                  <a:gd name="T81" fmla="*/ 1 h 792"/>
                  <a:gd name="T82" fmla="*/ 1 w 1564"/>
                  <a:gd name="T83" fmla="*/ 1 h 792"/>
                  <a:gd name="T84" fmla="*/ 1 w 1564"/>
                  <a:gd name="T85" fmla="*/ 1 h 792"/>
                  <a:gd name="T86" fmla="*/ 1 w 1564"/>
                  <a:gd name="T87" fmla="*/ 1 h 792"/>
                  <a:gd name="T88" fmla="*/ 1 w 1564"/>
                  <a:gd name="T89" fmla="*/ 1 h 792"/>
                  <a:gd name="T90" fmla="*/ 1 w 1564"/>
                  <a:gd name="T91" fmla="*/ 0 h 792"/>
                  <a:gd name="T92" fmla="*/ 1 w 1564"/>
                  <a:gd name="T93" fmla="*/ 1 h 792"/>
                  <a:gd name="T94" fmla="*/ 1 w 1564"/>
                  <a:gd name="T95" fmla="*/ 1 h 792"/>
                  <a:gd name="T96" fmla="*/ 1 w 1564"/>
                  <a:gd name="T97" fmla="*/ 1 h 792"/>
                  <a:gd name="T98" fmla="*/ 1 w 1564"/>
                  <a:gd name="T99" fmla="*/ 1 h 792"/>
                  <a:gd name="T100" fmla="*/ 1 w 1564"/>
                  <a:gd name="T101" fmla="*/ 1 h 792"/>
                  <a:gd name="T102" fmla="*/ 1 w 1564"/>
                  <a:gd name="T103" fmla="*/ 1 h 792"/>
                  <a:gd name="T104" fmla="*/ 1 w 1564"/>
                  <a:gd name="T105" fmla="*/ 1 h 792"/>
                  <a:gd name="T106" fmla="*/ 1 w 1564"/>
                  <a:gd name="T107" fmla="*/ 1 h 792"/>
                  <a:gd name="T108" fmla="*/ 1 w 1564"/>
                  <a:gd name="T109" fmla="*/ 1 h 792"/>
                  <a:gd name="T110" fmla="*/ 1 w 1564"/>
                  <a:gd name="T111" fmla="*/ 1 h 792"/>
                  <a:gd name="T112" fmla="*/ 1 w 1564"/>
                  <a:gd name="T113" fmla="*/ 1 h 792"/>
                  <a:gd name="T114" fmla="*/ 1 w 1564"/>
                  <a:gd name="T115" fmla="*/ 1 h 792"/>
                  <a:gd name="T116" fmla="*/ 1 w 1564"/>
                  <a:gd name="T117" fmla="*/ 1 h 792"/>
                  <a:gd name="T118" fmla="*/ 1 w 1564"/>
                  <a:gd name="T119" fmla="*/ 1 h 792"/>
                  <a:gd name="T120" fmla="*/ 1 w 1564"/>
                  <a:gd name="T121" fmla="*/ 1 h 792"/>
                  <a:gd name="T122" fmla="*/ 1 w 1564"/>
                  <a:gd name="T123" fmla="*/ 1 h 79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64"/>
                  <a:gd name="T187" fmla="*/ 0 h 792"/>
                  <a:gd name="T188" fmla="*/ 1564 w 1564"/>
                  <a:gd name="T189" fmla="*/ 792 h 79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64" h="792">
                    <a:moveTo>
                      <a:pt x="718" y="714"/>
                    </a:moveTo>
                    <a:lnTo>
                      <a:pt x="722" y="708"/>
                    </a:lnTo>
                    <a:lnTo>
                      <a:pt x="726" y="704"/>
                    </a:lnTo>
                    <a:lnTo>
                      <a:pt x="732" y="700"/>
                    </a:lnTo>
                    <a:lnTo>
                      <a:pt x="739" y="699"/>
                    </a:lnTo>
                    <a:lnTo>
                      <a:pt x="746" y="698"/>
                    </a:lnTo>
                    <a:lnTo>
                      <a:pt x="753" y="698"/>
                    </a:lnTo>
                    <a:lnTo>
                      <a:pt x="761" y="699"/>
                    </a:lnTo>
                    <a:lnTo>
                      <a:pt x="769" y="699"/>
                    </a:lnTo>
                    <a:lnTo>
                      <a:pt x="777" y="699"/>
                    </a:lnTo>
                    <a:lnTo>
                      <a:pt x="785" y="699"/>
                    </a:lnTo>
                    <a:lnTo>
                      <a:pt x="793" y="700"/>
                    </a:lnTo>
                    <a:lnTo>
                      <a:pt x="801" y="700"/>
                    </a:lnTo>
                    <a:lnTo>
                      <a:pt x="808" y="700"/>
                    </a:lnTo>
                    <a:lnTo>
                      <a:pt x="816" y="700"/>
                    </a:lnTo>
                    <a:lnTo>
                      <a:pt x="824" y="700"/>
                    </a:lnTo>
                    <a:lnTo>
                      <a:pt x="832" y="701"/>
                    </a:lnTo>
                    <a:lnTo>
                      <a:pt x="846" y="705"/>
                    </a:lnTo>
                    <a:lnTo>
                      <a:pt x="858" y="708"/>
                    </a:lnTo>
                    <a:lnTo>
                      <a:pt x="868" y="713"/>
                    </a:lnTo>
                    <a:lnTo>
                      <a:pt x="877" y="719"/>
                    </a:lnTo>
                    <a:lnTo>
                      <a:pt x="885" y="724"/>
                    </a:lnTo>
                    <a:lnTo>
                      <a:pt x="896" y="729"/>
                    </a:lnTo>
                    <a:lnTo>
                      <a:pt x="907" y="734"/>
                    </a:lnTo>
                    <a:lnTo>
                      <a:pt x="921" y="738"/>
                    </a:lnTo>
                    <a:lnTo>
                      <a:pt x="937" y="740"/>
                    </a:lnTo>
                    <a:lnTo>
                      <a:pt x="952" y="742"/>
                    </a:lnTo>
                    <a:lnTo>
                      <a:pt x="967" y="742"/>
                    </a:lnTo>
                    <a:lnTo>
                      <a:pt x="982" y="742"/>
                    </a:lnTo>
                    <a:lnTo>
                      <a:pt x="996" y="742"/>
                    </a:lnTo>
                    <a:lnTo>
                      <a:pt x="1011" y="742"/>
                    </a:lnTo>
                    <a:lnTo>
                      <a:pt x="1026" y="743"/>
                    </a:lnTo>
                    <a:lnTo>
                      <a:pt x="1042" y="745"/>
                    </a:lnTo>
                    <a:lnTo>
                      <a:pt x="1057" y="750"/>
                    </a:lnTo>
                    <a:lnTo>
                      <a:pt x="1071" y="754"/>
                    </a:lnTo>
                    <a:lnTo>
                      <a:pt x="1085" y="760"/>
                    </a:lnTo>
                    <a:lnTo>
                      <a:pt x="1097" y="765"/>
                    </a:lnTo>
                    <a:lnTo>
                      <a:pt x="1110" y="768"/>
                    </a:lnTo>
                    <a:lnTo>
                      <a:pt x="1123" y="769"/>
                    </a:lnTo>
                    <a:lnTo>
                      <a:pt x="1134" y="767"/>
                    </a:lnTo>
                    <a:lnTo>
                      <a:pt x="1147" y="760"/>
                    </a:lnTo>
                    <a:lnTo>
                      <a:pt x="1150" y="759"/>
                    </a:lnTo>
                    <a:lnTo>
                      <a:pt x="1157" y="758"/>
                    </a:lnTo>
                    <a:lnTo>
                      <a:pt x="1163" y="758"/>
                    </a:lnTo>
                    <a:lnTo>
                      <a:pt x="1165" y="759"/>
                    </a:lnTo>
                    <a:lnTo>
                      <a:pt x="1169" y="761"/>
                    </a:lnTo>
                    <a:lnTo>
                      <a:pt x="1173" y="764"/>
                    </a:lnTo>
                    <a:lnTo>
                      <a:pt x="1178" y="766"/>
                    </a:lnTo>
                    <a:lnTo>
                      <a:pt x="1182" y="768"/>
                    </a:lnTo>
                    <a:lnTo>
                      <a:pt x="1188" y="770"/>
                    </a:lnTo>
                    <a:lnTo>
                      <a:pt x="1194" y="773"/>
                    </a:lnTo>
                    <a:lnTo>
                      <a:pt x="1199" y="774"/>
                    </a:lnTo>
                    <a:lnTo>
                      <a:pt x="1204" y="776"/>
                    </a:lnTo>
                    <a:lnTo>
                      <a:pt x="1211" y="778"/>
                    </a:lnTo>
                    <a:lnTo>
                      <a:pt x="1218" y="780"/>
                    </a:lnTo>
                    <a:lnTo>
                      <a:pt x="1224" y="781"/>
                    </a:lnTo>
                    <a:lnTo>
                      <a:pt x="1230" y="782"/>
                    </a:lnTo>
                    <a:lnTo>
                      <a:pt x="1235" y="782"/>
                    </a:lnTo>
                    <a:lnTo>
                      <a:pt x="1242" y="783"/>
                    </a:lnTo>
                    <a:lnTo>
                      <a:pt x="1249" y="784"/>
                    </a:lnTo>
                    <a:lnTo>
                      <a:pt x="1256" y="785"/>
                    </a:lnTo>
                    <a:lnTo>
                      <a:pt x="1273" y="789"/>
                    </a:lnTo>
                    <a:lnTo>
                      <a:pt x="1291" y="790"/>
                    </a:lnTo>
                    <a:lnTo>
                      <a:pt x="1309" y="791"/>
                    </a:lnTo>
                    <a:lnTo>
                      <a:pt x="1328" y="792"/>
                    </a:lnTo>
                    <a:lnTo>
                      <a:pt x="1346" y="792"/>
                    </a:lnTo>
                    <a:lnTo>
                      <a:pt x="1364" y="791"/>
                    </a:lnTo>
                    <a:lnTo>
                      <a:pt x="1382" y="791"/>
                    </a:lnTo>
                    <a:lnTo>
                      <a:pt x="1399" y="790"/>
                    </a:lnTo>
                    <a:lnTo>
                      <a:pt x="1404" y="788"/>
                    </a:lnTo>
                    <a:lnTo>
                      <a:pt x="1407" y="782"/>
                    </a:lnTo>
                    <a:lnTo>
                      <a:pt x="1411" y="776"/>
                    </a:lnTo>
                    <a:lnTo>
                      <a:pt x="1415" y="772"/>
                    </a:lnTo>
                    <a:lnTo>
                      <a:pt x="1416" y="772"/>
                    </a:lnTo>
                    <a:lnTo>
                      <a:pt x="1419" y="770"/>
                    </a:lnTo>
                    <a:lnTo>
                      <a:pt x="1423" y="770"/>
                    </a:lnTo>
                    <a:lnTo>
                      <a:pt x="1430" y="769"/>
                    </a:lnTo>
                    <a:lnTo>
                      <a:pt x="1437" y="768"/>
                    </a:lnTo>
                    <a:lnTo>
                      <a:pt x="1445" y="767"/>
                    </a:lnTo>
                    <a:lnTo>
                      <a:pt x="1454" y="766"/>
                    </a:lnTo>
                    <a:lnTo>
                      <a:pt x="1464" y="765"/>
                    </a:lnTo>
                    <a:lnTo>
                      <a:pt x="1472" y="764"/>
                    </a:lnTo>
                    <a:lnTo>
                      <a:pt x="1480" y="764"/>
                    </a:lnTo>
                    <a:lnTo>
                      <a:pt x="1489" y="764"/>
                    </a:lnTo>
                    <a:lnTo>
                      <a:pt x="1497" y="764"/>
                    </a:lnTo>
                    <a:lnTo>
                      <a:pt x="1505" y="764"/>
                    </a:lnTo>
                    <a:lnTo>
                      <a:pt x="1514" y="764"/>
                    </a:lnTo>
                    <a:lnTo>
                      <a:pt x="1522" y="764"/>
                    </a:lnTo>
                    <a:lnTo>
                      <a:pt x="1530" y="764"/>
                    </a:lnTo>
                    <a:lnTo>
                      <a:pt x="1540" y="764"/>
                    </a:lnTo>
                    <a:lnTo>
                      <a:pt x="1549" y="765"/>
                    </a:lnTo>
                    <a:lnTo>
                      <a:pt x="1557" y="765"/>
                    </a:lnTo>
                    <a:lnTo>
                      <a:pt x="1561" y="762"/>
                    </a:lnTo>
                    <a:lnTo>
                      <a:pt x="1563" y="759"/>
                    </a:lnTo>
                    <a:lnTo>
                      <a:pt x="1564" y="754"/>
                    </a:lnTo>
                    <a:lnTo>
                      <a:pt x="1563" y="750"/>
                    </a:lnTo>
                    <a:lnTo>
                      <a:pt x="1563" y="744"/>
                    </a:lnTo>
                    <a:lnTo>
                      <a:pt x="1558" y="739"/>
                    </a:lnTo>
                    <a:lnTo>
                      <a:pt x="1552" y="737"/>
                    </a:lnTo>
                    <a:lnTo>
                      <a:pt x="1545" y="736"/>
                    </a:lnTo>
                    <a:lnTo>
                      <a:pt x="1538" y="735"/>
                    </a:lnTo>
                    <a:lnTo>
                      <a:pt x="1529" y="734"/>
                    </a:lnTo>
                    <a:lnTo>
                      <a:pt x="1520" y="734"/>
                    </a:lnTo>
                    <a:lnTo>
                      <a:pt x="1508" y="734"/>
                    </a:lnTo>
                    <a:lnTo>
                      <a:pt x="1495" y="732"/>
                    </a:lnTo>
                    <a:lnTo>
                      <a:pt x="1494" y="731"/>
                    </a:lnTo>
                    <a:lnTo>
                      <a:pt x="1494" y="729"/>
                    </a:lnTo>
                    <a:lnTo>
                      <a:pt x="1494" y="728"/>
                    </a:lnTo>
                    <a:lnTo>
                      <a:pt x="1491" y="727"/>
                    </a:lnTo>
                    <a:lnTo>
                      <a:pt x="1499" y="726"/>
                    </a:lnTo>
                    <a:lnTo>
                      <a:pt x="1510" y="726"/>
                    </a:lnTo>
                    <a:lnTo>
                      <a:pt x="1521" y="724"/>
                    </a:lnTo>
                    <a:lnTo>
                      <a:pt x="1532" y="724"/>
                    </a:lnTo>
                    <a:lnTo>
                      <a:pt x="1542" y="723"/>
                    </a:lnTo>
                    <a:lnTo>
                      <a:pt x="1550" y="722"/>
                    </a:lnTo>
                    <a:lnTo>
                      <a:pt x="1556" y="720"/>
                    </a:lnTo>
                    <a:lnTo>
                      <a:pt x="1557" y="716"/>
                    </a:lnTo>
                    <a:lnTo>
                      <a:pt x="1553" y="708"/>
                    </a:lnTo>
                    <a:lnTo>
                      <a:pt x="1545" y="704"/>
                    </a:lnTo>
                    <a:lnTo>
                      <a:pt x="1533" y="700"/>
                    </a:lnTo>
                    <a:lnTo>
                      <a:pt x="1519" y="699"/>
                    </a:lnTo>
                    <a:lnTo>
                      <a:pt x="1503" y="699"/>
                    </a:lnTo>
                    <a:lnTo>
                      <a:pt x="1485" y="700"/>
                    </a:lnTo>
                    <a:lnTo>
                      <a:pt x="1469" y="701"/>
                    </a:lnTo>
                    <a:lnTo>
                      <a:pt x="1454" y="704"/>
                    </a:lnTo>
                    <a:lnTo>
                      <a:pt x="1443" y="706"/>
                    </a:lnTo>
                    <a:lnTo>
                      <a:pt x="1432" y="708"/>
                    </a:lnTo>
                    <a:lnTo>
                      <a:pt x="1423" y="712"/>
                    </a:lnTo>
                    <a:lnTo>
                      <a:pt x="1414" y="715"/>
                    </a:lnTo>
                    <a:lnTo>
                      <a:pt x="1405" y="719"/>
                    </a:lnTo>
                    <a:lnTo>
                      <a:pt x="1396" y="722"/>
                    </a:lnTo>
                    <a:lnTo>
                      <a:pt x="1385" y="724"/>
                    </a:lnTo>
                    <a:lnTo>
                      <a:pt x="1374" y="726"/>
                    </a:lnTo>
                    <a:lnTo>
                      <a:pt x="1377" y="721"/>
                    </a:lnTo>
                    <a:lnTo>
                      <a:pt x="1383" y="716"/>
                    </a:lnTo>
                    <a:lnTo>
                      <a:pt x="1389" y="713"/>
                    </a:lnTo>
                    <a:lnTo>
                      <a:pt x="1394" y="711"/>
                    </a:lnTo>
                    <a:lnTo>
                      <a:pt x="1401" y="708"/>
                    </a:lnTo>
                    <a:lnTo>
                      <a:pt x="1407" y="706"/>
                    </a:lnTo>
                    <a:lnTo>
                      <a:pt x="1414" y="704"/>
                    </a:lnTo>
                    <a:lnTo>
                      <a:pt x="1421" y="702"/>
                    </a:lnTo>
                    <a:lnTo>
                      <a:pt x="1428" y="701"/>
                    </a:lnTo>
                    <a:lnTo>
                      <a:pt x="1436" y="700"/>
                    </a:lnTo>
                    <a:lnTo>
                      <a:pt x="1444" y="699"/>
                    </a:lnTo>
                    <a:lnTo>
                      <a:pt x="1452" y="698"/>
                    </a:lnTo>
                    <a:lnTo>
                      <a:pt x="1459" y="697"/>
                    </a:lnTo>
                    <a:lnTo>
                      <a:pt x="1466" y="696"/>
                    </a:lnTo>
                    <a:lnTo>
                      <a:pt x="1472" y="693"/>
                    </a:lnTo>
                    <a:lnTo>
                      <a:pt x="1475" y="690"/>
                    </a:lnTo>
                    <a:lnTo>
                      <a:pt x="1470" y="682"/>
                    </a:lnTo>
                    <a:lnTo>
                      <a:pt x="1464" y="677"/>
                    </a:lnTo>
                    <a:lnTo>
                      <a:pt x="1453" y="674"/>
                    </a:lnTo>
                    <a:lnTo>
                      <a:pt x="1443" y="673"/>
                    </a:lnTo>
                    <a:lnTo>
                      <a:pt x="1431" y="674"/>
                    </a:lnTo>
                    <a:lnTo>
                      <a:pt x="1419" y="676"/>
                    </a:lnTo>
                    <a:lnTo>
                      <a:pt x="1407" y="678"/>
                    </a:lnTo>
                    <a:lnTo>
                      <a:pt x="1397" y="681"/>
                    </a:lnTo>
                    <a:lnTo>
                      <a:pt x="1386" y="683"/>
                    </a:lnTo>
                    <a:lnTo>
                      <a:pt x="1378" y="686"/>
                    </a:lnTo>
                    <a:lnTo>
                      <a:pt x="1369" y="691"/>
                    </a:lnTo>
                    <a:lnTo>
                      <a:pt x="1361" y="694"/>
                    </a:lnTo>
                    <a:lnTo>
                      <a:pt x="1353" y="699"/>
                    </a:lnTo>
                    <a:lnTo>
                      <a:pt x="1344" y="701"/>
                    </a:lnTo>
                    <a:lnTo>
                      <a:pt x="1335" y="704"/>
                    </a:lnTo>
                    <a:lnTo>
                      <a:pt x="1324" y="705"/>
                    </a:lnTo>
                    <a:lnTo>
                      <a:pt x="1325" y="698"/>
                    </a:lnTo>
                    <a:lnTo>
                      <a:pt x="1329" y="691"/>
                    </a:lnTo>
                    <a:lnTo>
                      <a:pt x="1336" y="685"/>
                    </a:lnTo>
                    <a:lnTo>
                      <a:pt x="1344" y="679"/>
                    </a:lnTo>
                    <a:lnTo>
                      <a:pt x="1351" y="675"/>
                    </a:lnTo>
                    <a:lnTo>
                      <a:pt x="1356" y="670"/>
                    </a:lnTo>
                    <a:lnTo>
                      <a:pt x="1358" y="667"/>
                    </a:lnTo>
                    <a:lnTo>
                      <a:pt x="1355" y="662"/>
                    </a:lnTo>
                    <a:lnTo>
                      <a:pt x="1347" y="660"/>
                    </a:lnTo>
                    <a:lnTo>
                      <a:pt x="1338" y="660"/>
                    </a:lnTo>
                    <a:lnTo>
                      <a:pt x="1325" y="663"/>
                    </a:lnTo>
                    <a:lnTo>
                      <a:pt x="1313" y="667"/>
                    </a:lnTo>
                    <a:lnTo>
                      <a:pt x="1299" y="671"/>
                    </a:lnTo>
                    <a:lnTo>
                      <a:pt x="1285" y="676"/>
                    </a:lnTo>
                    <a:lnTo>
                      <a:pt x="1273" y="679"/>
                    </a:lnTo>
                    <a:lnTo>
                      <a:pt x="1263" y="681"/>
                    </a:lnTo>
                    <a:lnTo>
                      <a:pt x="1253" y="679"/>
                    </a:lnTo>
                    <a:lnTo>
                      <a:pt x="1241" y="677"/>
                    </a:lnTo>
                    <a:lnTo>
                      <a:pt x="1230" y="675"/>
                    </a:lnTo>
                    <a:lnTo>
                      <a:pt x="1217" y="671"/>
                    </a:lnTo>
                    <a:lnTo>
                      <a:pt x="1204" y="668"/>
                    </a:lnTo>
                    <a:lnTo>
                      <a:pt x="1192" y="663"/>
                    </a:lnTo>
                    <a:lnTo>
                      <a:pt x="1181" y="659"/>
                    </a:lnTo>
                    <a:lnTo>
                      <a:pt x="1173" y="655"/>
                    </a:lnTo>
                    <a:lnTo>
                      <a:pt x="1170" y="661"/>
                    </a:lnTo>
                    <a:lnTo>
                      <a:pt x="1164" y="674"/>
                    </a:lnTo>
                    <a:lnTo>
                      <a:pt x="1158" y="686"/>
                    </a:lnTo>
                    <a:lnTo>
                      <a:pt x="1156" y="693"/>
                    </a:lnTo>
                    <a:lnTo>
                      <a:pt x="1142" y="696"/>
                    </a:lnTo>
                    <a:lnTo>
                      <a:pt x="1129" y="697"/>
                    </a:lnTo>
                    <a:lnTo>
                      <a:pt x="1117" y="697"/>
                    </a:lnTo>
                    <a:lnTo>
                      <a:pt x="1104" y="697"/>
                    </a:lnTo>
                    <a:lnTo>
                      <a:pt x="1090" y="696"/>
                    </a:lnTo>
                    <a:lnTo>
                      <a:pt x="1078" y="694"/>
                    </a:lnTo>
                    <a:lnTo>
                      <a:pt x="1065" y="691"/>
                    </a:lnTo>
                    <a:lnTo>
                      <a:pt x="1051" y="688"/>
                    </a:lnTo>
                    <a:lnTo>
                      <a:pt x="1033" y="681"/>
                    </a:lnTo>
                    <a:lnTo>
                      <a:pt x="1014" y="673"/>
                    </a:lnTo>
                    <a:lnTo>
                      <a:pt x="997" y="664"/>
                    </a:lnTo>
                    <a:lnTo>
                      <a:pt x="981" y="656"/>
                    </a:lnTo>
                    <a:lnTo>
                      <a:pt x="966" y="648"/>
                    </a:lnTo>
                    <a:lnTo>
                      <a:pt x="953" y="641"/>
                    </a:lnTo>
                    <a:lnTo>
                      <a:pt x="943" y="637"/>
                    </a:lnTo>
                    <a:lnTo>
                      <a:pt x="935" y="633"/>
                    </a:lnTo>
                    <a:lnTo>
                      <a:pt x="926" y="631"/>
                    </a:lnTo>
                    <a:lnTo>
                      <a:pt x="916" y="629"/>
                    </a:lnTo>
                    <a:lnTo>
                      <a:pt x="905" y="626"/>
                    </a:lnTo>
                    <a:lnTo>
                      <a:pt x="892" y="625"/>
                    </a:lnTo>
                    <a:lnTo>
                      <a:pt x="879" y="624"/>
                    </a:lnTo>
                    <a:lnTo>
                      <a:pt x="866" y="623"/>
                    </a:lnTo>
                    <a:lnTo>
                      <a:pt x="851" y="622"/>
                    </a:lnTo>
                    <a:lnTo>
                      <a:pt x="835" y="622"/>
                    </a:lnTo>
                    <a:lnTo>
                      <a:pt x="832" y="620"/>
                    </a:lnTo>
                    <a:lnTo>
                      <a:pt x="826" y="614"/>
                    </a:lnTo>
                    <a:lnTo>
                      <a:pt x="817" y="606"/>
                    </a:lnTo>
                    <a:lnTo>
                      <a:pt x="803" y="595"/>
                    </a:lnTo>
                    <a:lnTo>
                      <a:pt x="785" y="585"/>
                    </a:lnTo>
                    <a:lnTo>
                      <a:pt x="760" y="574"/>
                    </a:lnTo>
                    <a:lnTo>
                      <a:pt x="730" y="562"/>
                    </a:lnTo>
                    <a:lnTo>
                      <a:pt x="692" y="553"/>
                    </a:lnTo>
                    <a:lnTo>
                      <a:pt x="682" y="552"/>
                    </a:lnTo>
                    <a:lnTo>
                      <a:pt x="672" y="550"/>
                    </a:lnTo>
                    <a:lnTo>
                      <a:pt x="661" y="550"/>
                    </a:lnTo>
                    <a:lnTo>
                      <a:pt x="648" y="550"/>
                    </a:lnTo>
                    <a:lnTo>
                      <a:pt x="635" y="549"/>
                    </a:lnTo>
                    <a:lnTo>
                      <a:pt x="624" y="548"/>
                    </a:lnTo>
                    <a:lnTo>
                      <a:pt x="613" y="547"/>
                    </a:lnTo>
                    <a:lnTo>
                      <a:pt x="604" y="545"/>
                    </a:lnTo>
                    <a:lnTo>
                      <a:pt x="584" y="537"/>
                    </a:lnTo>
                    <a:lnTo>
                      <a:pt x="567" y="527"/>
                    </a:lnTo>
                    <a:lnTo>
                      <a:pt x="552" y="517"/>
                    </a:lnTo>
                    <a:lnTo>
                      <a:pt x="538" y="507"/>
                    </a:lnTo>
                    <a:lnTo>
                      <a:pt x="525" y="496"/>
                    </a:lnTo>
                    <a:lnTo>
                      <a:pt x="508" y="489"/>
                    </a:lnTo>
                    <a:lnTo>
                      <a:pt x="492" y="484"/>
                    </a:lnTo>
                    <a:lnTo>
                      <a:pt x="472" y="483"/>
                    </a:lnTo>
                    <a:lnTo>
                      <a:pt x="455" y="484"/>
                    </a:lnTo>
                    <a:lnTo>
                      <a:pt x="439" y="486"/>
                    </a:lnTo>
                    <a:lnTo>
                      <a:pt x="422" y="492"/>
                    </a:lnTo>
                    <a:lnTo>
                      <a:pt x="406" y="501"/>
                    </a:lnTo>
                    <a:lnTo>
                      <a:pt x="390" y="514"/>
                    </a:lnTo>
                    <a:lnTo>
                      <a:pt x="376" y="529"/>
                    </a:lnTo>
                    <a:lnTo>
                      <a:pt x="366" y="549"/>
                    </a:lnTo>
                    <a:lnTo>
                      <a:pt x="358" y="575"/>
                    </a:lnTo>
                    <a:lnTo>
                      <a:pt x="355" y="586"/>
                    </a:lnTo>
                    <a:lnTo>
                      <a:pt x="355" y="601"/>
                    </a:lnTo>
                    <a:lnTo>
                      <a:pt x="354" y="614"/>
                    </a:lnTo>
                    <a:lnTo>
                      <a:pt x="353" y="620"/>
                    </a:lnTo>
                    <a:lnTo>
                      <a:pt x="347" y="623"/>
                    </a:lnTo>
                    <a:lnTo>
                      <a:pt x="341" y="620"/>
                    </a:lnTo>
                    <a:lnTo>
                      <a:pt x="336" y="613"/>
                    </a:lnTo>
                    <a:lnTo>
                      <a:pt x="332" y="605"/>
                    </a:lnTo>
                    <a:lnTo>
                      <a:pt x="328" y="592"/>
                    </a:lnTo>
                    <a:lnTo>
                      <a:pt x="323" y="576"/>
                    </a:lnTo>
                    <a:lnTo>
                      <a:pt x="318" y="562"/>
                    </a:lnTo>
                    <a:lnTo>
                      <a:pt x="317" y="552"/>
                    </a:lnTo>
                    <a:lnTo>
                      <a:pt x="318" y="529"/>
                    </a:lnTo>
                    <a:lnTo>
                      <a:pt x="322" y="506"/>
                    </a:lnTo>
                    <a:lnTo>
                      <a:pt x="326" y="486"/>
                    </a:lnTo>
                    <a:lnTo>
                      <a:pt x="332" y="468"/>
                    </a:lnTo>
                    <a:lnTo>
                      <a:pt x="338" y="450"/>
                    </a:lnTo>
                    <a:lnTo>
                      <a:pt x="345" y="436"/>
                    </a:lnTo>
                    <a:lnTo>
                      <a:pt x="351" y="425"/>
                    </a:lnTo>
                    <a:lnTo>
                      <a:pt x="355" y="416"/>
                    </a:lnTo>
                    <a:lnTo>
                      <a:pt x="352" y="411"/>
                    </a:lnTo>
                    <a:lnTo>
                      <a:pt x="346" y="409"/>
                    </a:lnTo>
                    <a:lnTo>
                      <a:pt x="339" y="408"/>
                    </a:lnTo>
                    <a:lnTo>
                      <a:pt x="332" y="408"/>
                    </a:lnTo>
                    <a:lnTo>
                      <a:pt x="324" y="408"/>
                    </a:lnTo>
                    <a:lnTo>
                      <a:pt x="316" y="409"/>
                    </a:lnTo>
                    <a:lnTo>
                      <a:pt x="309" y="409"/>
                    </a:lnTo>
                    <a:lnTo>
                      <a:pt x="302" y="409"/>
                    </a:lnTo>
                    <a:lnTo>
                      <a:pt x="296" y="407"/>
                    </a:lnTo>
                    <a:lnTo>
                      <a:pt x="294" y="401"/>
                    </a:lnTo>
                    <a:lnTo>
                      <a:pt x="291" y="393"/>
                    </a:lnTo>
                    <a:lnTo>
                      <a:pt x="288" y="382"/>
                    </a:lnTo>
                    <a:lnTo>
                      <a:pt x="284" y="373"/>
                    </a:lnTo>
                    <a:lnTo>
                      <a:pt x="277" y="365"/>
                    </a:lnTo>
                    <a:lnTo>
                      <a:pt x="267" y="359"/>
                    </a:lnTo>
                    <a:lnTo>
                      <a:pt x="252" y="357"/>
                    </a:lnTo>
                    <a:lnTo>
                      <a:pt x="239" y="358"/>
                    </a:lnTo>
                    <a:lnTo>
                      <a:pt x="228" y="362"/>
                    </a:lnTo>
                    <a:lnTo>
                      <a:pt x="220" y="365"/>
                    </a:lnTo>
                    <a:lnTo>
                      <a:pt x="214" y="371"/>
                    </a:lnTo>
                    <a:lnTo>
                      <a:pt x="207" y="375"/>
                    </a:lnTo>
                    <a:lnTo>
                      <a:pt x="201" y="380"/>
                    </a:lnTo>
                    <a:lnTo>
                      <a:pt x="195" y="383"/>
                    </a:lnTo>
                    <a:lnTo>
                      <a:pt x="188" y="385"/>
                    </a:lnTo>
                    <a:lnTo>
                      <a:pt x="181" y="385"/>
                    </a:lnTo>
                    <a:lnTo>
                      <a:pt x="176" y="383"/>
                    </a:lnTo>
                    <a:lnTo>
                      <a:pt x="170" y="381"/>
                    </a:lnTo>
                    <a:lnTo>
                      <a:pt x="165" y="375"/>
                    </a:lnTo>
                    <a:lnTo>
                      <a:pt x="162" y="362"/>
                    </a:lnTo>
                    <a:lnTo>
                      <a:pt x="162" y="345"/>
                    </a:lnTo>
                    <a:lnTo>
                      <a:pt x="164" y="333"/>
                    </a:lnTo>
                    <a:lnTo>
                      <a:pt x="164" y="324"/>
                    </a:lnTo>
                    <a:lnTo>
                      <a:pt x="163" y="320"/>
                    </a:lnTo>
                    <a:lnTo>
                      <a:pt x="159" y="317"/>
                    </a:lnTo>
                    <a:lnTo>
                      <a:pt x="154" y="314"/>
                    </a:lnTo>
                    <a:lnTo>
                      <a:pt x="146" y="312"/>
                    </a:lnTo>
                    <a:lnTo>
                      <a:pt x="135" y="311"/>
                    </a:lnTo>
                    <a:lnTo>
                      <a:pt x="124" y="310"/>
                    </a:lnTo>
                    <a:lnTo>
                      <a:pt x="109" y="310"/>
                    </a:lnTo>
                    <a:lnTo>
                      <a:pt x="93" y="311"/>
                    </a:lnTo>
                    <a:lnTo>
                      <a:pt x="80" y="309"/>
                    </a:lnTo>
                    <a:lnTo>
                      <a:pt x="72" y="302"/>
                    </a:lnTo>
                    <a:lnTo>
                      <a:pt x="67" y="291"/>
                    </a:lnTo>
                    <a:lnTo>
                      <a:pt x="66" y="278"/>
                    </a:lnTo>
                    <a:lnTo>
                      <a:pt x="70" y="269"/>
                    </a:lnTo>
                    <a:lnTo>
                      <a:pt x="76" y="265"/>
                    </a:lnTo>
                    <a:lnTo>
                      <a:pt x="86" y="261"/>
                    </a:lnTo>
                    <a:lnTo>
                      <a:pt x="96" y="257"/>
                    </a:lnTo>
                    <a:lnTo>
                      <a:pt x="103" y="252"/>
                    </a:lnTo>
                    <a:lnTo>
                      <a:pt x="106" y="249"/>
                    </a:lnTo>
                    <a:lnTo>
                      <a:pt x="106" y="246"/>
                    </a:lnTo>
                    <a:lnTo>
                      <a:pt x="108" y="245"/>
                    </a:lnTo>
                    <a:lnTo>
                      <a:pt x="112" y="245"/>
                    </a:lnTo>
                    <a:lnTo>
                      <a:pt x="118" y="245"/>
                    </a:lnTo>
                    <a:lnTo>
                      <a:pt x="124" y="245"/>
                    </a:lnTo>
                    <a:lnTo>
                      <a:pt x="129" y="245"/>
                    </a:lnTo>
                    <a:lnTo>
                      <a:pt x="135" y="245"/>
                    </a:lnTo>
                    <a:lnTo>
                      <a:pt x="140" y="245"/>
                    </a:lnTo>
                    <a:lnTo>
                      <a:pt x="143" y="245"/>
                    </a:lnTo>
                    <a:lnTo>
                      <a:pt x="144" y="245"/>
                    </a:lnTo>
                    <a:lnTo>
                      <a:pt x="146" y="249"/>
                    </a:lnTo>
                    <a:lnTo>
                      <a:pt x="151" y="256"/>
                    </a:lnTo>
                    <a:lnTo>
                      <a:pt x="159" y="263"/>
                    </a:lnTo>
                    <a:lnTo>
                      <a:pt x="172" y="266"/>
                    </a:lnTo>
                    <a:lnTo>
                      <a:pt x="179" y="266"/>
                    </a:lnTo>
                    <a:lnTo>
                      <a:pt x="185" y="263"/>
                    </a:lnTo>
                    <a:lnTo>
                      <a:pt x="188" y="258"/>
                    </a:lnTo>
                    <a:lnTo>
                      <a:pt x="192" y="252"/>
                    </a:lnTo>
                    <a:lnTo>
                      <a:pt x="195" y="245"/>
                    </a:lnTo>
                    <a:lnTo>
                      <a:pt x="199" y="238"/>
                    </a:lnTo>
                    <a:lnTo>
                      <a:pt x="203" y="231"/>
                    </a:lnTo>
                    <a:lnTo>
                      <a:pt x="208" y="226"/>
                    </a:lnTo>
                    <a:lnTo>
                      <a:pt x="217" y="221"/>
                    </a:lnTo>
                    <a:lnTo>
                      <a:pt x="226" y="222"/>
                    </a:lnTo>
                    <a:lnTo>
                      <a:pt x="233" y="228"/>
                    </a:lnTo>
                    <a:lnTo>
                      <a:pt x="238" y="237"/>
                    </a:lnTo>
                    <a:lnTo>
                      <a:pt x="242" y="257"/>
                    </a:lnTo>
                    <a:lnTo>
                      <a:pt x="243" y="271"/>
                    </a:lnTo>
                    <a:lnTo>
                      <a:pt x="241" y="280"/>
                    </a:lnTo>
                    <a:lnTo>
                      <a:pt x="238" y="287"/>
                    </a:lnTo>
                    <a:lnTo>
                      <a:pt x="233" y="290"/>
                    </a:lnTo>
                    <a:lnTo>
                      <a:pt x="228" y="294"/>
                    </a:lnTo>
                    <a:lnTo>
                      <a:pt x="225" y="297"/>
                    </a:lnTo>
                    <a:lnTo>
                      <a:pt x="224" y="302"/>
                    </a:lnTo>
                    <a:lnTo>
                      <a:pt x="226" y="306"/>
                    </a:lnTo>
                    <a:lnTo>
                      <a:pt x="231" y="309"/>
                    </a:lnTo>
                    <a:lnTo>
                      <a:pt x="237" y="311"/>
                    </a:lnTo>
                    <a:lnTo>
                      <a:pt x="243" y="311"/>
                    </a:lnTo>
                    <a:lnTo>
                      <a:pt x="252" y="312"/>
                    </a:lnTo>
                    <a:lnTo>
                      <a:pt x="260" y="314"/>
                    </a:lnTo>
                    <a:lnTo>
                      <a:pt x="268" y="318"/>
                    </a:lnTo>
                    <a:lnTo>
                      <a:pt x="273" y="324"/>
                    </a:lnTo>
                    <a:lnTo>
                      <a:pt x="276" y="324"/>
                    </a:lnTo>
                    <a:lnTo>
                      <a:pt x="280" y="324"/>
                    </a:lnTo>
                    <a:lnTo>
                      <a:pt x="286" y="324"/>
                    </a:lnTo>
                    <a:lnTo>
                      <a:pt x="294" y="324"/>
                    </a:lnTo>
                    <a:lnTo>
                      <a:pt x="302" y="324"/>
                    </a:lnTo>
                    <a:lnTo>
                      <a:pt x="309" y="324"/>
                    </a:lnTo>
                    <a:lnTo>
                      <a:pt x="314" y="325"/>
                    </a:lnTo>
                    <a:lnTo>
                      <a:pt x="316" y="325"/>
                    </a:lnTo>
                    <a:lnTo>
                      <a:pt x="318" y="328"/>
                    </a:lnTo>
                    <a:lnTo>
                      <a:pt x="323" y="335"/>
                    </a:lnTo>
                    <a:lnTo>
                      <a:pt x="329" y="345"/>
                    </a:lnTo>
                    <a:lnTo>
                      <a:pt x="336" y="356"/>
                    </a:lnTo>
                    <a:lnTo>
                      <a:pt x="343" y="367"/>
                    </a:lnTo>
                    <a:lnTo>
                      <a:pt x="349" y="378"/>
                    </a:lnTo>
                    <a:lnTo>
                      <a:pt x="355" y="385"/>
                    </a:lnTo>
                    <a:lnTo>
                      <a:pt x="359" y="388"/>
                    </a:lnTo>
                    <a:lnTo>
                      <a:pt x="371" y="392"/>
                    </a:lnTo>
                    <a:lnTo>
                      <a:pt x="381" y="394"/>
                    </a:lnTo>
                    <a:lnTo>
                      <a:pt x="385" y="397"/>
                    </a:lnTo>
                    <a:lnTo>
                      <a:pt x="384" y="402"/>
                    </a:lnTo>
                    <a:lnTo>
                      <a:pt x="382" y="403"/>
                    </a:lnTo>
                    <a:lnTo>
                      <a:pt x="376" y="403"/>
                    </a:lnTo>
                    <a:lnTo>
                      <a:pt x="369" y="404"/>
                    </a:lnTo>
                    <a:lnTo>
                      <a:pt x="367" y="405"/>
                    </a:lnTo>
                    <a:lnTo>
                      <a:pt x="368" y="408"/>
                    </a:lnTo>
                    <a:lnTo>
                      <a:pt x="368" y="410"/>
                    </a:lnTo>
                    <a:lnTo>
                      <a:pt x="367" y="413"/>
                    </a:lnTo>
                    <a:lnTo>
                      <a:pt x="368" y="416"/>
                    </a:lnTo>
                    <a:lnTo>
                      <a:pt x="374" y="419"/>
                    </a:lnTo>
                    <a:lnTo>
                      <a:pt x="382" y="420"/>
                    </a:lnTo>
                    <a:lnTo>
                      <a:pt x="390" y="423"/>
                    </a:lnTo>
                    <a:lnTo>
                      <a:pt x="398" y="423"/>
                    </a:lnTo>
                    <a:lnTo>
                      <a:pt x="407" y="424"/>
                    </a:lnTo>
                    <a:lnTo>
                      <a:pt x="415" y="424"/>
                    </a:lnTo>
                    <a:lnTo>
                      <a:pt x="423" y="425"/>
                    </a:lnTo>
                    <a:lnTo>
                      <a:pt x="430" y="426"/>
                    </a:lnTo>
                    <a:lnTo>
                      <a:pt x="437" y="427"/>
                    </a:lnTo>
                    <a:lnTo>
                      <a:pt x="443" y="430"/>
                    </a:lnTo>
                    <a:lnTo>
                      <a:pt x="449" y="433"/>
                    </a:lnTo>
                    <a:lnTo>
                      <a:pt x="453" y="435"/>
                    </a:lnTo>
                    <a:lnTo>
                      <a:pt x="459" y="439"/>
                    </a:lnTo>
                    <a:lnTo>
                      <a:pt x="464" y="441"/>
                    </a:lnTo>
                    <a:lnTo>
                      <a:pt x="469" y="445"/>
                    </a:lnTo>
                    <a:lnTo>
                      <a:pt x="476" y="447"/>
                    </a:lnTo>
                    <a:lnTo>
                      <a:pt x="491" y="453"/>
                    </a:lnTo>
                    <a:lnTo>
                      <a:pt x="508" y="458"/>
                    </a:lnTo>
                    <a:lnTo>
                      <a:pt x="527" y="464"/>
                    </a:lnTo>
                    <a:lnTo>
                      <a:pt x="545" y="470"/>
                    </a:lnTo>
                    <a:lnTo>
                      <a:pt x="565" y="477"/>
                    </a:lnTo>
                    <a:lnTo>
                      <a:pt x="584" y="481"/>
                    </a:lnTo>
                    <a:lnTo>
                      <a:pt x="603" y="485"/>
                    </a:lnTo>
                    <a:lnTo>
                      <a:pt x="620" y="487"/>
                    </a:lnTo>
                    <a:lnTo>
                      <a:pt x="641" y="491"/>
                    </a:lnTo>
                    <a:lnTo>
                      <a:pt x="664" y="498"/>
                    </a:lnTo>
                    <a:lnTo>
                      <a:pt x="687" y="506"/>
                    </a:lnTo>
                    <a:lnTo>
                      <a:pt x="710" y="515"/>
                    </a:lnTo>
                    <a:lnTo>
                      <a:pt x="732" y="525"/>
                    </a:lnTo>
                    <a:lnTo>
                      <a:pt x="753" y="536"/>
                    </a:lnTo>
                    <a:lnTo>
                      <a:pt x="770" y="544"/>
                    </a:lnTo>
                    <a:lnTo>
                      <a:pt x="784" y="550"/>
                    </a:lnTo>
                    <a:lnTo>
                      <a:pt x="793" y="555"/>
                    </a:lnTo>
                    <a:lnTo>
                      <a:pt x="801" y="560"/>
                    </a:lnTo>
                    <a:lnTo>
                      <a:pt x="808" y="564"/>
                    </a:lnTo>
                    <a:lnTo>
                      <a:pt x="814" y="569"/>
                    </a:lnTo>
                    <a:lnTo>
                      <a:pt x="821" y="574"/>
                    </a:lnTo>
                    <a:lnTo>
                      <a:pt x="825" y="577"/>
                    </a:lnTo>
                    <a:lnTo>
                      <a:pt x="831" y="579"/>
                    </a:lnTo>
                    <a:lnTo>
                      <a:pt x="837" y="582"/>
                    </a:lnTo>
                    <a:lnTo>
                      <a:pt x="841" y="583"/>
                    </a:lnTo>
                    <a:lnTo>
                      <a:pt x="848" y="583"/>
                    </a:lnTo>
                    <a:lnTo>
                      <a:pt x="854" y="583"/>
                    </a:lnTo>
                    <a:lnTo>
                      <a:pt x="858" y="584"/>
                    </a:lnTo>
                    <a:lnTo>
                      <a:pt x="863" y="591"/>
                    </a:lnTo>
                    <a:lnTo>
                      <a:pt x="870" y="597"/>
                    </a:lnTo>
                    <a:lnTo>
                      <a:pt x="877" y="602"/>
                    </a:lnTo>
                    <a:lnTo>
                      <a:pt x="888" y="607"/>
                    </a:lnTo>
                    <a:lnTo>
                      <a:pt x="900" y="609"/>
                    </a:lnTo>
                    <a:lnTo>
                      <a:pt x="913" y="610"/>
                    </a:lnTo>
                    <a:lnTo>
                      <a:pt x="927" y="610"/>
                    </a:lnTo>
                    <a:lnTo>
                      <a:pt x="938" y="610"/>
                    </a:lnTo>
                    <a:lnTo>
                      <a:pt x="949" y="610"/>
                    </a:lnTo>
                    <a:lnTo>
                      <a:pt x="958" y="609"/>
                    </a:lnTo>
                    <a:lnTo>
                      <a:pt x="964" y="609"/>
                    </a:lnTo>
                    <a:lnTo>
                      <a:pt x="966" y="609"/>
                    </a:lnTo>
                    <a:lnTo>
                      <a:pt x="981" y="614"/>
                    </a:lnTo>
                    <a:lnTo>
                      <a:pt x="995" y="620"/>
                    </a:lnTo>
                    <a:lnTo>
                      <a:pt x="1008" y="626"/>
                    </a:lnTo>
                    <a:lnTo>
                      <a:pt x="1022" y="632"/>
                    </a:lnTo>
                    <a:lnTo>
                      <a:pt x="1036" y="639"/>
                    </a:lnTo>
                    <a:lnTo>
                      <a:pt x="1050" y="646"/>
                    </a:lnTo>
                    <a:lnTo>
                      <a:pt x="1064" y="653"/>
                    </a:lnTo>
                    <a:lnTo>
                      <a:pt x="1078" y="659"/>
                    </a:lnTo>
                    <a:lnTo>
                      <a:pt x="1086" y="662"/>
                    </a:lnTo>
                    <a:lnTo>
                      <a:pt x="1095" y="666"/>
                    </a:lnTo>
                    <a:lnTo>
                      <a:pt x="1105" y="669"/>
                    </a:lnTo>
                    <a:lnTo>
                      <a:pt x="1116" y="673"/>
                    </a:lnTo>
                    <a:lnTo>
                      <a:pt x="1126" y="676"/>
                    </a:lnTo>
                    <a:lnTo>
                      <a:pt x="1134" y="679"/>
                    </a:lnTo>
                    <a:lnTo>
                      <a:pt x="1139" y="682"/>
                    </a:lnTo>
                    <a:lnTo>
                      <a:pt x="1141" y="683"/>
                    </a:lnTo>
                    <a:lnTo>
                      <a:pt x="1144" y="678"/>
                    </a:lnTo>
                    <a:lnTo>
                      <a:pt x="1149" y="667"/>
                    </a:lnTo>
                    <a:lnTo>
                      <a:pt x="1155" y="655"/>
                    </a:lnTo>
                    <a:lnTo>
                      <a:pt x="1156" y="650"/>
                    </a:lnTo>
                    <a:lnTo>
                      <a:pt x="1154" y="648"/>
                    </a:lnTo>
                    <a:lnTo>
                      <a:pt x="1146" y="647"/>
                    </a:lnTo>
                    <a:lnTo>
                      <a:pt x="1134" y="644"/>
                    </a:lnTo>
                    <a:lnTo>
                      <a:pt x="1120" y="640"/>
                    </a:lnTo>
                    <a:lnTo>
                      <a:pt x="1104" y="636"/>
                    </a:lnTo>
                    <a:lnTo>
                      <a:pt x="1088" y="630"/>
                    </a:lnTo>
                    <a:lnTo>
                      <a:pt x="1072" y="624"/>
                    </a:lnTo>
                    <a:lnTo>
                      <a:pt x="1057" y="617"/>
                    </a:lnTo>
                    <a:lnTo>
                      <a:pt x="1050" y="615"/>
                    </a:lnTo>
                    <a:lnTo>
                      <a:pt x="1033" y="609"/>
                    </a:lnTo>
                    <a:lnTo>
                      <a:pt x="1010" y="602"/>
                    </a:lnTo>
                    <a:lnTo>
                      <a:pt x="982" y="593"/>
                    </a:lnTo>
                    <a:lnTo>
                      <a:pt x="953" y="585"/>
                    </a:lnTo>
                    <a:lnTo>
                      <a:pt x="927" y="577"/>
                    </a:lnTo>
                    <a:lnTo>
                      <a:pt x="905" y="570"/>
                    </a:lnTo>
                    <a:lnTo>
                      <a:pt x="890" y="567"/>
                    </a:lnTo>
                    <a:lnTo>
                      <a:pt x="879" y="563"/>
                    </a:lnTo>
                    <a:lnTo>
                      <a:pt x="863" y="557"/>
                    </a:lnTo>
                    <a:lnTo>
                      <a:pt x="844" y="549"/>
                    </a:lnTo>
                    <a:lnTo>
                      <a:pt x="820" y="539"/>
                    </a:lnTo>
                    <a:lnTo>
                      <a:pt x="794" y="529"/>
                    </a:lnTo>
                    <a:lnTo>
                      <a:pt x="769" y="518"/>
                    </a:lnTo>
                    <a:lnTo>
                      <a:pt x="742" y="508"/>
                    </a:lnTo>
                    <a:lnTo>
                      <a:pt x="718" y="499"/>
                    </a:lnTo>
                    <a:lnTo>
                      <a:pt x="711" y="495"/>
                    </a:lnTo>
                    <a:lnTo>
                      <a:pt x="707" y="492"/>
                    </a:lnTo>
                    <a:lnTo>
                      <a:pt x="702" y="487"/>
                    </a:lnTo>
                    <a:lnTo>
                      <a:pt x="700" y="484"/>
                    </a:lnTo>
                    <a:lnTo>
                      <a:pt x="696" y="480"/>
                    </a:lnTo>
                    <a:lnTo>
                      <a:pt x="693" y="477"/>
                    </a:lnTo>
                    <a:lnTo>
                      <a:pt x="688" y="474"/>
                    </a:lnTo>
                    <a:lnTo>
                      <a:pt x="684" y="472"/>
                    </a:lnTo>
                    <a:lnTo>
                      <a:pt x="681" y="472"/>
                    </a:lnTo>
                    <a:lnTo>
                      <a:pt x="676" y="472"/>
                    </a:lnTo>
                    <a:lnTo>
                      <a:pt x="667" y="472"/>
                    </a:lnTo>
                    <a:lnTo>
                      <a:pt x="658" y="473"/>
                    </a:lnTo>
                    <a:lnTo>
                      <a:pt x="649" y="473"/>
                    </a:lnTo>
                    <a:lnTo>
                      <a:pt x="641" y="473"/>
                    </a:lnTo>
                    <a:lnTo>
                      <a:pt x="635" y="473"/>
                    </a:lnTo>
                    <a:lnTo>
                      <a:pt x="632" y="472"/>
                    </a:lnTo>
                    <a:lnTo>
                      <a:pt x="631" y="471"/>
                    </a:lnTo>
                    <a:lnTo>
                      <a:pt x="627" y="469"/>
                    </a:lnTo>
                    <a:lnTo>
                      <a:pt x="618" y="466"/>
                    </a:lnTo>
                    <a:lnTo>
                      <a:pt x="599" y="465"/>
                    </a:lnTo>
                    <a:lnTo>
                      <a:pt x="584" y="456"/>
                    </a:lnTo>
                    <a:lnTo>
                      <a:pt x="568" y="447"/>
                    </a:lnTo>
                    <a:lnTo>
                      <a:pt x="549" y="438"/>
                    </a:lnTo>
                    <a:lnTo>
                      <a:pt x="530" y="431"/>
                    </a:lnTo>
                    <a:lnTo>
                      <a:pt x="510" y="424"/>
                    </a:lnTo>
                    <a:lnTo>
                      <a:pt x="490" y="418"/>
                    </a:lnTo>
                    <a:lnTo>
                      <a:pt x="470" y="413"/>
                    </a:lnTo>
                    <a:lnTo>
                      <a:pt x="453" y="410"/>
                    </a:lnTo>
                    <a:lnTo>
                      <a:pt x="449" y="409"/>
                    </a:lnTo>
                    <a:lnTo>
                      <a:pt x="444" y="408"/>
                    </a:lnTo>
                    <a:lnTo>
                      <a:pt x="440" y="407"/>
                    </a:lnTo>
                    <a:lnTo>
                      <a:pt x="437" y="405"/>
                    </a:lnTo>
                    <a:lnTo>
                      <a:pt x="434" y="403"/>
                    </a:lnTo>
                    <a:lnTo>
                      <a:pt x="428" y="402"/>
                    </a:lnTo>
                    <a:lnTo>
                      <a:pt x="421" y="401"/>
                    </a:lnTo>
                    <a:lnTo>
                      <a:pt x="411" y="401"/>
                    </a:lnTo>
                    <a:lnTo>
                      <a:pt x="408" y="396"/>
                    </a:lnTo>
                    <a:lnTo>
                      <a:pt x="406" y="385"/>
                    </a:lnTo>
                    <a:lnTo>
                      <a:pt x="402" y="373"/>
                    </a:lnTo>
                    <a:lnTo>
                      <a:pt x="398" y="366"/>
                    </a:lnTo>
                    <a:lnTo>
                      <a:pt x="391" y="363"/>
                    </a:lnTo>
                    <a:lnTo>
                      <a:pt x="384" y="358"/>
                    </a:lnTo>
                    <a:lnTo>
                      <a:pt x="377" y="354"/>
                    </a:lnTo>
                    <a:lnTo>
                      <a:pt x="371" y="350"/>
                    </a:lnTo>
                    <a:lnTo>
                      <a:pt x="362" y="340"/>
                    </a:lnTo>
                    <a:lnTo>
                      <a:pt x="355" y="331"/>
                    </a:lnTo>
                    <a:lnTo>
                      <a:pt x="352" y="324"/>
                    </a:lnTo>
                    <a:lnTo>
                      <a:pt x="351" y="319"/>
                    </a:lnTo>
                    <a:lnTo>
                      <a:pt x="351" y="295"/>
                    </a:lnTo>
                    <a:lnTo>
                      <a:pt x="353" y="274"/>
                    </a:lnTo>
                    <a:lnTo>
                      <a:pt x="354" y="259"/>
                    </a:lnTo>
                    <a:lnTo>
                      <a:pt x="354" y="253"/>
                    </a:lnTo>
                    <a:lnTo>
                      <a:pt x="366" y="226"/>
                    </a:lnTo>
                    <a:lnTo>
                      <a:pt x="371" y="191"/>
                    </a:lnTo>
                    <a:lnTo>
                      <a:pt x="373" y="155"/>
                    </a:lnTo>
                    <a:lnTo>
                      <a:pt x="368" y="128"/>
                    </a:lnTo>
                    <a:lnTo>
                      <a:pt x="351" y="86"/>
                    </a:lnTo>
                    <a:lnTo>
                      <a:pt x="331" y="55"/>
                    </a:lnTo>
                    <a:lnTo>
                      <a:pt x="308" y="32"/>
                    </a:lnTo>
                    <a:lnTo>
                      <a:pt x="285" y="17"/>
                    </a:lnTo>
                    <a:lnTo>
                      <a:pt x="262" y="8"/>
                    </a:lnTo>
                    <a:lnTo>
                      <a:pt x="239" y="2"/>
                    </a:lnTo>
                    <a:lnTo>
                      <a:pt x="218" y="0"/>
                    </a:lnTo>
                    <a:lnTo>
                      <a:pt x="200" y="0"/>
                    </a:lnTo>
                    <a:lnTo>
                      <a:pt x="172" y="2"/>
                    </a:lnTo>
                    <a:lnTo>
                      <a:pt x="146" y="7"/>
                    </a:lnTo>
                    <a:lnTo>
                      <a:pt x="119" y="13"/>
                    </a:lnTo>
                    <a:lnTo>
                      <a:pt x="96" y="21"/>
                    </a:lnTo>
                    <a:lnTo>
                      <a:pt x="75" y="29"/>
                    </a:lnTo>
                    <a:lnTo>
                      <a:pt x="59" y="38"/>
                    </a:lnTo>
                    <a:lnTo>
                      <a:pt x="46" y="47"/>
                    </a:lnTo>
                    <a:lnTo>
                      <a:pt x="41" y="56"/>
                    </a:lnTo>
                    <a:lnTo>
                      <a:pt x="42" y="58"/>
                    </a:lnTo>
                    <a:lnTo>
                      <a:pt x="46" y="60"/>
                    </a:lnTo>
                    <a:lnTo>
                      <a:pt x="51" y="63"/>
                    </a:lnTo>
                    <a:lnTo>
                      <a:pt x="58" y="67"/>
                    </a:lnTo>
                    <a:lnTo>
                      <a:pt x="64" y="70"/>
                    </a:lnTo>
                    <a:lnTo>
                      <a:pt x="70" y="74"/>
                    </a:lnTo>
                    <a:lnTo>
                      <a:pt x="73" y="76"/>
                    </a:lnTo>
                    <a:lnTo>
                      <a:pt x="74" y="77"/>
                    </a:lnTo>
                    <a:lnTo>
                      <a:pt x="78" y="75"/>
                    </a:lnTo>
                    <a:lnTo>
                      <a:pt x="84" y="69"/>
                    </a:lnTo>
                    <a:lnTo>
                      <a:pt x="94" y="63"/>
                    </a:lnTo>
                    <a:lnTo>
                      <a:pt x="103" y="59"/>
                    </a:lnTo>
                    <a:lnTo>
                      <a:pt x="103" y="61"/>
                    </a:lnTo>
                    <a:lnTo>
                      <a:pt x="105" y="62"/>
                    </a:lnTo>
                    <a:lnTo>
                      <a:pt x="106" y="64"/>
                    </a:lnTo>
                    <a:lnTo>
                      <a:pt x="106" y="66"/>
                    </a:lnTo>
                    <a:lnTo>
                      <a:pt x="105" y="68"/>
                    </a:lnTo>
                    <a:lnTo>
                      <a:pt x="103" y="71"/>
                    </a:lnTo>
                    <a:lnTo>
                      <a:pt x="101" y="75"/>
                    </a:lnTo>
                    <a:lnTo>
                      <a:pt x="99" y="78"/>
                    </a:lnTo>
                    <a:lnTo>
                      <a:pt x="99" y="82"/>
                    </a:lnTo>
                    <a:lnTo>
                      <a:pt x="99" y="86"/>
                    </a:lnTo>
                    <a:lnTo>
                      <a:pt x="102" y="90"/>
                    </a:lnTo>
                    <a:lnTo>
                      <a:pt x="105" y="92"/>
                    </a:lnTo>
                    <a:lnTo>
                      <a:pt x="108" y="100"/>
                    </a:lnTo>
                    <a:lnTo>
                      <a:pt x="110" y="108"/>
                    </a:lnTo>
                    <a:lnTo>
                      <a:pt x="111" y="116"/>
                    </a:lnTo>
                    <a:lnTo>
                      <a:pt x="112" y="124"/>
                    </a:lnTo>
                    <a:lnTo>
                      <a:pt x="106" y="123"/>
                    </a:lnTo>
                    <a:lnTo>
                      <a:pt x="103" y="121"/>
                    </a:lnTo>
                    <a:lnTo>
                      <a:pt x="99" y="117"/>
                    </a:lnTo>
                    <a:lnTo>
                      <a:pt x="97" y="113"/>
                    </a:lnTo>
                    <a:lnTo>
                      <a:pt x="93" y="108"/>
                    </a:lnTo>
                    <a:lnTo>
                      <a:pt x="88" y="104"/>
                    </a:lnTo>
                    <a:lnTo>
                      <a:pt x="81" y="100"/>
                    </a:lnTo>
                    <a:lnTo>
                      <a:pt x="71" y="98"/>
                    </a:lnTo>
                    <a:lnTo>
                      <a:pt x="64" y="96"/>
                    </a:lnTo>
                    <a:lnTo>
                      <a:pt x="57" y="92"/>
                    </a:lnTo>
                    <a:lnTo>
                      <a:pt x="51" y="88"/>
                    </a:lnTo>
                    <a:lnTo>
                      <a:pt x="44" y="83"/>
                    </a:lnTo>
                    <a:lnTo>
                      <a:pt x="38" y="78"/>
                    </a:lnTo>
                    <a:lnTo>
                      <a:pt x="34" y="75"/>
                    </a:lnTo>
                    <a:lnTo>
                      <a:pt x="31" y="71"/>
                    </a:lnTo>
                    <a:lnTo>
                      <a:pt x="29" y="70"/>
                    </a:lnTo>
                    <a:lnTo>
                      <a:pt x="28" y="70"/>
                    </a:lnTo>
                    <a:lnTo>
                      <a:pt x="27" y="73"/>
                    </a:lnTo>
                    <a:lnTo>
                      <a:pt x="23" y="75"/>
                    </a:lnTo>
                    <a:lnTo>
                      <a:pt x="18" y="78"/>
                    </a:lnTo>
                    <a:lnTo>
                      <a:pt x="15" y="78"/>
                    </a:lnTo>
                    <a:lnTo>
                      <a:pt x="10" y="78"/>
                    </a:lnTo>
                    <a:lnTo>
                      <a:pt x="3" y="78"/>
                    </a:lnTo>
                    <a:lnTo>
                      <a:pt x="0" y="79"/>
                    </a:lnTo>
                    <a:lnTo>
                      <a:pt x="4" y="91"/>
                    </a:lnTo>
                    <a:lnTo>
                      <a:pt x="7" y="99"/>
                    </a:lnTo>
                    <a:lnTo>
                      <a:pt x="12" y="106"/>
                    </a:lnTo>
                    <a:lnTo>
                      <a:pt x="14" y="112"/>
                    </a:lnTo>
                    <a:lnTo>
                      <a:pt x="14" y="128"/>
                    </a:lnTo>
                    <a:lnTo>
                      <a:pt x="14" y="149"/>
                    </a:lnTo>
                    <a:lnTo>
                      <a:pt x="13" y="167"/>
                    </a:lnTo>
                    <a:lnTo>
                      <a:pt x="13" y="176"/>
                    </a:lnTo>
                    <a:lnTo>
                      <a:pt x="15" y="176"/>
                    </a:lnTo>
                    <a:lnTo>
                      <a:pt x="22" y="176"/>
                    </a:lnTo>
                    <a:lnTo>
                      <a:pt x="29" y="176"/>
                    </a:lnTo>
                    <a:lnTo>
                      <a:pt x="33" y="175"/>
                    </a:lnTo>
                    <a:lnTo>
                      <a:pt x="33" y="170"/>
                    </a:lnTo>
                    <a:lnTo>
                      <a:pt x="34" y="160"/>
                    </a:lnTo>
                    <a:lnTo>
                      <a:pt x="34" y="150"/>
                    </a:lnTo>
                    <a:lnTo>
                      <a:pt x="33" y="145"/>
                    </a:lnTo>
                    <a:lnTo>
                      <a:pt x="38" y="145"/>
                    </a:lnTo>
                    <a:lnTo>
                      <a:pt x="50" y="145"/>
                    </a:lnTo>
                    <a:lnTo>
                      <a:pt x="60" y="144"/>
                    </a:lnTo>
                    <a:lnTo>
                      <a:pt x="66" y="144"/>
                    </a:lnTo>
                    <a:lnTo>
                      <a:pt x="66" y="155"/>
                    </a:lnTo>
                    <a:lnTo>
                      <a:pt x="66" y="180"/>
                    </a:lnTo>
                    <a:lnTo>
                      <a:pt x="66" y="204"/>
                    </a:lnTo>
                    <a:lnTo>
                      <a:pt x="67" y="215"/>
                    </a:lnTo>
                    <a:lnTo>
                      <a:pt x="65" y="215"/>
                    </a:lnTo>
                    <a:lnTo>
                      <a:pt x="61" y="217"/>
                    </a:lnTo>
                    <a:lnTo>
                      <a:pt x="55" y="218"/>
                    </a:lnTo>
                    <a:lnTo>
                      <a:pt x="49" y="218"/>
                    </a:lnTo>
                    <a:lnTo>
                      <a:pt x="42" y="219"/>
                    </a:lnTo>
                    <a:lnTo>
                      <a:pt x="35" y="220"/>
                    </a:lnTo>
                    <a:lnTo>
                      <a:pt x="31" y="221"/>
                    </a:lnTo>
                    <a:lnTo>
                      <a:pt x="29" y="221"/>
                    </a:lnTo>
                    <a:lnTo>
                      <a:pt x="29" y="218"/>
                    </a:lnTo>
                    <a:lnTo>
                      <a:pt x="29" y="208"/>
                    </a:lnTo>
                    <a:lnTo>
                      <a:pt x="29" y="197"/>
                    </a:lnTo>
                    <a:lnTo>
                      <a:pt x="29" y="185"/>
                    </a:lnTo>
                    <a:lnTo>
                      <a:pt x="26" y="185"/>
                    </a:lnTo>
                    <a:lnTo>
                      <a:pt x="22" y="185"/>
                    </a:lnTo>
                    <a:lnTo>
                      <a:pt x="19" y="184"/>
                    </a:lnTo>
                    <a:lnTo>
                      <a:pt x="17" y="185"/>
                    </a:lnTo>
                    <a:lnTo>
                      <a:pt x="15" y="188"/>
                    </a:lnTo>
                    <a:lnTo>
                      <a:pt x="15" y="193"/>
                    </a:lnTo>
                    <a:lnTo>
                      <a:pt x="14" y="199"/>
                    </a:lnTo>
                    <a:lnTo>
                      <a:pt x="14" y="203"/>
                    </a:lnTo>
                    <a:lnTo>
                      <a:pt x="12" y="204"/>
                    </a:lnTo>
                    <a:lnTo>
                      <a:pt x="10" y="208"/>
                    </a:lnTo>
                    <a:lnTo>
                      <a:pt x="8" y="221"/>
                    </a:lnTo>
                    <a:lnTo>
                      <a:pt x="8" y="245"/>
                    </a:lnTo>
                    <a:lnTo>
                      <a:pt x="12" y="250"/>
                    </a:lnTo>
                    <a:lnTo>
                      <a:pt x="18" y="253"/>
                    </a:lnTo>
                    <a:lnTo>
                      <a:pt x="23" y="256"/>
                    </a:lnTo>
                    <a:lnTo>
                      <a:pt x="27" y="260"/>
                    </a:lnTo>
                    <a:lnTo>
                      <a:pt x="28" y="268"/>
                    </a:lnTo>
                    <a:lnTo>
                      <a:pt x="27" y="274"/>
                    </a:lnTo>
                    <a:lnTo>
                      <a:pt x="23" y="280"/>
                    </a:lnTo>
                    <a:lnTo>
                      <a:pt x="20" y="287"/>
                    </a:lnTo>
                    <a:lnTo>
                      <a:pt x="14" y="298"/>
                    </a:lnTo>
                    <a:lnTo>
                      <a:pt x="8" y="310"/>
                    </a:lnTo>
                    <a:lnTo>
                      <a:pt x="5" y="322"/>
                    </a:lnTo>
                    <a:lnTo>
                      <a:pt x="7" y="334"/>
                    </a:lnTo>
                    <a:lnTo>
                      <a:pt x="10" y="339"/>
                    </a:lnTo>
                    <a:lnTo>
                      <a:pt x="13" y="341"/>
                    </a:lnTo>
                    <a:lnTo>
                      <a:pt x="18" y="342"/>
                    </a:lnTo>
                    <a:lnTo>
                      <a:pt x="22" y="342"/>
                    </a:lnTo>
                    <a:lnTo>
                      <a:pt x="27" y="342"/>
                    </a:lnTo>
                    <a:lnTo>
                      <a:pt x="33" y="341"/>
                    </a:lnTo>
                    <a:lnTo>
                      <a:pt x="37" y="342"/>
                    </a:lnTo>
                    <a:lnTo>
                      <a:pt x="43" y="344"/>
                    </a:lnTo>
                    <a:lnTo>
                      <a:pt x="45" y="350"/>
                    </a:lnTo>
                    <a:lnTo>
                      <a:pt x="43" y="358"/>
                    </a:lnTo>
                    <a:lnTo>
                      <a:pt x="38" y="367"/>
                    </a:lnTo>
                    <a:lnTo>
                      <a:pt x="40" y="374"/>
                    </a:lnTo>
                    <a:lnTo>
                      <a:pt x="43" y="379"/>
                    </a:lnTo>
                    <a:lnTo>
                      <a:pt x="46" y="383"/>
                    </a:lnTo>
                    <a:lnTo>
                      <a:pt x="52" y="387"/>
                    </a:lnTo>
                    <a:lnTo>
                      <a:pt x="59" y="389"/>
                    </a:lnTo>
                    <a:lnTo>
                      <a:pt x="63" y="390"/>
                    </a:lnTo>
                    <a:lnTo>
                      <a:pt x="63" y="394"/>
                    </a:lnTo>
                    <a:lnTo>
                      <a:pt x="60" y="398"/>
                    </a:lnTo>
                    <a:lnTo>
                      <a:pt x="57" y="403"/>
                    </a:lnTo>
                    <a:lnTo>
                      <a:pt x="53" y="410"/>
                    </a:lnTo>
                    <a:lnTo>
                      <a:pt x="51" y="419"/>
                    </a:lnTo>
                    <a:lnTo>
                      <a:pt x="53" y="426"/>
                    </a:lnTo>
                    <a:lnTo>
                      <a:pt x="59" y="432"/>
                    </a:lnTo>
                    <a:lnTo>
                      <a:pt x="64" y="433"/>
                    </a:lnTo>
                    <a:lnTo>
                      <a:pt x="70" y="434"/>
                    </a:lnTo>
                    <a:lnTo>
                      <a:pt x="74" y="435"/>
                    </a:lnTo>
                    <a:lnTo>
                      <a:pt x="79" y="439"/>
                    </a:lnTo>
                    <a:lnTo>
                      <a:pt x="81" y="445"/>
                    </a:lnTo>
                    <a:lnTo>
                      <a:pt x="80" y="450"/>
                    </a:lnTo>
                    <a:lnTo>
                      <a:pt x="79" y="457"/>
                    </a:lnTo>
                    <a:lnTo>
                      <a:pt x="79" y="465"/>
                    </a:lnTo>
                    <a:lnTo>
                      <a:pt x="81" y="473"/>
                    </a:lnTo>
                    <a:lnTo>
                      <a:pt x="88" y="479"/>
                    </a:lnTo>
                    <a:lnTo>
                      <a:pt x="96" y="483"/>
                    </a:lnTo>
                    <a:lnTo>
                      <a:pt x="105" y="484"/>
                    </a:lnTo>
                    <a:lnTo>
                      <a:pt x="117" y="481"/>
                    </a:lnTo>
                    <a:lnTo>
                      <a:pt x="128" y="479"/>
                    </a:lnTo>
                    <a:lnTo>
                      <a:pt x="139" y="476"/>
                    </a:lnTo>
                    <a:lnTo>
                      <a:pt x="148" y="471"/>
                    </a:lnTo>
                    <a:lnTo>
                      <a:pt x="157" y="466"/>
                    </a:lnTo>
                    <a:lnTo>
                      <a:pt x="166" y="463"/>
                    </a:lnTo>
                    <a:lnTo>
                      <a:pt x="177" y="459"/>
                    </a:lnTo>
                    <a:lnTo>
                      <a:pt x="187" y="456"/>
                    </a:lnTo>
                    <a:lnTo>
                      <a:pt x="199" y="458"/>
                    </a:lnTo>
                    <a:lnTo>
                      <a:pt x="208" y="470"/>
                    </a:lnTo>
                    <a:lnTo>
                      <a:pt x="215" y="486"/>
                    </a:lnTo>
                    <a:lnTo>
                      <a:pt x="214" y="504"/>
                    </a:lnTo>
                    <a:lnTo>
                      <a:pt x="214" y="533"/>
                    </a:lnTo>
                    <a:lnTo>
                      <a:pt x="214" y="594"/>
                    </a:lnTo>
                    <a:lnTo>
                      <a:pt x="214" y="655"/>
                    </a:lnTo>
                    <a:lnTo>
                      <a:pt x="215" y="683"/>
                    </a:lnTo>
                    <a:lnTo>
                      <a:pt x="219" y="683"/>
                    </a:lnTo>
                    <a:lnTo>
                      <a:pt x="230" y="684"/>
                    </a:lnTo>
                    <a:lnTo>
                      <a:pt x="247" y="684"/>
                    </a:lnTo>
                    <a:lnTo>
                      <a:pt x="269" y="684"/>
                    </a:lnTo>
                    <a:lnTo>
                      <a:pt x="295" y="684"/>
                    </a:lnTo>
                    <a:lnTo>
                      <a:pt x="325" y="684"/>
                    </a:lnTo>
                    <a:lnTo>
                      <a:pt x="358" y="684"/>
                    </a:lnTo>
                    <a:lnTo>
                      <a:pt x="390" y="683"/>
                    </a:lnTo>
                    <a:lnTo>
                      <a:pt x="423" y="683"/>
                    </a:lnTo>
                    <a:lnTo>
                      <a:pt x="455" y="683"/>
                    </a:lnTo>
                    <a:lnTo>
                      <a:pt x="487" y="683"/>
                    </a:lnTo>
                    <a:lnTo>
                      <a:pt x="514" y="683"/>
                    </a:lnTo>
                    <a:lnTo>
                      <a:pt x="540" y="683"/>
                    </a:lnTo>
                    <a:lnTo>
                      <a:pt x="559" y="683"/>
                    </a:lnTo>
                    <a:lnTo>
                      <a:pt x="573" y="684"/>
                    </a:lnTo>
                    <a:lnTo>
                      <a:pt x="581" y="684"/>
                    </a:lnTo>
                    <a:lnTo>
                      <a:pt x="602" y="686"/>
                    </a:lnTo>
                    <a:lnTo>
                      <a:pt x="625" y="689"/>
                    </a:lnTo>
                    <a:lnTo>
                      <a:pt x="647" y="691"/>
                    </a:lnTo>
                    <a:lnTo>
                      <a:pt x="669" y="693"/>
                    </a:lnTo>
                    <a:lnTo>
                      <a:pt x="688" y="698"/>
                    </a:lnTo>
                    <a:lnTo>
                      <a:pt x="703" y="701"/>
                    </a:lnTo>
                    <a:lnTo>
                      <a:pt x="714" y="707"/>
                    </a:lnTo>
                    <a:lnTo>
                      <a:pt x="718" y="7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 name="Freeform 23"/>
              <p:cNvSpPr>
                <a:spLocks/>
              </p:cNvSpPr>
              <p:nvPr/>
            </p:nvSpPr>
            <p:spPr bwMode="auto">
              <a:xfrm>
                <a:off x="3436" y="217"/>
                <a:ext cx="25" cy="25"/>
              </a:xfrm>
              <a:custGeom>
                <a:avLst/>
                <a:gdLst>
                  <a:gd name="T0" fmla="*/ 0 w 50"/>
                  <a:gd name="T1" fmla="*/ 1 h 49"/>
                  <a:gd name="T2" fmla="*/ 1 w 50"/>
                  <a:gd name="T3" fmla="*/ 1 h 49"/>
                  <a:gd name="T4" fmla="*/ 1 w 50"/>
                  <a:gd name="T5" fmla="*/ 1 h 49"/>
                  <a:gd name="T6" fmla="*/ 1 w 50"/>
                  <a:gd name="T7" fmla="*/ 1 h 49"/>
                  <a:gd name="T8" fmla="*/ 1 w 50"/>
                  <a:gd name="T9" fmla="*/ 0 h 49"/>
                  <a:gd name="T10" fmla="*/ 1 w 50"/>
                  <a:gd name="T11" fmla="*/ 1 h 49"/>
                  <a:gd name="T12" fmla="*/ 1 w 50"/>
                  <a:gd name="T13" fmla="*/ 1 h 49"/>
                  <a:gd name="T14" fmla="*/ 1 w 50"/>
                  <a:gd name="T15" fmla="*/ 1 h 49"/>
                  <a:gd name="T16" fmla="*/ 1 w 50"/>
                  <a:gd name="T17" fmla="*/ 1 h 49"/>
                  <a:gd name="T18" fmla="*/ 1 w 50"/>
                  <a:gd name="T19" fmla="*/ 1 h 49"/>
                  <a:gd name="T20" fmla="*/ 1 w 50"/>
                  <a:gd name="T21" fmla="*/ 1 h 49"/>
                  <a:gd name="T22" fmla="*/ 1 w 50"/>
                  <a:gd name="T23" fmla="*/ 1 h 49"/>
                  <a:gd name="T24" fmla="*/ 1 w 50"/>
                  <a:gd name="T25" fmla="*/ 1 h 49"/>
                  <a:gd name="T26" fmla="*/ 1 w 50"/>
                  <a:gd name="T27" fmla="*/ 1 h 49"/>
                  <a:gd name="T28" fmla="*/ 1 w 50"/>
                  <a:gd name="T29" fmla="*/ 1 h 49"/>
                  <a:gd name="T30" fmla="*/ 1 w 50"/>
                  <a:gd name="T31" fmla="*/ 1 h 49"/>
                  <a:gd name="T32" fmla="*/ 1 w 50"/>
                  <a:gd name="T33" fmla="*/ 1 h 49"/>
                  <a:gd name="T34" fmla="*/ 1 w 50"/>
                  <a:gd name="T35" fmla="*/ 1 h 49"/>
                  <a:gd name="T36" fmla="*/ 1 w 50"/>
                  <a:gd name="T37" fmla="*/ 1 h 49"/>
                  <a:gd name="T38" fmla="*/ 1 w 50"/>
                  <a:gd name="T39" fmla="*/ 1 h 49"/>
                  <a:gd name="T40" fmla="*/ 0 w 50"/>
                  <a:gd name="T41" fmla="*/ 1 h 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49"/>
                  <a:gd name="T65" fmla="*/ 50 w 50"/>
                  <a:gd name="T66" fmla="*/ 49 h 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49">
                    <a:moveTo>
                      <a:pt x="0" y="24"/>
                    </a:moveTo>
                    <a:lnTo>
                      <a:pt x="3" y="19"/>
                    </a:lnTo>
                    <a:lnTo>
                      <a:pt x="9" y="11"/>
                    </a:lnTo>
                    <a:lnTo>
                      <a:pt x="15" y="3"/>
                    </a:lnTo>
                    <a:lnTo>
                      <a:pt x="18" y="0"/>
                    </a:lnTo>
                    <a:lnTo>
                      <a:pt x="25" y="2"/>
                    </a:lnTo>
                    <a:lnTo>
                      <a:pt x="35" y="10"/>
                    </a:lnTo>
                    <a:lnTo>
                      <a:pt x="45" y="18"/>
                    </a:lnTo>
                    <a:lnTo>
                      <a:pt x="50" y="24"/>
                    </a:lnTo>
                    <a:lnTo>
                      <a:pt x="48" y="28"/>
                    </a:lnTo>
                    <a:lnTo>
                      <a:pt x="42" y="37"/>
                    </a:lnTo>
                    <a:lnTo>
                      <a:pt x="37" y="45"/>
                    </a:lnTo>
                    <a:lnTo>
                      <a:pt x="33" y="49"/>
                    </a:lnTo>
                    <a:lnTo>
                      <a:pt x="32" y="49"/>
                    </a:lnTo>
                    <a:lnTo>
                      <a:pt x="31" y="48"/>
                    </a:lnTo>
                    <a:lnTo>
                      <a:pt x="30" y="48"/>
                    </a:lnTo>
                    <a:lnTo>
                      <a:pt x="29" y="48"/>
                    </a:lnTo>
                    <a:lnTo>
                      <a:pt x="20" y="42"/>
                    </a:lnTo>
                    <a:lnTo>
                      <a:pt x="15" y="35"/>
                    </a:lnTo>
                    <a:lnTo>
                      <a:pt x="8" y="30"/>
                    </a:lnTo>
                    <a:lnTo>
                      <a:pt x="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 name="Freeform 24"/>
              <p:cNvSpPr>
                <a:spLocks/>
              </p:cNvSpPr>
              <p:nvPr/>
            </p:nvSpPr>
            <p:spPr bwMode="auto">
              <a:xfrm>
                <a:off x="3993" y="517"/>
                <a:ext cx="17" cy="22"/>
              </a:xfrm>
              <a:custGeom>
                <a:avLst/>
                <a:gdLst>
                  <a:gd name="T0" fmla="*/ 1 w 33"/>
                  <a:gd name="T1" fmla="*/ 0 h 44"/>
                  <a:gd name="T2" fmla="*/ 1 w 33"/>
                  <a:gd name="T3" fmla="*/ 1 h 44"/>
                  <a:gd name="T4" fmla="*/ 1 w 33"/>
                  <a:gd name="T5" fmla="*/ 1 h 44"/>
                  <a:gd name="T6" fmla="*/ 1 w 33"/>
                  <a:gd name="T7" fmla="*/ 1 h 44"/>
                  <a:gd name="T8" fmla="*/ 1 w 33"/>
                  <a:gd name="T9" fmla="*/ 1 h 44"/>
                  <a:gd name="T10" fmla="*/ 1 w 33"/>
                  <a:gd name="T11" fmla="*/ 1 h 44"/>
                  <a:gd name="T12" fmla="*/ 1 w 33"/>
                  <a:gd name="T13" fmla="*/ 1 h 44"/>
                  <a:gd name="T14" fmla="*/ 1 w 33"/>
                  <a:gd name="T15" fmla="*/ 1 h 44"/>
                  <a:gd name="T16" fmla="*/ 1 w 33"/>
                  <a:gd name="T17" fmla="*/ 1 h 44"/>
                  <a:gd name="T18" fmla="*/ 1 w 33"/>
                  <a:gd name="T19" fmla="*/ 1 h 44"/>
                  <a:gd name="T20" fmla="*/ 1 w 33"/>
                  <a:gd name="T21" fmla="*/ 1 h 44"/>
                  <a:gd name="T22" fmla="*/ 1 w 33"/>
                  <a:gd name="T23" fmla="*/ 1 h 44"/>
                  <a:gd name="T24" fmla="*/ 0 w 33"/>
                  <a:gd name="T25" fmla="*/ 1 h 44"/>
                  <a:gd name="T26" fmla="*/ 1 w 33"/>
                  <a:gd name="T27" fmla="*/ 1 h 44"/>
                  <a:gd name="T28" fmla="*/ 1 w 33"/>
                  <a:gd name="T29" fmla="*/ 1 h 44"/>
                  <a:gd name="T30" fmla="*/ 1 w 33"/>
                  <a:gd name="T31" fmla="*/ 1 h 44"/>
                  <a:gd name="T32" fmla="*/ 1 w 33"/>
                  <a:gd name="T33" fmla="*/ 0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44"/>
                  <a:gd name="T53" fmla="*/ 33 w 33"/>
                  <a:gd name="T54" fmla="*/ 44 h 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44">
                    <a:moveTo>
                      <a:pt x="14" y="0"/>
                    </a:moveTo>
                    <a:lnTo>
                      <a:pt x="17" y="1"/>
                    </a:lnTo>
                    <a:lnTo>
                      <a:pt x="24" y="2"/>
                    </a:lnTo>
                    <a:lnTo>
                      <a:pt x="30" y="4"/>
                    </a:lnTo>
                    <a:lnTo>
                      <a:pt x="33" y="5"/>
                    </a:lnTo>
                    <a:lnTo>
                      <a:pt x="31" y="11"/>
                    </a:lnTo>
                    <a:lnTo>
                      <a:pt x="25" y="24"/>
                    </a:lnTo>
                    <a:lnTo>
                      <a:pt x="18" y="38"/>
                    </a:lnTo>
                    <a:lnTo>
                      <a:pt x="15" y="44"/>
                    </a:lnTo>
                    <a:lnTo>
                      <a:pt x="13" y="42"/>
                    </a:lnTo>
                    <a:lnTo>
                      <a:pt x="8" y="38"/>
                    </a:lnTo>
                    <a:lnTo>
                      <a:pt x="2" y="34"/>
                    </a:lnTo>
                    <a:lnTo>
                      <a:pt x="0" y="33"/>
                    </a:lnTo>
                    <a:lnTo>
                      <a:pt x="2" y="27"/>
                    </a:lnTo>
                    <a:lnTo>
                      <a:pt x="7" y="16"/>
                    </a:lnTo>
                    <a:lnTo>
                      <a:pt x="11" y="4"/>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 name="Freeform 25"/>
              <p:cNvSpPr>
                <a:spLocks/>
              </p:cNvSpPr>
              <p:nvPr/>
            </p:nvSpPr>
            <p:spPr bwMode="auto">
              <a:xfrm>
                <a:off x="3366" y="610"/>
                <a:ext cx="25" cy="17"/>
              </a:xfrm>
              <a:custGeom>
                <a:avLst/>
                <a:gdLst>
                  <a:gd name="T0" fmla="*/ 0 w 50"/>
                  <a:gd name="T1" fmla="*/ 0 h 33"/>
                  <a:gd name="T2" fmla="*/ 1 w 50"/>
                  <a:gd name="T3" fmla="*/ 0 h 33"/>
                  <a:gd name="T4" fmla="*/ 1 w 50"/>
                  <a:gd name="T5" fmla="*/ 0 h 33"/>
                  <a:gd name="T6" fmla="*/ 1 w 50"/>
                  <a:gd name="T7" fmla="*/ 0 h 33"/>
                  <a:gd name="T8" fmla="*/ 1 w 50"/>
                  <a:gd name="T9" fmla="*/ 0 h 33"/>
                  <a:gd name="T10" fmla="*/ 1 w 50"/>
                  <a:gd name="T11" fmla="*/ 0 h 33"/>
                  <a:gd name="T12" fmla="*/ 1 w 50"/>
                  <a:gd name="T13" fmla="*/ 0 h 33"/>
                  <a:gd name="T14" fmla="*/ 1 w 50"/>
                  <a:gd name="T15" fmla="*/ 1 h 33"/>
                  <a:gd name="T16" fmla="*/ 1 w 50"/>
                  <a:gd name="T17" fmla="*/ 1 h 33"/>
                  <a:gd name="T18" fmla="*/ 1 w 50"/>
                  <a:gd name="T19" fmla="*/ 1 h 33"/>
                  <a:gd name="T20" fmla="*/ 1 w 50"/>
                  <a:gd name="T21" fmla="*/ 1 h 33"/>
                  <a:gd name="T22" fmla="*/ 1 w 50"/>
                  <a:gd name="T23" fmla="*/ 1 h 33"/>
                  <a:gd name="T24" fmla="*/ 1 w 50"/>
                  <a:gd name="T25" fmla="*/ 1 h 33"/>
                  <a:gd name="T26" fmla="*/ 1 w 50"/>
                  <a:gd name="T27" fmla="*/ 1 h 33"/>
                  <a:gd name="T28" fmla="*/ 1 w 50"/>
                  <a:gd name="T29" fmla="*/ 1 h 33"/>
                  <a:gd name="T30" fmla="*/ 1 w 50"/>
                  <a:gd name="T31" fmla="*/ 1 h 33"/>
                  <a:gd name="T32" fmla="*/ 1 w 50"/>
                  <a:gd name="T33" fmla="*/ 1 h 33"/>
                  <a:gd name="T34" fmla="*/ 1 w 50"/>
                  <a:gd name="T35" fmla="*/ 1 h 33"/>
                  <a:gd name="T36" fmla="*/ 1 w 50"/>
                  <a:gd name="T37" fmla="*/ 1 h 33"/>
                  <a:gd name="T38" fmla="*/ 1 w 50"/>
                  <a:gd name="T39" fmla="*/ 1 h 33"/>
                  <a:gd name="T40" fmla="*/ 1 w 50"/>
                  <a:gd name="T41" fmla="*/ 1 h 33"/>
                  <a:gd name="T42" fmla="*/ 1 w 50"/>
                  <a:gd name="T43" fmla="*/ 1 h 33"/>
                  <a:gd name="T44" fmla="*/ 0 w 50"/>
                  <a:gd name="T45" fmla="*/ 1 h 33"/>
                  <a:gd name="T46" fmla="*/ 0 w 50"/>
                  <a:gd name="T47" fmla="*/ 1 h 33"/>
                  <a:gd name="T48" fmla="*/ 0 w 50"/>
                  <a:gd name="T49" fmla="*/ 0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0"/>
                  <a:gd name="T76" fmla="*/ 0 h 33"/>
                  <a:gd name="T77" fmla="*/ 50 w 50"/>
                  <a:gd name="T78" fmla="*/ 33 h 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0" h="33">
                    <a:moveTo>
                      <a:pt x="0" y="0"/>
                    </a:moveTo>
                    <a:lnTo>
                      <a:pt x="3" y="0"/>
                    </a:lnTo>
                    <a:lnTo>
                      <a:pt x="8" y="0"/>
                    </a:lnTo>
                    <a:lnTo>
                      <a:pt x="15" y="0"/>
                    </a:lnTo>
                    <a:lnTo>
                      <a:pt x="25" y="0"/>
                    </a:lnTo>
                    <a:lnTo>
                      <a:pt x="33" y="0"/>
                    </a:lnTo>
                    <a:lnTo>
                      <a:pt x="41" y="0"/>
                    </a:lnTo>
                    <a:lnTo>
                      <a:pt x="46" y="1"/>
                    </a:lnTo>
                    <a:lnTo>
                      <a:pt x="50" y="1"/>
                    </a:lnTo>
                    <a:lnTo>
                      <a:pt x="50" y="5"/>
                    </a:lnTo>
                    <a:lnTo>
                      <a:pt x="50" y="14"/>
                    </a:lnTo>
                    <a:lnTo>
                      <a:pt x="50" y="23"/>
                    </a:lnTo>
                    <a:lnTo>
                      <a:pt x="50" y="31"/>
                    </a:lnTo>
                    <a:lnTo>
                      <a:pt x="48" y="32"/>
                    </a:lnTo>
                    <a:lnTo>
                      <a:pt x="42" y="33"/>
                    </a:lnTo>
                    <a:lnTo>
                      <a:pt x="35" y="33"/>
                    </a:lnTo>
                    <a:lnTo>
                      <a:pt x="26" y="33"/>
                    </a:lnTo>
                    <a:lnTo>
                      <a:pt x="16" y="33"/>
                    </a:lnTo>
                    <a:lnTo>
                      <a:pt x="10" y="33"/>
                    </a:lnTo>
                    <a:lnTo>
                      <a:pt x="4" y="32"/>
                    </a:lnTo>
                    <a:lnTo>
                      <a:pt x="1" y="31"/>
                    </a:lnTo>
                    <a:lnTo>
                      <a:pt x="1" y="25"/>
                    </a:lnTo>
                    <a:lnTo>
                      <a:pt x="0" y="14"/>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 name="Freeform 26"/>
              <p:cNvSpPr>
                <a:spLocks/>
              </p:cNvSpPr>
              <p:nvPr/>
            </p:nvSpPr>
            <p:spPr bwMode="auto">
              <a:xfrm>
                <a:off x="3324" y="525"/>
                <a:ext cx="470" cy="218"/>
              </a:xfrm>
              <a:custGeom>
                <a:avLst/>
                <a:gdLst>
                  <a:gd name="T0" fmla="*/ 0 w 941"/>
                  <a:gd name="T1" fmla="*/ 1 h 436"/>
                  <a:gd name="T2" fmla="*/ 0 w 941"/>
                  <a:gd name="T3" fmla="*/ 1 h 436"/>
                  <a:gd name="T4" fmla="*/ 0 w 941"/>
                  <a:gd name="T5" fmla="*/ 1 h 436"/>
                  <a:gd name="T6" fmla="*/ 0 w 941"/>
                  <a:gd name="T7" fmla="*/ 1 h 436"/>
                  <a:gd name="T8" fmla="*/ 0 w 941"/>
                  <a:gd name="T9" fmla="*/ 1 h 436"/>
                  <a:gd name="T10" fmla="*/ 0 w 941"/>
                  <a:gd name="T11" fmla="*/ 1 h 436"/>
                  <a:gd name="T12" fmla="*/ 0 w 941"/>
                  <a:gd name="T13" fmla="*/ 1 h 436"/>
                  <a:gd name="T14" fmla="*/ 0 w 941"/>
                  <a:gd name="T15" fmla="*/ 1 h 436"/>
                  <a:gd name="T16" fmla="*/ 0 w 941"/>
                  <a:gd name="T17" fmla="*/ 1 h 436"/>
                  <a:gd name="T18" fmla="*/ 0 w 941"/>
                  <a:gd name="T19" fmla="*/ 1 h 436"/>
                  <a:gd name="T20" fmla="*/ 0 w 941"/>
                  <a:gd name="T21" fmla="*/ 1 h 436"/>
                  <a:gd name="T22" fmla="*/ 0 w 941"/>
                  <a:gd name="T23" fmla="*/ 1 h 436"/>
                  <a:gd name="T24" fmla="*/ 0 w 941"/>
                  <a:gd name="T25" fmla="*/ 1 h 436"/>
                  <a:gd name="T26" fmla="*/ 0 w 941"/>
                  <a:gd name="T27" fmla="*/ 1 h 436"/>
                  <a:gd name="T28" fmla="*/ 0 w 941"/>
                  <a:gd name="T29" fmla="*/ 1 h 436"/>
                  <a:gd name="T30" fmla="*/ 0 w 941"/>
                  <a:gd name="T31" fmla="*/ 1 h 436"/>
                  <a:gd name="T32" fmla="*/ 0 w 941"/>
                  <a:gd name="T33" fmla="*/ 1 h 436"/>
                  <a:gd name="T34" fmla="*/ 0 w 941"/>
                  <a:gd name="T35" fmla="*/ 1 h 436"/>
                  <a:gd name="T36" fmla="*/ 0 w 941"/>
                  <a:gd name="T37" fmla="*/ 1 h 436"/>
                  <a:gd name="T38" fmla="*/ 0 w 941"/>
                  <a:gd name="T39" fmla="*/ 1 h 436"/>
                  <a:gd name="T40" fmla="*/ 0 w 941"/>
                  <a:gd name="T41" fmla="*/ 1 h 436"/>
                  <a:gd name="T42" fmla="*/ 0 w 941"/>
                  <a:gd name="T43" fmla="*/ 1 h 436"/>
                  <a:gd name="T44" fmla="*/ 0 w 941"/>
                  <a:gd name="T45" fmla="*/ 1 h 436"/>
                  <a:gd name="T46" fmla="*/ 0 w 941"/>
                  <a:gd name="T47" fmla="*/ 1 h 436"/>
                  <a:gd name="T48" fmla="*/ 0 w 941"/>
                  <a:gd name="T49" fmla="*/ 1 h 436"/>
                  <a:gd name="T50" fmla="*/ 0 w 941"/>
                  <a:gd name="T51" fmla="*/ 1 h 436"/>
                  <a:gd name="T52" fmla="*/ 0 w 941"/>
                  <a:gd name="T53" fmla="*/ 1 h 436"/>
                  <a:gd name="T54" fmla="*/ 0 w 941"/>
                  <a:gd name="T55" fmla="*/ 1 h 436"/>
                  <a:gd name="T56" fmla="*/ 0 w 941"/>
                  <a:gd name="T57" fmla="*/ 1 h 436"/>
                  <a:gd name="T58" fmla="*/ 0 w 941"/>
                  <a:gd name="T59" fmla="*/ 1 h 436"/>
                  <a:gd name="T60" fmla="*/ 0 w 941"/>
                  <a:gd name="T61" fmla="*/ 1 h 436"/>
                  <a:gd name="T62" fmla="*/ 0 w 941"/>
                  <a:gd name="T63" fmla="*/ 1 h 436"/>
                  <a:gd name="T64" fmla="*/ 0 w 941"/>
                  <a:gd name="T65" fmla="*/ 1 h 436"/>
                  <a:gd name="T66" fmla="*/ 0 w 941"/>
                  <a:gd name="T67" fmla="*/ 1 h 436"/>
                  <a:gd name="T68" fmla="*/ 0 w 941"/>
                  <a:gd name="T69" fmla="*/ 1 h 436"/>
                  <a:gd name="T70" fmla="*/ 0 w 941"/>
                  <a:gd name="T71" fmla="*/ 1 h 436"/>
                  <a:gd name="T72" fmla="*/ 0 w 941"/>
                  <a:gd name="T73" fmla="*/ 1 h 436"/>
                  <a:gd name="T74" fmla="*/ 0 w 941"/>
                  <a:gd name="T75" fmla="*/ 1 h 436"/>
                  <a:gd name="T76" fmla="*/ 0 w 941"/>
                  <a:gd name="T77" fmla="*/ 1 h 436"/>
                  <a:gd name="T78" fmla="*/ 0 w 941"/>
                  <a:gd name="T79" fmla="*/ 1 h 436"/>
                  <a:gd name="T80" fmla="*/ 0 w 941"/>
                  <a:gd name="T81" fmla="*/ 1 h 436"/>
                  <a:gd name="T82" fmla="*/ 0 w 941"/>
                  <a:gd name="T83" fmla="*/ 1 h 436"/>
                  <a:gd name="T84" fmla="*/ 0 w 941"/>
                  <a:gd name="T85" fmla="*/ 1 h 436"/>
                  <a:gd name="T86" fmla="*/ 0 w 941"/>
                  <a:gd name="T87" fmla="*/ 1 h 436"/>
                  <a:gd name="T88" fmla="*/ 0 w 941"/>
                  <a:gd name="T89" fmla="*/ 1 h 436"/>
                  <a:gd name="T90" fmla="*/ 0 w 941"/>
                  <a:gd name="T91" fmla="*/ 1 h 436"/>
                  <a:gd name="T92" fmla="*/ 0 w 941"/>
                  <a:gd name="T93" fmla="*/ 1 h 436"/>
                  <a:gd name="T94" fmla="*/ 0 w 941"/>
                  <a:gd name="T95" fmla="*/ 1 h 436"/>
                  <a:gd name="T96" fmla="*/ 0 w 941"/>
                  <a:gd name="T97" fmla="*/ 1 h 436"/>
                  <a:gd name="T98" fmla="*/ 0 w 941"/>
                  <a:gd name="T99" fmla="*/ 1 h 436"/>
                  <a:gd name="T100" fmla="*/ 0 w 941"/>
                  <a:gd name="T101" fmla="*/ 1 h 436"/>
                  <a:gd name="T102" fmla="*/ 0 w 941"/>
                  <a:gd name="T103" fmla="*/ 1 h 436"/>
                  <a:gd name="T104" fmla="*/ 0 w 941"/>
                  <a:gd name="T105" fmla="*/ 1 h 436"/>
                  <a:gd name="T106" fmla="*/ 0 w 941"/>
                  <a:gd name="T107" fmla="*/ 1 h 436"/>
                  <a:gd name="T108" fmla="*/ 0 w 941"/>
                  <a:gd name="T109" fmla="*/ 1 h 436"/>
                  <a:gd name="T110" fmla="*/ 0 w 941"/>
                  <a:gd name="T111" fmla="*/ 1 h 436"/>
                  <a:gd name="T112" fmla="*/ 0 w 941"/>
                  <a:gd name="T113" fmla="*/ 0 h 436"/>
                  <a:gd name="T114" fmla="*/ 0 w 941"/>
                  <a:gd name="T115" fmla="*/ 1 h 436"/>
                  <a:gd name="T116" fmla="*/ 0 w 941"/>
                  <a:gd name="T117" fmla="*/ 1 h 4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41"/>
                  <a:gd name="T178" fmla="*/ 0 h 436"/>
                  <a:gd name="T179" fmla="*/ 941 w 941"/>
                  <a:gd name="T180" fmla="*/ 436 h 4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41" h="436">
                    <a:moveTo>
                      <a:pt x="926" y="32"/>
                    </a:moveTo>
                    <a:lnTo>
                      <a:pt x="939" y="151"/>
                    </a:lnTo>
                    <a:lnTo>
                      <a:pt x="907" y="148"/>
                    </a:lnTo>
                    <a:lnTo>
                      <a:pt x="908" y="101"/>
                    </a:lnTo>
                    <a:lnTo>
                      <a:pt x="907" y="91"/>
                    </a:lnTo>
                    <a:lnTo>
                      <a:pt x="903" y="69"/>
                    </a:lnTo>
                    <a:lnTo>
                      <a:pt x="899" y="46"/>
                    </a:lnTo>
                    <a:lnTo>
                      <a:pt x="892" y="35"/>
                    </a:lnTo>
                    <a:lnTo>
                      <a:pt x="884" y="41"/>
                    </a:lnTo>
                    <a:lnTo>
                      <a:pt x="875" y="54"/>
                    </a:lnTo>
                    <a:lnTo>
                      <a:pt x="866" y="68"/>
                    </a:lnTo>
                    <a:lnTo>
                      <a:pt x="860" y="73"/>
                    </a:lnTo>
                    <a:lnTo>
                      <a:pt x="855" y="72"/>
                    </a:lnTo>
                    <a:lnTo>
                      <a:pt x="850" y="70"/>
                    </a:lnTo>
                    <a:lnTo>
                      <a:pt x="847" y="65"/>
                    </a:lnTo>
                    <a:lnTo>
                      <a:pt x="842" y="61"/>
                    </a:lnTo>
                    <a:lnTo>
                      <a:pt x="838" y="54"/>
                    </a:lnTo>
                    <a:lnTo>
                      <a:pt x="833" y="48"/>
                    </a:lnTo>
                    <a:lnTo>
                      <a:pt x="827" y="41"/>
                    </a:lnTo>
                    <a:lnTo>
                      <a:pt x="823" y="34"/>
                    </a:lnTo>
                    <a:lnTo>
                      <a:pt x="818" y="28"/>
                    </a:lnTo>
                    <a:lnTo>
                      <a:pt x="813" y="26"/>
                    </a:lnTo>
                    <a:lnTo>
                      <a:pt x="809" y="26"/>
                    </a:lnTo>
                    <a:lnTo>
                      <a:pt x="804" y="31"/>
                    </a:lnTo>
                    <a:lnTo>
                      <a:pt x="797" y="41"/>
                    </a:lnTo>
                    <a:lnTo>
                      <a:pt x="790" y="51"/>
                    </a:lnTo>
                    <a:lnTo>
                      <a:pt x="785" y="62"/>
                    </a:lnTo>
                    <a:lnTo>
                      <a:pt x="780" y="73"/>
                    </a:lnTo>
                    <a:lnTo>
                      <a:pt x="777" y="86"/>
                    </a:lnTo>
                    <a:lnTo>
                      <a:pt x="774" y="99"/>
                    </a:lnTo>
                    <a:lnTo>
                      <a:pt x="774" y="115"/>
                    </a:lnTo>
                    <a:lnTo>
                      <a:pt x="777" y="132"/>
                    </a:lnTo>
                    <a:lnTo>
                      <a:pt x="782" y="133"/>
                    </a:lnTo>
                    <a:lnTo>
                      <a:pt x="788" y="133"/>
                    </a:lnTo>
                    <a:lnTo>
                      <a:pt x="794" y="134"/>
                    </a:lnTo>
                    <a:lnTo>
                      <a:pt x="798" y="134"/>
                    </a:lnTo>
                    <a:lnTo>
                      <a:pt x="803" y="133"/>
                    </a:lnTo>
                    <a:lnTo>
                      <a:pt x="807" y="132"/>
                    </a:lnTo>
                    <a:lnTo>
                      <a:pt x="811" y="130"/>
                    </a:lnTo>
                    <a:lnTo>
                      <a:pt x="815" y="125"/>
                    </a:lnTo>
                    <a:lnTo>
                      <a:pt x="818" y="117"/>
                    </a:lnTo>
                    <a:lnTo>
                      <a:pt x="822" y="107"/>
                    </a:lnTo>
                    <a:lnTo>
                      <a:pt x="825" y="99"/>
                    </a:lnTo>
                    <a:lnTo>
                      <a:pt x="831" y="96"/>
                    </a:lnTo>
                    <a:lnTo>
                      <a:pt x="836" y="104"/>
                    </a:lnTo>
                    <a:lnTo>
                      <a:pt x="839" y="124"/>
                    </a:lnTo>
                    <a:lnTo>
                      <a:pt x="840" y="146"/>
                    </a:lnTo>
                    <a:lnTo>
                      <a:pt x="845" y="159"/>
                    </a:lnTo>
                    <a:lnTo>
                      <a:pt x="849" y="162"/>
                    </a:lnTo>
                    <a:lnTo>
                      <a:pt x="854" y="163"/>
                    </a:lnTo>
                    <a:lnTo>
                      <a:pt x="860" y="164"/>
                    </a:lnTo>
                    <a:lnTo>
                      <a:pt x="865" y="164"/>
                    </a:lnTo>
                    <a:lnTo>
                      <a:pt x="871" y="167"/>
                    </a:lnTo>
                    <a:lnTo>
                      <a:pt x="876" y="170"/>
                    </a:lnTo>
                    <a:lnTo>
                      <a:pt x="879" y="176"/>
                    </a:lnTo>
                    <a:lnTo>
                      <a:pt x="881" y="185"/>
                    </a:lnTo>
                    <a:lnTo>
                      <a:pt x="880" y="200"/>
                    </a:lnTo>
                    <a:lnTo>
                      <a:pt x="873" y="209"/>
                    </a:lnTo>
                    <a:lnTo>
                      <a:pt x="866" y="217"/>
                    </a:lnTo>
                    <a:lnTo>
                      <a:pt x="862" y="227"/>
                    </a:lnTo>
                    <a:lnTo>
                      <a:pt x="865" y="238"/>
                    </a:lnTo>
                    <a:lnTo>
                      <a:pt x="875" y="253"/>
                    </a:lnTo>
                    <a:lnTo>
                      <a:pt x="884" y="270"/>
                    </a:lnTo>
                    <a:lnTo>
                      <a:pt x="893" y="290"/>
                    </a:lnTo>
                    <a:lnTo>
                      <a:pt x="896" y="314"/>
                    </a:lnTo>
                    <a:lnTo>
                      <a:pt x="895" y="337"/>
                    </a:lnTo>
                    <a:lnTo>
                      <a:pt x="895" y="360"/>
                    </a:lnTo>
                    <a:lnTo>
                      <a:pt x="904" y="381"/>
                    </a:lnTo>
                    <a:lnTo>
                      <a:pt x="911" y="341"/>
                    </a:lnTo>
                    <a:lnTo>
                      <a:pt x="911" y="262"/>
                    </a:lnTo>
                    <a:lnTo>
                      <a:pt x="909" y="185"/>
                    </a:lnTo>
                    <a:lnTo>
                      <a:pt x="907" y="151"/>
                    </a:lnTo>
                    <a:lnTo>
                      <a:pt x="913" y="149"/>
                    </a:lnTo>
                    <a:lnTo>
                      <a:pt x="923" y="151"/>
                    </a:lnTo>
                    <a:lnTo>
                      <a:pt x="934" y="152"/>
                    </a:lnTo>
                    <a:lnTo>
                      <a:pt x="939" y="152"/>
                    </a:lnTo>
                    <a:lnTo>
                      <a:pt x="940" y="168"/>
                    </a:lnTo>
                    <a:lnTo>
                      <a:pt x="939" y="207"/>
                    </a:lnTo>
                    <a:lnTo>
                      <a:pt x="939" y="255"/>
                    </a:lnTo>
                    <a:lnTo>
                      <a:pt x="940" y="300"/>
                    </a:lnTo>
                    <a:lnTo>
                      <a:pt x="941" y="335"/>
                    </a:lnTo>
                    <a:lnTo>
                      <a:pt x="941" y="372"/>
                    </a:lnTo>
                    <a:lnTo>
                      <a:pt x="936" y="402"/>
                    </a:lnTo>
                    <a:lnTo>
                      <a:pt x="922" y="415"/>
                    </a:lnTo>
                    <a:lnTo>
                      <a:pt x="907" y="417"/>
                    </a:lnTo>
                    <a:lnTo>
                      <a:pt x="889" y="418"/>
                    </a:lnTo>
                    <a:lnTo>
                      <a:pt x="868" y="419"/>
                    </a:lnTo>
                    <a:lnTo>
                      <a:pt x="843" y="421"/>
                    </a:lnTo>
                    <a:lnTo>
                      <a:pt x="818" y="423"/>
                    </a:lnTo>
                    <a:lnTo>
                      <a:pt x="790" y="426"/>
                    </a:lnTo>
                    <a:lnTo>
                      <a:pt x="763" y="428"/>
                    </a:lnTo>
                    <a:lnTo>
                      <a:pt x="735" y="430"/>
                    </a:lnTo>
                    <a:lnTo>
                      <a:pt x="707" y="431"/>
                    </a:lnTo>
                    <a:lnTo>
                      <a:pt x="681" y="434"/>
                    </a:lnTo>
                    <a:lnTo>
                      <a:pt x="657" y="435"/>
                    </a:lnTo>
                    <a:lnTo>
                      <a:pt x="635" y="436"/>
                    </a:lnTo>
                    <a:lnTo>
                      <a:pt x="615" y="436"/>
                    </a:lnTo>
                    <a:lnTo>
                      <a:pt x="600" y="436"/>
                    </a:lnTo>
                    <a:lnTo>
                      <a:pt x="589" y="435"/>
                    </a:lnTo>
                    <a:lnTo>
                      <a:pt x="582" y="433"/>
                    </a:lnTo>
                    <a:lnTo>
                      <a:pt x="577" y="426"/>
                    </a:lnTo>
                    <a:lnTo>
                      <a:pt x="568" y="411"/>
                    </a:lnTo>
                    <a:lnTo>
                      <a:pt x="558" y="391"/>
                    </a:lnTo>
                    <a:lnTo>
                      <a:pt x="545" y="367"/>
                    </a:lnTo>
                    <a:lnTo>
                      <a:pt x="533" y="344"/>
                    </a:lnTo>
                    <a:lnTo>
                      <a:pt x="523" y="323"/>
                    </a:lnTo>
                    <a:lnTo>
                      <a:pt x="515" y="308"/>
                    </a:lnTo>
                    <a:lnTo>
                      <a:pt x="512" y="301"/>
                    </a:lnTo>
                    <a:lnTo>
                      <a:pt x="510" y="301"/>
                    </a:lnTo>
                    <a:lnTo>
                      <a:pt x="506" y="300"/>
                    </a:lnTo>
                    <a:lnTo>
                      <a:pt x="499" y="300"/>
                    </a:lnTo>
                    <a:lnTo>
                      <a:pt x="490" y="300"/>
                    </a:lnTo>
                    <a:lnTo>
                      <a:pt x="478" y="300"/>
                    </a:lnTo>
                    <a:lnTo>
                      <a:pt x="466" y="300"/>
                    </a:lnTo>
                    <a:lnTo>
                      <a:pt x="452" y="299"/>
                    </a:lnTo>
                    <a:lnTo>
                      <a:pt x="437" y="299"/>
                    </a:lnTo>
                    <a:lnTo>
                      <a:pt x="421" y="299"/>
                    </a:lnTo>
                    <a:lnTo>
                      <a:pt x="404" y="299"/>
                    </a:lnTo>
                    <a:lnTo>
                      <a:pt x="388" y="299"/>
                    </a:lnTo>
                    <a:lnTo>
                      <a:pt x="371" y="299"/>
                    </a:lnTo>
                    <a:lnTo>
                      <a:pt x="355" y="300"/>
                    </a:lnTo>
                    <a:lnTo>
                      <a:pt x="340" y="300"/>
                    </a:lnTo>
                    <a:lnTo>
                      <a:pt x="325" y="300"/>
                    </a:lnTo>
                    <a:lnTo>
                      <a:pt x="311" y="300"/>
                    </a:lnTo>
                    <a:lnTo>
                      <a:pt x="303" y="300"/>
                    </a:lnTo>
                    <a:lnTo>
                      <a:pt x="298" y="303"/>
                    </a:lnTo>
                    <a:lnTo>
                      <a:pt x="295" y="305"/>
                    </a:lnTo>
                    <a:lnTo>
                      <a:pt x="293" y="307"/>
                    </a:lnTo>
                    <a:lnTo>
                      <a:pt x="290" y="309"/>
                    </a:lnTo>
                    <a:lnTo>
                      <a:pt x="287" y="312"/>
                    </a:lnTo>
                    <a:lnTo>
                      <a:pt x="281" y="314"/>
                    </a:lnTo>
                    <a:lnTo>
                      <a:pt x="273" y="315"/>
                    </a:lnTo>
                    <a:lnTo>
                      <a:pt x="265" y="316"/>
                    </a:lnTo>
                    <a:lnTo>
                      <a:pt x="258" y="319"/>
                    </a:lnTo>
                    <a:lnTo>
                      <a:pt x="252" y="322"/>
                    </a:lnTo>
                    <a:lnTo>
                      <a:pt x="245" y="326"/>
                    </a:lnTo>
                    <a:lnTo>
                      <a:pt x="239" y="329"/>
                    </a:lnTo>
                    <a:lnTo>
                      <a:pt x="230" y="331"/>
                    </a:lnTo>
                    <a:lnTo>
                      <a:pt x="220" y="332"/>
                    </a:lnTo>
                    <a:lnTo>
                      <a:pt x="209" y="332"/>
                    </a:lnTo>
                    <a:lnTo>
                      <a:pt x="207" y="332"/>
                    </a:lnTo>
                    <a:lnTo>
                      <a:pt x="205" y="335"/>
                    </a:lnTo>
                    <a:lnTo>
                      <a:pt x="201" y="336"/>
                    </a:lnTo>
                    <a:lnTo>
                      <a:pt x="196" y="338"/>
                    </a:lnTo>
                    <a:lnTo>
                      <a:pt x="189" y="341"/>
                    </a:lnTo>
                    <a:lnTo>
                      <a:pt x="182" y="342"/>
                    </a:lnTo>
                    <a:lnTo>
                      <a:pt x="174" y="344"/>
                    </a:lnTo>
                    <a:lnTo>
                      <a:pt x="166" y="344"/>
                    </a:lnTo>
                    <a:lnTo>
                      <a:pt x="154" y="344"/>
                    </a:lnTo>
                    <a:lnTo>
                      <a:pt x="144" y="343"/>
                    </a:lnTo>
                    <a:lnTo>
                      <a:pt x="134" y="341"/>
                    </a:lnTo>
                    <a:lnTo>
                      <a:pt x="123" y="338"/>
                    </a:lnTo>
                    <a:lnTo>
                      <a:pt x="114" y="336"/>
                    </a:lnTo>
                    <a:lnTo>
                      <a:pt x="106" y="332"/>
                    </a:lnTo>
                    <a:lnTo>
                      <a:pt x="100" y="329"/>
                    </a:lnTo>
                    <a:lnTo>
                      <a:pt x="96" y="327"/>
                    </a:lnTo>
                    <a:lnTo>
                      <a:pt x="88" y="319"/>
                    </a:lnTo>
                    <a:lnTo>
                      <a:pt x="82" y="312"/>
                    </a:lnTo>
                    <a:lnTo>
                      <a:pt x="78" y="306"/>
                    </a:lnTo>
                    <a:lnTo>
                      <a:pt x="76" y="304"/>
                    </a:lnTo>
                    <a:lnTo>
                      <a:pt x="62" y="299"/>
                    </a:lnTo>
                    <a:lnTo>
                      <a:pt x="52" y="292"/>
                    </a:lnTo>
                    <a:lnTo>
                      <a:pt x="45" y="284"/>
                    </a:lnTo>
                    <a:lnTo>
                      <a:pt x="40" y="276"/>
                    </a:lnTo>
                    <a:lnTo>
                      <a:pt x="38" y="268"/>
                    </a:lnTo>
                    <a:lnTo>
                      <a:pt x="38" y="262"/>
                    </a:lnTo>
                    <a:lnTo>
                      <a:pt x="38" y="258"/>
                    </a:lnTo>
                    <a:lnTo>
                      <a:pt x="38" y="255"/>
                    </a:lnTo>
                    <a:lnTo>
                      <a:pt x="25" y="252"/>
                    </a:lnTo>
                    <a:lnTo>
                      <a:pt x="16" y="240"/>
                    </a:lnTo>
                    <a:lnTo>
                      <a:pt x="14" y="225"/>
                    </a:lnTo>
                    <a:lnTo>
                      <a:pt x="20" y="209"/>
                    </a:lnTo>
                    <a:lnTo>
                      <a:pt x="6" y="207"/>
                    </a:lnTo>
                    <a:lnTo>
                      <a:pt x="0" y="199"/>
                    </a:lnTo>
                    <a:lnTo>
                      <a:pt x="0" y="190"/>
                    </a:lnTo>
                    <a:lnTo>
                      <a:pt x="2" y="183"/>
                    </a:lnTo>
                    <a:lnTo>
                      <a:pt x="13" y="176"/>
                    </a:lnTo>
                    <a:lnTo>
                      <a:pt x="25" y="172"/>
                    </a:lnTo>
                    <a:lnTo>
                      <a:pt x="39" y="170"/>
                    </a:lnTo>
                    <a:lnTo>
                      <a:pt x="54" y="169"/>
                    </a:lnTo>
                    <a:lnTo>
                      <a:pt x="67" y="169"/>
                    </a:lnTo>
                    <a:lnTo>
                      <a:pt x="77" y="169"/>
                    </a:lnTo>
                    <a:lnTo>
                      <a:pt x="84" y="170"/>
                    </a:lnTo>
                    <a:lnTo>
                      <a:pt x="88" y="170"/>
                    </a:lnTo>
                    <a:lnTo>
                      <a:pt x="89" y="175"/>
                    </a:lnTo>
                    <a:lnTo>
                      <a:pt x="89" y="186"/>
                    </a:lnTo>
                    <a:lnTo>
                      <a:pt x="89" y="198"/>
                    </a:lnTo>
                    <a:lnTo>
                      <a:pt x="89" y="202"/>
                    </a:lnTo>
                    <a:lnTo>
                      <a:pt x="88" y="202"/>
                    </a:lnTo>
                    <a:lnTo>
                      <a:pt x="84" y="201"/>
                    </a:lnTo>
                    <a:lnTo>
                      <a:pt x="78" y="200"/>
                    </a:lnTo>
                    <a:lnTo>
                      <a:pt x="73" y="199"/>
                    </a:lnTo>
                    <a:lnTo>
                      <a:pt x="66" y="198"/>
                    </a:lnTo>
                    <a:lnTo>
                      <a:pt x="60" y="197"/>
                    </a:lnTo>
                    <a:lnTo>
                      <a:pt x="55" y="197"/>
                    </a:lnTo>
                    <a:lnTo>
                      <a:pt x="53" y="197"/>
                    </a:lnTo>
                    <a:lnTo>
                      <a:pt x="52" y="199"/>
                    </a:lnTo>
                    <a:lnTo>
                      <a:pt x="53" y="202"/>
                    </a:lnTo>
                    <a:lnTo>
                      <a:pt x="55" y="206"/>
                    </a:lnTo>
                    <a:lnTo>
                      <a:pt x="59" y="208"/>
                    </a:lnTo>
                    <a:lnTo>
                      <a:pt x="63" y="212"/>
                    </a:lnTo>
                    <a:lnTo>
                      <a:pt x="69" y="214"/>
                    </a:lnTo>
                    <a:lnTo>
                      <a:pt x="76" y="215"/>
                    </a:lnTo>
                    <a:lnTo>
                      <a:pt x="83" y="216"/>
                    </a:lnTo>
                    <a:lnTo>
                      <a:pt x="83" y="217"/>
                    </a:lnTo>
                    <a:lnTo>
                      <a:pt x="84" y="218"/>
                    </a:lnTo>
                    <a:lnTo>
                      <a:pt x="84" y="221"/>
                    </a:lnTo>
                    <a:lnTo>
                      <a:pt x="85" y="222"/>
                    </a:lnTo>
                    <a:lnTo>
                      <a:pt x="93" y="223"/>
                    </a:lnTo>
                    <a:lnTo>
                      <a:pt x="101" y="223"/>
                    </a:lnTo>
                    <a:lnTo>
                      <a:pt x="110" y="224"/>
                    </a:lnTo>
                    <a:lnTo>
                      <a:pt x="116" y="224"/>
                    </a:lnTo>
                    <a:lnTo>
                      <a:pt x="123" y="223"/>
                    </a:lnTo>
                    <a:lnTo>
                      <a:pt x="129" y="223"/>
                    </a:lnTo>
                    <a:lnTo>
                      <a:pt x="133" y="223"/>
                    </a:lnTo>
                    <a:lnTo>
                      <a:pt x="136" y="223"/>
                    </a:lnTo>
                    <a:lnTo>
                      <a:pt x="138" y="225"/>
                    </a:lnTo>
                    <a:lnTo>
                      <a:pt x="143" y="232"/>
                    </a:lnTo>
                    <a:lnTo>
                      <a:pt x="146" y="238"/>
                    </a:lnTo>
                    <a:lnTo>
                      <a:pt x="150" y="241"/>
                    </a:lnTo>
                    <a:lnTo>
                      <a:pt x="152" y="243"/>
                    </a:lnTo>
                    <a:lnTo>
                      <a:pt x="159" y="245"/>
                    </a:lnTo>
                    <a:lnTo>
                      <a:pt x="169" y="246"/>
                    </a:lnTo>
                    <a:lnTo>
                      <a:pt x="181" y="248"/>
                    </a:lnTo>
                    <a:lnTo>
                      <a:pt x="194" y="248"/>
                    </a:lnTo>
                    <a:lnTo>
                      <a:pt x="206" y="247"/>
                    </a:lnTo>
                    <a:lnTo>
                      <a:pt x="218" y="243"/>
                    </a:lnTo>
                    <a:lnTo>
                      <a:pt x="227" y="236"/>
                    </a:lnTo>
                    <a:lnTo>
                      <a:pt x="227" y="233"/>
                    </a:lnTo>
                    <a:lnTo>
                      <a:pt x="225" y="230"/>
                    </a:lnTo>
                    <a:lnTo>
                      <a:pt x="221" y="228"/>
                    </a:lnTo>
                    <a:lnTo>
                      <a:pt x="218" y="225"/>
                    </a:lnTo>
                    <a:lnTo>
                      <a:pt x="212" y="222"/>
                    </a:lnTo>
                    <a:lnTo>
                      <a:pt x="206" y="220"/>
                    </a:lnTo>
                    <a:lnTo>
                      <a:pt x="201" y="217"/>
                    </a:lnTo>
                    <a:lnTo>
                      <a:pt x="195" y="215"/>
                    </a:lnTo>
                    <a:lnTo>
                      <a:pt x="189" y="213"/>
                    </a:lnTo>
                    <a:lnTo>
                      <a:pt x="184" y="210"/>
                    </a:lnTo>
                    <a:lnTo>
                      <a:pt x="179" y="207"/>
                    </a:lnTo>
                    <a:lnTo>
                      <a:pt x="173" y="203"/>
                    </a:lnTo>
                    <a:lnTo>
                      <a:pt x="166" y="201"/>
                    </a:lnTo>
                    <a:lnTo>
                      <a:pt x="160" y="199"/>
                    </a:lnTo>
                    <a:lnTo>
                      <a:pt x="156" y="198"/>
                    </a:lnTo>
                    <a:lnTo>
                      <a:pt x="150" y="197"/>
                    </a:lnTo>
                    <a:lnTo>
                      <a:pt x="144" y="197"/>
                    </a:lnTo>
                    <a:lnTo>
                      <a:pt x="138" y="199"/>
                    </a:lnTo>
                    <a:lnTo>
                      <a:pt x="135" y="201"/>
                    </a:lnTo>
                    <a:lnTo>
                      <a:pt x="134" y="202"/>
                    </a:lnTo>
                    <a:lnTo>
                      <a:pt x="134" y="197"/>
                    </a:lnTo>
                    <a:lnTo>
                      <a:pt x="133" y="186"/>
                    </a:lnTo>
                    <a:lnTo>
                      <a:pt x="133" y="175"/>
                    </a:lnTo>
                    <a:lnTo>
                      <a:pt x="133" y="170"/>
                    </a:lnTo>
                    <a:lnTo>
                      <a:pt x="145" y="172"/>
                    </a:lnTo>
                    <a:lnTo>
                      <a:pt x="157" y="177"/>
                    </a:lnTo>
                    <a:lnTo>
                      <a:pt x="169" y="184"/>
                    </a:lnTo>
                    <a:lnTo>
                      <a:pt x="181" y="191"/>
                    </a:lnTo>
                    <a:lnTo>
                      <a:pt x="190" y="198"/>
                    </a:lnTo>
                    <a:lnTo>
                      <a:pt x="199" y="203"/>
                    </a:lnTo>
                    <a:lnTo>
                      <a:pt x="206" y="208"/>
                    </a:lnTo>
                    <a:lnTo>
                      <a:pt x="211" y="209"/>
                    </a:lnTo>
                    <a:lnTo>
                      <a:pt x="214" y="209"/>
                    </a:lnTo>
                    <a:lnTo>
                      <a:pt x="220" y="210"/>
                    </a:lnTo>
                    <a:lnTo>
                      <a:pt x="228" y="210"/>
                    </a:lnTo>
                    <a:lnTo>
                      <a:pt x="237" y="209"/>
                    </a:lnTo>
                    <a:lnTo>
                      <a:pt x="248" y="206"/>
                    </a:lnTo>
                    <a:lnTo>
                      <a:pt x="258" y="202"/>
                    </a:lnTo>
                    <a:lnTo>
                      <a:pt x="269" y="198"/>
                    </a:lnTo>
                    <a:lnTo>
                      <a:pt x="278" y="193"/>
                    </a:lnTo>
                    <a:lnTo>
                      <a:pt x="287" y="189"/>
                    </a:lnTo>
                    <a:lnTo>
                      <a:pt x="295" y="185"/>
                    </a:lnTo>
                    <a:lnTo>
                      <a:pt x="300" y="183"/>
                    </a:lnTo>
                    <a:lnTo>
                      <a:pt x="303" y="180"/>
                    </a:lnTo>
                    <a:lnTo>
                      <a:pt x="310" y="177"/>
                    </a:lnTo>
                    <a:lnTo>
                      <a:pt x="317" y="172"/>
                    </a:lnTo>
                    <a:lnTo>
                      <a:pt x="325" y="169"/>
                    </a:lnTo>
                    <a:lnTo>
                      <a:pt x="330" y="167"/>
                    </a:lnTo>
                    <a:lnTo>
                      <a:pt x="331" y="167"/>
                    </a:lnTo>
                    <a:lnTo>
                      <a:pt x="332" y="167"/>
                    </a:lnTo>
                    <a:lnTo>
                      <a:pt x="336" y="171"/>
                    </a:lnTo>
                    <a:lnTo>
                      <a:pt x="345" y="180"/>
                    </a:lnTo>
                    <a:lnTo>
                      <a:pt x="354" y="190"/>
                    </a:lnTo>
                    <a:lnTo>
                      <a:pt x="357" y="194"/>
                    </a:lnTo>
                    <a:lnTo>
                      <a:pt x="338" y="202"/>
                    </a:lnTo>
                    <a:lnTo>
                      <a:pt x="324" y="209"/>
                    </a:lnTo>
                    <a:lnTo>
                      <a:pt x="316" y="214"/>
                    </a:lnTo>
                    <a:lnTo>
                      <a:pt x="311" y="218"/>
                    </a:lnTo>
                    <a:lnTo>
                      <a:pt x="311" y="221"/>
                    </a:lnTo>
                    <a:lnTo>
                      <a:pt x="312" y="222"/>
                    </a:lnTo>
                    <a:lnTo>
                      <a:pt x="317" y="223"/>
                    </a:lnTo>
                    <a:lnTo>
                      <a:pt x="322" y="222"/>
                    </a:lnTo>
                    <a:lnTo>
                      <a:pt x="332" y="223"/>
                    </a:lnTo>
                    <a:lnTo>
                      <a:pt x="345" y="221"/>
                    </a:lnTo>
                    <a:lnTo>
                      <a:pt x="360" y="217"/>
                    </a:lnTo>
                    <a:lnTo>
                      <a:pt x="376" y="212"/>
                    </a:lnTo>
                    <a:lnTo>
                      <a:pt x="393" y="203"/>
                    </a:lnTo>
                    <a:lnTo>
                      <a:pt x="411" y="195"/>
                    </a:lnTo>
                    <a:lnTo>
                      <a:pt x="431" y="187"/>
                    </a:lnTo>
                    <a:lnTo>
                      <a:pt x="451" y="178"/>
                    </a:lnTo>
                    <a:lnTo>
                      <a:pt x="459" y="172"/>
                    </a:lnTo>
                    <a:lnTo>
                      <a:pt x="464" y="164"/>
                    </a:lnTo>
                    <a:lnTo>
                      <a:pt x="467" y="155"/>
                    </a:lnTo>
                    <a:lnTo>
                      <a:pt x="464" y="148"/>
                    </a:lnTo>
                    <a:lnTo>
                      <a:pt x="459" y="145"/>
                    </a:lnTo>
                    <a:lnTo>
                      <a:pt x="452" y="145"/>
                    </a:lnTo>
                    <a:lnTo>
                      <a:pt x="444" y="147"/>
                    </a:lnTo>
                    <a:lnTo>
                      <a:pt x="437" y="151"/>
                    </a:lnTo>
                    <a:lnTo>
                      <a:pt x="432" y="153"/>
                    </a:lnTo>
                    <a:lnTo>
                      <a:pt x="425" y="156"/>
                    </a:lnTo>
                    <a:lnTo>
                      <a:pt x="417" y="161"/>
                    </a:lnTo>
                    <a:lnTo>
                      <a:pt x="409" y="165"/>
                    </a:lnTo>
                    <a:lnTo>
                      <a:pt x="401" y="170"/>
                    </a:lnTo>
                    <a:lnTo>
                      <a:pt x="395" y="174"/>
                    </a:lnTo>
                    <a:lnTo>
                      <a:pt x="391" y="176"/>
                    </a:lnTo>
                    <a:lnTo>
                      <a:pt x="388" y="177"/>
                    </a:lnTo>
                    <a:lnTo>
                      <a:pt x="386" y="172"/>
                    </a:lnTo>
                    <a:lnTo>
                      <a:pt x="381" y="162"/>
                    </a:lnTo>
                    <a:lnTo>
                      <a:pt x="376" y="152"/>
                    </a:lnTo>
                    <a:lnTo>
                      <a:pt x="373" y="147"/>
                    </a:lnTo>
                    <a:lnTo>
                      <a:pt x="375" y="146"/>
                    </a:lnTo>
                    <a:lnTo>
                      <a:pt x="379" y="145"/>
                    </a:lnTo>
                    <a:lnTo>
                      <a:pt x="386" y="141"/>
                    </a:lnTo>
                    <a:lnTo>
                      <a:pt x="394" y="138"/>
                    </a:lnTo>
                    <a:lnTo>
                      <a:pt x="403" y="133"/>
                    </a:lnTo>
                    <a:lnTo>
                      <a:pt x="413" y="129"/>
                    </a:lnTo>
                    <a:lnTo>
                      <a:pt x="422" y="124"/>
                    </a:lnTo>
                    <a:lnTo>
                      <a:pt x="430" y="118"/>
                    </a:lnTo>
                    <a:lnTo>
                      <a:pt x="437" y="111"/>
                    </a:lnTo>
                    <a:lnTo>
                      <a:pt x="440" y="106"/>
                    </a:lnTo>
                    <a:lnTo>
                      <a:pt x="441" y="101"/>
                    </a:lnTo>
                    <a:lnTo>
                      <a:pt x="441" y="99"/>
                    </a:lnTo>
                    <a:lnTo>
                      <a:pt x="433" y="87"/>
                    </a:lnTo>
                    <a:lnTo>
                      <a:pt x="425" y="76"/>
                    </a:lnTo>
                    <a:lnTo>
                      <a:pt x="419" y="64"/>
                    </a:lnTo>
                    <a:lnTo>
                      <a:pt x="415" y="53"/>
                    </a:lnTo>
                    <a:lnTo>
                      <a:pt x="411" y="40"/>
                    </a:lnTo>
                    <a:lnTo>
                      <a:pt x="409" y="27"/>
                    </a:lnTo>
                    <a:lnTo>
                      <a:pt x="408" y="15"/>
                    </a:lnTo>
                    <a:lnTo>
                      <a:pt x="409" y="1"/>
                    </a:lnTo>
                    <a:lnTo>
                      <a:pt x="424" y="0"/>
                    </a:lnTo>
                    <a:lnTo>
                      <a:pt x="447" y="0"/>
                    </a:lnTo>
                    <a:lnTo>
                      <a:pt x="477" y="0"/>
                    </a:lnTo>
                    <a:lnTo>
                      <a:pt x="512" y="1"/>
                    </a:lnTo>
                    <a:lnTo>
                      <a:pt x="552" y="3"/>
                    </a:lnTo>
                    <a:lnTo>
                      <a:pt x="595" y="4"/>
                    </a:lnTo>
                    <a:lnTo>
                      <a:pt x="638" y="7"/>
                    </a:lnTo>
                    <a:lnTo>
                      <a:pt x="683" y="9"/>
                    </a:lnTo>
                    <a:lnTo>
                      <a:pt x="728" y="12"/>
                    </a:lnTo>
                    <a:lnTo>
                      <a:pt x="771" y="15"/>
                    </a:lnTo>
                    <a:lnTo>
                      <a:pt x="811" y="18"/>
                    </a:lnTo>
                    <a:lnTo>
                      <a:pt x="847" y="22"/>
                    </a:lnTo>
                    <a:lnTo>
                      <a:pt x="878" y="24"/>
                    </a:lnTo>
                    <a:lnTo>
                      <a:pt x="902" y="27"/>
                    </a:lnTo>
                    <a:lnTo>
                      <a:pt x="918" y="30"/>
                    </a:lnTo>
                    <a:lnTo>
                      <a:pt x="926"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9" name="Rectangle 27"/>
              <p:cNvSpPr>
                <a:spLocks noChangeArrowheads="1"/>
              </p:cNvSpPr>
              <p:nvPr/>
            </p:nvSpPr>
            <p:spPr bwMode="auto">
              <a:xfrm>
                <a:off x="3777" y="599"/>
                <a:ext cx="16"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0" name="Freeform 28"/>
              <p:cNvSpPr>
                <a:spLocks/>
              </p:cNvSpPr>
              <p:nvPr/>
            </p:nvSpPr>
            <p:spPr bwMode="auto">
              <a:xfrm>
                <a:off x="3487" y="598"/>
                <a:ext cx="33" cy="24"/>
              </a:xfrm>
              <a:custGeom>
                <a:avLst/>
                <a:gdLst>
                  <a:gd name="T0" fmla="*/ 0 w 66"/>
                  <a:gd name="T1" fmla="*/ 1 h 48"/>
                  <a:gd name="T2" fmla="*/ 1 w 66"/>
                  <a:gd name="T3" fmla="*/ 1 h 48"/>
                  <a:gd name="T4" fmla="*/ 1 w 66"/>
                  <a:gd name="T5" fmla="*/ 1 h 48"/>
                  <a:gd name="T6" fmla="*/ 1 w 66"/>
                  <a:gd name="T7" fmla="*/ 1 h 48"/>
                  <a:gd name="T8" fmla="*/ 1 w 66"/>
                  <a:gd name="T9" fmla="*/ 1 h 48"/>
                  <a:gd name="T10" fmla="*/ 1 w 66"/>
                  <a:gd name="T11" fmla="*/ 1 h 48"/>
                  <a:gd name="T12" fmla="*/ 1 w 66"/>
                  <a:gd name="T13" fmla="*/ 1 h 48"/>
                  <a:gd name="T14" fmla="*/ 1 w 66"/>
                  <a:gd name="T15" fmla="*/ 1 h 48"/>
                  <a:gd name="T16" fmla="*/ 1 w 66"/>
                  <a:gd name="T17" fmla="*/ 0 h 48"/>
                  <a:gd name="T18" fmla="*/ 1 w 66"/>
                  <a:gd name="T19" fmla="*/ 1 h 48"/>
                  <a:gd name="T20" fmla="*/ 1 w 66"/>
                  <a:gd name="T21" fmla="*/ 1 h 48"/>
                  <a:gd name="T22" fmla="*/ 1 w 66"/>
                  <a:gd name="T23" fmla="*/ 1 h 48"/>
                  <a:gd name="T24" fmla="*/ 1 w 66"/>
                  <a:gd name="T25" fmla="*/ 1 h 48"/>
                  <a:gd name="T26" fmla="*/ 1 w 66"/>
                  <a:gd name="T27" fmla="*/ 1 h 48"/>
                  <a:gd name="T28" fmla="*/ 1 w 66"/>
                  <a:gd name="T29" fmla="*/ 1 h 48"/>
                  <a:gd name="T30" fmla="*/ 1 w 66"/>
                  <a:gd name="T31" fmla="*/ 1 h 48"/>
                  <a:gd name="T32" fmla="*/ 1 w 66"/>
                  <a:gd name="T33" fmla="*/ 1 h 48"/>
                  <a:gd name="T34" fmla="*/ 1 w 66"/>
                  <a:gd name="T35" fmla="*/ 1 h 48"/>
                  <a:gd name="T36" fmla="*/ 1 w 66"/>
                  <a:gd name="T37" fmla="*/ 1 h 48"/>
                  <a:gd name="T38" fmla="*/ 1 w 66"/>
                  <a:gd name="T39" fmla="*/ 1 h 48"/>
                  <a:gd name="T40" fmla="*/ 1 w 66"/>
                  <a:gd name="T41" fmla="*/ 1 h 48"/>
                  <a:gd name="T42" fmla="*/ 1 w 66"/>
                  <a:gd name="T43" fmla="*/ 1 h 48"/>
                  <a:gd name="T44" fmla="*/ 1 w 66"/>
                  <a:gd name="T45" fmla="*/ 1 h 48"/>
                  <a:gd name="T46" fmla="*/ 1 w 66"/>
                  <a:gd name="T47" fmla="*/ 1 h 48"/>
                  <a:gd name="T48" fmla="*/ 0 w 66"/>
                  <a:gd name="T49" fmla="*/ 1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48"/>
                  <a:gd name="T77" fmla="*/ 66 w 66"/>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48">
                    <a:moveTo>
                      <a:pt x="0" y="22"/>
                    </a:moveTo>
                    <a:lnTo>
                      <a:pt x="8" y="18"/>
                    </a:lnTo>
                    <a:lnTo>
                      <a:pt x="15" y="15"/>
                    </a:lnTo>
                    <a:lnTo>
                      <a:pt x="22" y="13"/>
                    </a:lnTo>
                    <a:lnTo>
                      <a:pt x="29" y="9"/>
                    </a:lnTo>
                    <a:lnTo>
                      <a:pt x="36" y="6"/>
                    </a:lnTo>
                    <a:lnTo>
                      <a:pt x="41" y="3"/>
                    </a:lnTo>
                    <a:lnTo>
                      <a:pt x="46" y="1"/>
                    </a:lnTo>
                    <a:lnTo>
                      <a:pt x="50" y="0"/>
                    </a:lnTo>
                    <a:lnTo>
                      <a:pt x="57" y="1"/>
                    </a:lnTo>
                    <a:lnTo>
                      <a:pt x="61" y="9"/>
                    </a:lnTo>
                    <a:lnTo>
                      <a:pt x="65" y="18"/>
                    </a:lnTo>
                    <a:lnTo>
                      <a:pt x="66" y="29"/>
                    </a:lnTo>
                    <a:lnTo>
                      <a:pt x="65" y="30"/>
                    </a:lnTo>
                    <a:lnTo>
                      <a:pt x="61" y="31"/>
                    </a:lnTo>
                    <a:lnTo>
                      <a:pt x="57" y="34"/>
                    </a:lnTo>
                    <a:lnTo>
                      <a:pt x="51" y="38"/>
                    </a:lnTo>
                    <a:lnTo>
                      <a:pt x="44" y="41"/>
                    </a:lnTo>
                    <a:lnTo>
                      <a:pt x="38" y="44"/>
                    </a:lnTo>
                    <a:lnTo>
                      <a:pt x="34" y="47"/>
                    </a:lnTo>
                    <a:lnTo>
                      <a:pt x="30" y="48"/>
                    </a:lnTo>
                    <a:lnTo>
                      <a:pt x="20" y="48"/>
                    </a:lnTo>
                    <a:lnTo>
                      <a:pt x="12" y="43"/>
                    </a:lnTo>
                    <a:lnTo>
                      <a:pt x="5" y="33"/>
                    </a:lnTo>
                    <a:lnTo>
                      <a:pt x="0"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1" name="Freeform 29"/>
              <p:cNvSpPr>
                <a:spLocks/>
              </p:cNvSpPr>
              <p:nvPr/>
            </p:nvSpPr>
            <p:spPr bwMode="auto">
              <a:xfrm>
                <a:off x="4221" y="1028"/>
                <a:ext cx="37" cy="17"/>
              </a:xfrm>
              <a:custGeom>
                <a:avLst/>
                <a:gdLst>
                  <a:gd name="T0" fmla="*/ 1 w 74"/>
                  <a:gd name="T1" fmla="*/ 0 h 36"/>
                  <a:gd name="T2" fmla="*/ 1 w 74"/>
                  <a:gd name="T3" fmla="*/ 0 h 36"/>
                  <a:gd name="T4" fmla="*/ 1 w 74"/>
                  <a:gd name="T5" fmla="*/ 0 h 36"/>
                  <a:gd name="T6" fmla="*/ 1 w 74"/>
                  <a:gd name="T7" fmla="*/ 0 h 36"/>
                  <a:gd name="T8" fmla="*/ 1 w 74"/>
                  <a:gd name="T9" fmla="*/ 0 h 36"/>
                  <a:gd name="T10" fmla="*/ 1 w 74"/>
                  <a:gd name="T11" fmla="*/ 0 h 36"/>
                  <a:gd name="T12" fmla="*/ 1 w 74"/>
                  <a:gd name="T13" fmla="*/ 0 h 36"/>
                  <a:gd name="T14" fmla="*/ 1 w 74"/>
                  <a:gd name="T15" fmla="*/ 0 h 36"/>
                  <a:gd name="T16" fmla="*/ 1 w 74"/>
                  <a:gd name="T17" fmla="*/ 0 h 36"/>
                  <a:gd name="T18" fmla="*/ 1 w 74"/>
                  <a:gd name="T19" fmla="*/ 0 h 36"/>
                  <a:gd name="T20" fmla="*/ 1 w 74"/>
                  <a:gd name="T21" fmla="*/ 0 h 36"/>
                  <a:gd name="T22" fmla="*/ 1 w 74"/>
                  <a:gd name="T23" fmla="*/ 0 h 36"/>
                  <a:gd name="T24" fmla="*/ 0 w 74"/>
                  <a:gd name="T25" fmla="*/ 0 h 36"/>
                  <a:gd name="T26" fmla="*/ 1 w 74"/>
                  <a:gd name="T27" fmla="*/ 0 h 36"/>
                  <a:gd name="T28" fmla="*/ 1 w 74"/>
                  <a:gd name="T29" fmla="*/ 0 h 36"/>
                  <a:gd name="T30" fmla="*/ 1 w 74"/>
                  <a:gd name="T31" fmla="*/ 0 h 36"/>
                  <a:gd name="T32" fmla="*/ 1 w 74"/>
                  <a:gd name="T33" fmla="*/ 0 h 36"/>
                  <a:gd name="T34" fmla="*/ 1 w 74"/>
                  <a:gd name="T35" fmla="*/ 0 h 36"/>
                  <a:gd name="T36" fmla="*/ 1 w 74"/>
                  <a:gd name="T37" fmla="*/ 0 h 36"/>
                  <a:gd name="T38" fmla="*/ 1 w 74"/>
                  <a:gd name="T39" fmla="*/ 0 h 36"/>
                  <a:gd name="T40" fmla="*/ 1 w 74"/>
                  <a:gd name="T41" fmla="*/ 0 h 36"/>
                  <a:gd name="T42" fmla="*/ 1 w 74"/>
                  <a:gd name="T43" fmla="*/ 0 h 36"/>
                  <a:gd name="T44" fmla="*/ 1 w 74"/>
                  <a:gd name="T45" fmla="*/ 0 h 36"/>
                  <a:gd name="T46" fmla="*/ 1 w 74"/>
                  <a:gd name="T47" fmla="*/ 0 h 36"/>
                  <a:gd name="T48" fmla="*/ 1 w 74"/>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4"/>
                  <a:gd name="T76" fmla="*/ 0 h 36"/>
                  <a:gd name="T77" fmla="*/ 74 w 74"/>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4" h="36">
                    <a:moveTo>
                      <a:pt x="73" y="3"/>
                    </a:moveTo>
                    <a:lnTo>
                      <a:pt x="74" y="12"/>
                    </a:lnTo>
                    <a:lnTo>
                      <a:pt x="74" y="18"/>
                    </a:lnTo>
                    <a:lnTo>
                      <a:pt x="71" y="25"/>
                    </a:lnTo>
                    <a:lnTo>
                      <a:pt x="66" y="30"/>
                    </a:lnTo>
                    <a:lnTo>
                      <a:pt x="60" y="32"/>
                    </a:lnTo>
                    <a:lnTo>
                      <a:pt x="55" y="35"/>
                    </a:lnTo>
                    <a:lnTo>
                      <a:pt x="50" y="35"/>
                    </a:lnTo>
                    <a:lnTo>
                      <a:pt x="43" y="36"/>
                    </a:lnTo>
                    <a:lnTo>
                      <a:pt x="35" y="35"/>
                    </a:lnTo>
                    <a:lnTo>
                      <a:pt x="25" y="35"/>
                    </a:lnTo>
                    <a:lnTo>
                      <a:pt x="14" y="32"/>
                    </a:lnTo>
                    <a:lnTo>
                      <a:pt x="0" y="31"/>
                    </a:lnTo>
                    <a:lnTo>
                      <a:pt x="2" y="22"/>
                    </a:lnTo>
                    <a:lnTo>
                      <a:pt x="4" y="13"/>
                    </a:lnTo>
                    <a:lnTo>
                      <a:pt x="6" y="5"/>
                    </a:lnTo>
                    <a:lnTo>
                      <a:pt x="12" y="1"/>
                    </a:lnTo>
                    <a:lnTo>
                      <a:pt x="20" y="1"/>
                    </a:lnTo>
                    <a:lnTo>
                      <a:pt x="28" y="0"/>
                    </a:lnTo>
                    <a:lnTo>
                      <a:pt x="35" y="1"/>
                    </a:lnTo>
                    <a:lnTo>
                      <a:pt x="43" y="1"/>
                    </a:lnTo>
                    <a:lnTo>
                      <a:pt x="50" y="2"/>
                    </a:lnTo>
                    <a:lnTo>
                      <a:pt x="56" y="2"/>
                    </a:lnTo>
                    <a:lnTo>
                      <a:pt x="65" y="3"/>
                    </a:lnTo>
                    <a:lnTo>
                      <a:pt x="73"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2" name="Freeform 30"/>
              <p:cNvSpPr>
                <a:spLocks/>
              </p:cNvSpPr>
              <p:nvPr/>
            </p:nvSpPr>
            <p:spPr bwMode="auto">
              <a:xfrm>
                <a:off x="4131" y="1032"/>
                <a:ext cx="43" cy="20"/>
              </a:xfrm>
              <a:custGeom>
                <a:avLst/>
                <a:gdLst>
                  <a:gd name="T0" fmla="*/ 0 w 88"/>
                  <a:gd name="T1" fmla="*/ 0 h 42"/>
                  <a:gd name="T2" fmla="*/ 0 w 88"/>
                  <a:gd name="T3" fmla="*/ 0 h 42"/>
                  <a:gd name="T4" fmla="*/ 0 w 88"/>
                  <a:gd name="T5" fmla="*/ 0 h 42"/>
                  <a:gd name="T6" fmla="*/ 0 w 88"/>
                  <a:gd name="T7" fmla="*/ 0 h 42"/>
                  <a:gd name="T8" fmla="*/ 0 w 88"/>
                  <a:gd name="T9" fmla="*/ 0 h 42"/>
                  <a:gd name="T10" fmla="*/ 0 w 88"/>
                  <a:gd name="T11" fmla="*/ 0 h 42"/>
                  <a:gd name="T12" fmla="*/ 0 w 88"/>
                  <a:gd name="T13" fmla="*/ 0 h 42"/>
                  <a:gd name="T14" fmla="*/ 0 w 88"/>
                  <a:gd name="T15" fmla="*/ 0 h 42"/>
                  <a:gd name="T16" fmla="*/ 0 w 88"/>
                  <a:gd name="T17" fmla="*/ 0 h 42"/>
                  <a:gd name="T18" fmla="*/ 0 w 88"/>
                  <a:gd name="T19" fmla="*/ 0 h 42"/>
                  <a:gd name="T20" fmla="*/ 0 w 88"/>
                  <a:gd name="T21" fmla="*/ 0 h 42"/>
                  <a:gd name="T22" fmla="*/ 0 w 88"/>
                  <a:gd name="T23" fmla="*/ 0 h 42"/>
                  <a:gd name="T24" fmla="*/ 0 w 88"/>
                  <a:gd name="T25" fmla="*/ 0 h 42"/>
                  <a:gd name="T26" fmla="*/ 0 w 88"/>
                  <a:gd name="T27" fmla="*/ 0 h 42"/>
                  <a:gd name="T28" fmla="*/ 0 w 88"/>
                  <a:gd name="T29" fmla="*/ 0 h 42"/>
                  <a:gd name="T30" fmla="*/ 0 w 88"/>
                  <a:gd name="T31" fmla="*/ 0 h 42"/>
                  <a:gd name="T32" fmla="*/ 0 w 88"/>
                  <a:gd name="T33" fmla="*/ 0 h 42"/>
                  <a:gd name="T34" fmla="*/ 0 w 88"/>
                  <a:gd name="T35" fmla="*/ 0 h 42"/>
                  <a:gd name="T36" fmla="*/ 0 w 88"/>
                  <a:gd name="T37" fmla="*/ 0 h 42"/>
                  <a:gd name="T38" fmla="*/ 0 w 88"/>
                  <a:gd name="T39" fmla="*/ 0 h 42"/>
                  <a:gd name="T40" fmla="*/ 0 w 88"/>
                  <a:gd name="T41" fmla="*/ 0 h 42"/>
                  <a:gd name="T42" fmla="*/ 0 w 88"/>
                  <a:gd name="T43" fmla="*/ 0 h 42"/>
                  <a:gd name="T44" fmla="*/ 0 w 88"/>
                  <a:gd name="T45" fmla="*/ 0 h 42"/>
                  <a:gd name="T46" fmla="*/ 0 w 88"/>
                  <a:gd name="T47" fmla="*/ 0 h 42"/>
                  <a:gd name="T48" fmla="*/ 0 w 88"/>
                  <a:gd name="T49" fmla="*/ 0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8"/>
                  <a:gd name="T76" fmla="*/ 0 h 42"/>
                  <a:gd name="T77" fmla="*/ 88 w 88"/>
                  <a:gd name="T78" fmla="*/ 42 h 4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8" h="42">
                    <a:moveTo>
                      <a:pt x="0" y="8"/>
                    </a:moveTo>
                    <a:lnTo>
                      <a:pt x="14" y="8"/>
                    </a:lnTo>
                    <a:lnTo>
                      <a:pt x="27" y="8"/>
                    </a:lnTo>
                    <a:lnTo>
                      <a:pt x="36" y="7"/>
                    </a:lnTo>
                    <a:lnTo>
                      <a:pt x="45" y="5"/>
                    </a:lnTo>
                    <a:lnTo>
                      <a:pt x="54" y="4"/>
                    </a:lnTo>
                    <a:lnTo>
                      <a:pt x="62" y="1"/>
                    </a:lnTo>
                    <a:lnTo>
                      <a:pt x="73" y="0"/>
                    </a:lnTo>
                    <a:lnTo>
                      <a:pt x="84" y="0"/>
                    </a:lnTo>
                    <a:lnTo>
                      <a:pt x="85" y="9"/>
                    </a:lnTo>
                    <a:lnTo>
                      <a:pt x="88" y="20"/>
                    </a:lnTo>
                    <a:lnTo>
                      <a:pt x="88" y="29"/>
                    </a:lnTo>
                    <a:lnTo>
                      <a:pt x="84" y="36"/>
                    </a:lnTo>
                    <a:lnTo>
                      <a:pt x="80" y="38"/>
                    </a:lnTo>
                    <a:lnTo>
                      <a:pt x="74" y="40"/>
                    </a:lnTo>
                    <a:lnTo>
                      <a:pt x="67" y="42"/>
                    </a:lnTo>
                    <a:lnTo>
                      <a:pt x="59" y="42"/>
                    </a:lnTo>
                    <a:lnTo>
                      <a:pt x="52" y="42"/>
                    </a:lnTo>
                    <a:lnTo>
                      <a:pt x="45" y="40"/>
                    </a:lnTo>
                    <a:lnTo>
                      <a:pt x="38" y="40"/>
                    </a:lnTo>
                    <a:lnTo>
                      <a:pt x="34" y="39"/>
                    </a:lnTo>
                    <a:lnTo>
                      <a:pt x="20" y="36"/>
                    </a:lnTo>
                    <a:lnTo>
                      <a:pt x="12" y="30"/>
                    </a:lnTo>
                    <a:lnTo>
                      <a:pt x="6" y="2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3" name="Freeform 31"/>
              <p:cNvSpPr>
                <a:spLocks/>
              </p:cNvSpPr>
              <p:nvPr/>
            </p:nvSpPr>
            <p:spPr bwMode="auto">
              <a:xfrm>
                <a:off x="3915" y="1011"/>
                <a:ext cx="27" cy="38"/>
              </a:xfrm>
              <a:custGeom>
                <a:avLst/>
                <a:gdLst>
                  <a:gd name="T0" fmla="*/ 0 w 55"/>
                  <a:gd name="T1" fmla="*/ 1 h 76"/>
                  <a:gd name="T2" fmla="*/ 0 w 55"/>
                  <a:gd name="T3" fmla="*/ 1 h 76"/>
                  <a:gd name="T4" fmla="*/ 0 w 55"/>
                  <a:gd name="T5" fmla="*/ 1 h 76"/>
                  <a:gd name="T6" fmla="*/ 0 w 55"/>
                  <a:gd name="T7" fmla="*/ 1 h 76"/>
                  <a:gd name="T8" fmla="*/ 0 w 55"/>
                  <a:gd name="T9" fmla="*/ 1 h 76"/>
                  <a:gd name="T10" fmla="*/ 0 w 55"/>
                  <a:gd name="T11" fmla="*/ 1 h 76"/>
                  <a:gd name="T12" fmla="*/ 0 w 55"/>
                  <a:gd name="T13" fmla="*/ 1 h 76"/>
                  <a:gd name="T14" fmla="*/ 0 w 55"/>
                  <a:gd name="T15" fmla="*/ 1 h 76"/>
                  <a:gd name="T16" fmla="*/ 0 w 55"/>
                  <a:gd name="T17" fmla="*/ 1 h 76"/>
                  <a:gd name="T18" fmla="*/ 0 w 55"/>
                  <a:gd name="T19" fmla="*/ 1 h 76"/>
                  <a:gd name="T20" fmla="*/ 0 w 55"/>
                  <a:gd name="T21" fmla="*/ 1 h 76"/>
                  <a:gd name="T22" fmla="*/ 0 w 55"/>
                  <a:gd name="T23" fmla="*/ 1 h 76"/>
                  <a:gd name="T24" fmla="*/ 0 w 55"/>
                  <a:gd name="T25" fmla="*/ 1 h 76"/>
                  <a:gd name="T26" fmla="*/ 0 w 55"/>
                  <a:gd name="T27" fmla="*/ 1 h 76"/>
                  <a:gd name="T28" fmla="*/ 0 w 55"/>
                  <a:gd name="T29" fmla="*/ 1 h 76"/>
                  <a:gd name="T30" fmla="*/ 0 w 55"/>
                  <a:gd name="T31" fmla="*/ 1 h 76"/>
                  <a:gd name="T32" fmla="*/ 0 w 55"/>
                  <a:gd name="T33" fmla="*/ 0 h 76"/>
                  <a:gd name="T34" fmla="*/ 0 w 55"/>
                  <a:gd name="T35" fmla="*/ 1 h 76"/>
                  <a:gd name="T36" fmla="*/ 0 w 55"/>
                  <a:gd name="T37" fmla="*/ 1 h 76"/>
                  <a:gd name="T38" fmla="*/ 0 w 55"/>
                  <a:gd name="T39" fmla="*/ 1 h 76"/>
                  <a:gd name="T40" fmla="*/ 0 w 55"/>
                  <a:gd name="T41" fmla="*/ 1 h 76"/>
                  <a:gd name="T42" fmla="*/ 0 w 55"/>
                  <a:gd name="T43" fmla="*/ 1 h 76"/>
                  <a:gd name="T44" fmla="*/ 0 w 55"/>
                  <a:gd name="T45" fmla="*/ 1 h 76"/>
                  <a:gd name="T46" fmla="*/ 0 w 55"/>
                  <a:gd name="T47" fmla="*/ 1 h 76"/>
                  <a:gd name="T48" fmla="*/ 0 w 55"/>
                  <a:gd name="T49" fmla="*/ 1 h 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5"/>
                  <a:gd name="T76" fmla="*/ 0 h 76"/>
                  <a:gd name="T77" fmla="*/ 55 w 55"/>
                  <a:gd name="T78" fmla="*/ 76 h 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5" h="76">
                    <a:moveTo>
                      <a:pt x="55" y="39"/>
                    </a:moveTo>
                    <a:lnTo>
                      <a:pt x="55" y="48"/>
                    </a:lnTo>
                    <a:lnTo>
                      <a:pt x="55" y="58"/>
                    </a:lnTo>
                    <a:lnTo>
                      <a:pt x="53" y="68"/>
                    </a:lnTo>
                    <a:lnTo>
                      <a:pt x="49" y="76"/>
                    </a:lnTo>
                    <a:lnTo>
                      <a:pt x="42" y="73"/>
                    </a:lnTo>
                    <a:lnTo>
                      <a:pt x="36" y="70"/>
                    </a:lnTo>
                    <a:lnTo>
                      <a:pt x="29" y="66"/>
                    </a:lnTo>
                    <a:lnTo>
                      <a:pt x="23" y="62"/>
                    </a:lnTo>
                    <a:lnTo>
                      <a:pt x="16" y="58"/>
                    </a:lnTo>
                    <a:lnTo>
                      <a:pt x="12" y="53"/>
                    </a:lnTo>
                    <a:lnTo>
                      <a:pt x="7" y="48"/>
                    </a:lnTo>
                    <a:lnTo>
                      <a:pt x="4" y="42"/>
                    </a:lnTo>
                    <a:lnTo>
                      <a:pt x="0" y="33"/>
                    </a:lnTo>
                    <a:lnTo>
                      <a:pt x="0" y="21"/>
                    </a:lnTo>
                    <a:lnTo>
                      <a:pt x="0" y="10"/>
                    </a:lnTo>
                    <a:lnTo>
                      <a:pt x="1" y="0"/>
                    </a:lnTo>
                    <a:lnTo>
                      <a:pt x="10" y="8"/>
                    </a:lnTo>
                    <a:lnTo>
                      <a:pt x="16" y="16"/>
                    </a:lnTo>
                    <a:lnTo>
                      <a:pt x="21" y="25"/>
                    </a:lnTo>
                    <a:lnTo>
                      <a:pt x="29" y="33"/>
                    </a:lnTo>
                    <a:lnTo>
                      <a:pt x="36" y="38"/>
                    </a:lnTo>
                    <a:lnTo>
                      <a:pt x="42" y="39"/>
                    </a:lnTo>
                    <a:lnTo>
                      <a:pt x="47" y="39"/>
                    </a:lnTo>
                    <a:lnTo>
                      <a:pt x="55"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4" name="Freeform 32"/>
              <p:cNvSpPr>
                <a:spLocks/>
              </p:cNvSpPr>
              <p:nvPr/>
            </p:nvSpPr>
            <p:spPr bwMode="auto">
              <a:xfrm>
                <a:off x="3614" y="732"/>
                <a:ext cx="703" cy="537"/>
              </a:xfrm>
              <a:custGeom>
                <a:avLst/>
                <a:gdLst>
                  <a:gd name="T0" fmla="*/ 1 w 1405"/>
                  <a:gd name="T1" fmla="*/ 0 h 1075"/>
                  <a:gd name="T2" fmla="*/ 1 w 1405"/>
                  <a:gd name="T3" fmla="*/ 0 h 1075"/>
                  <a:gd name="T4" fmla="*/ 1 w 1405"/>
                  <a:gd name="T5" fmla="*/ 0 h 1075"/>
                  <a:gd name="T6" fmla="*/ 1 w 1405"/>
                  <a:gd name="T7" fmla="*/ 0 h 1075"/>
                  <a:gd name="T8" fmla="*/ 1 w 1405"/>
                  <a:gd name="T9" fmla="*/ 0 h 1075"/>
                  <a:gd name="T10" fmla="*/ 1 w 1405"/>
                  <a:gd name="T11" fmla="*/ 0 h 1075"/>
                  <a:gd name="T12" fmla="*/ 1 w 1405"/>
                  <a:gd name="T13" fmla="*/ 0 h 1075"/>
                  <a:gd name="T14" fmla="*/ 1 w 1405"/>
                  <a:gd name="T15" fmla="*/ 0 h 1075"/>
                  <a:gd name="T16" fmla="*/ 1 w 1405"/>
                  <a:gd name="T17" fmla="*/ 0 h 1075"/>
                  <a:gd name="T18" fmla="*/ 1 w 1405"/>
                  <a:gd name="T19" fmla="*/ 0 h 1075"/>
                  <a:gd name="T20" fmla="*/ 1 w 1405"/>
                  <a:gd name="T21" fmla="*/ 0 h 1075"/>
                  <a:gd name="T22" fmla="*/ 1 w 1405"/>
                  <a:gd name="T23" fmla="*/ 0 h 1075"/>
                  <a:gd name="T24" fmla="*/ 1 w 1405"/>
                  <a:gd name="T25" fmla="*/ 0 h 1075"/>
                  <a:gd name="T26" fmla="*/ 1 w 1405"/>
                  <a:gd name="T27" fmla="*/ 0 h 1075"/>
                  <a:gd name="T28" fmla="*/ 1 w 1405"/>
                  <a:gd name="T29" fmla="*/ 0 h 1075"/>
                  <a:gd name="T30" fmla="*/ 1 w 1405"/>
                  <a:gd name="T31" fmla="*/ 0 h 1075"/>
                  <a:gd name="T32" fmla="*/ 1 w 1405"/>
                  <a:gd name="T33" fmla="*/ 0 h 1075"/>
                  <a:gd name="T34" fmla="*/ 1 w 1405"/>
                  <a:gd name="T35" fmla="*/ 0 h 1075"/>
                  <a:gd name="T36" fmla="*/ 1 w 1405"/>
                  <a:gd name="T37" fmla="*/ 0 h 1075"/>
                  <a:gd name="T38" fmla="*/ 1 w 1405"/>
                  <a:gd name="T39" fmla="*/ 0 h 1075"/>
                  <a:gd name="T40" fmla="*/ 1 w 1405"/>
                  <a:gd name="T41" fmla="*/ 0 h 1075"/>
                  <a:gd name="T42" fmla="*/ 1 w 1405"/>
                  <a:gd name="T43" fmla="*/ 0 h 1075"/>
                  <a:gd name="T44" fmla="*/ 1 w 1405"/>
                  <a:gd name="T45" fmla="*/ 0 h 1075"/>
                  <a:gd name="T46" fmla="*/ 1 w 1405"/>
                  <a:gd name="T47" fmla="*/ 0 h 1075"/>
                  <a:gd name="T48" fmla="*/ 1 w 1405"/>
                  <a:gd name="T49" fmla="*/ 0 h 1075"/>
                  <a:gd name="T50" fmla="*/ 1 w 1405"/>
                  <a:gd name="T51" fmla="*/ 0 h 1075"/>
                  <a:gd name="T52" fmla="*/ 1 w 1405"/>
                  <a:gd name="T53" fmla="*/ 0 h 1075"/>
                  <a:gd name="T54" fmla="*/ 1 w 1405"/>
                  <a:gd name="T55" fmla="*/ 0 h 1075"/>
                  <a:gd name="T56" fmla="*/ 1 w 1405"/>
                  <a:gd name="T57" fmla="*/ 0 h 1075"/>
                  <a:gd name="T58" fmla="*/ 1 w 1405"/>
                  <a:gd name="T59" fmla="*/ 0 h 1075"/>
                  <a:gd name="T60" fmla="*/ 1 w 1405"/>
                  <a:gd name="T61" fmla="*/ 0 h 1075"/>
                  <a:gd name="T62" fmla="*/ 1 w 1405"/>
                  <a:gd name="T63" fmla="*/ 0 h 1075"/>
                  <a:gd name="T64" fmla="*/ 1 w 1405"/>
                  <a:gd name="T65" fmla="*/ 0 h 1075"/>
                  <a:gd name="T66" fmla="*/ 1 w 1405"/>
                  <a:gd name="T67" fmla="*/ 0 h 1075"/>
                  <a:gd name="T68" fmla="*/ 1 w 1405"/>
                  <a:gd name="T69" fmla="*/ 0 h 1075"/>
                  <a:gd name="T70" fmla="*/ 1 w 1405"/>
                  <a:gd name="T71" fmla="*/ 0 h 1075"/>
                  <a:gd name="T72" fmla="*/ 1 w 1405"/>
                  <a:gd name="T73" fmla="*/ 0 h 1075"/>
                  <a:gd name="T74" fmla="*/ 1 w 1405"/>
                  <a:gd name="T75" fmla="*/ 0 h 1075"/>
                  <a:gd name="T76" fmla="*/ 1 w 1405"/>
                  <a:gd name="T77" fmla="*/ 0 h 1075"/>
                  <a:gd name="T78" fmla="*/ 1 w 1405"/>
                  <a:gd name="T79" fmla="*/ 0 h 1075"/>
                  <a:gd name="T80" fmla="*/ 1 w 1405"/>
                  <a:gd name="T81" fmla="*/ 0 h 1075"/>
                  <a:gd name="T82" fmla="*/ 1 w 1405"/>
                  <a:gd name="T83" fmla="*/ 0 h 1075"/>
                  <a:gd name="T84" fmla="*/ 1 w 1405"/>
                  <a:gd name="T85" fmla="*/ 0 h 1075"/>
                  <a:gd name="T86" fmla="*/ 1 w 1405"/>
                  <a:gd name="T87" fmla="*/ 0 h 1075"/>
                  <a:gd name="T88" fmla="*/ 1 w 1405"/>
                  <a:gd name="T89" fmla="*/ 0 h 1075"/>
                  <a:gd name="T90" fmla="*/ 1 w 1405"/>
                  <a:gd name="T91" fmla="*/ 0 h 1075"/>
                  <a:gd name="T92" fmla="*/ 1 w 1405"/>
                  <a:gd name="T93" fmla="*/ 0 h 1075"/>
                  <a:gd name="T94" fmla="*/ 1 w 1405"/>
                  <a:gd name="T95" fmla="*/ 0 h 1075"/>
                  <a:gd name="T96" fmla="*/ 1 w 1405"/>
                  <a:gd name="T97" fmla="*/ 0 h 1075"/>
                  <a:gd name="T98" fmla="*/ 1 w 1405"/>
                  <a:gd name="T99" fmla="*/ 0 h 1075"/>
                  <a:gd name="T100" fmla="*/ 1 w 1405"/>
                  <a:gd name="T101" fmla="*/ 0 h 1075"/>
                  <a:gd name="T102" fmla="*/ 1 w 1405"/>
                  <a:gd name="T103" fmla="*/ 0 h 1075"/>
                  <a:gd name="T104" fmla="*/ 1 w 1405"/>
                  <a:gd name="T105" fmla="*/ 0 h 1075"/>
                  <a:gd name="T106" fmla="*/ 1 w 1405"/>
                  <a:gd name="T107" fmla="*/ 0 h 1075"/>
                  <a:gd name="T108" fmla="*/ 1 w 1405"/>
                  <a:gd name="T109" fmla="*/ 0 h 1075"/>
                  <a:gd name="T110" fmla="*/ 1 w 1405"/>
                  <a:gd name="T111" fmla="*/ 0 h 1075"/>
                  <a:gd name="T112" fmla="*/ 1 w 1405"/>
                  <a:gd name="T113" fmla="*/ 0 h 1075"/>
                  <a:gd name="T114" fmla="*/ 1 w 1405"/>
                  <a:gd name="T115" fmla="*/ 0 h 1075"/>
                  <a:gd name="T116" fmla="*/ 1 w 1405"/>
                  <a:gd name="T117" fmla="*/ 0 h 10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05"/>
                  <a:gd name="T178" fmla="*/ 0 h 1075"/>
                  <a:gd name="T179" fmla="*/ 1405 w 1405"/>
                  <a:gd name="T180" fmla="*/ 1075 h 107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05" h="1075">
                    <a:moveTo>
                      <a:pt x="331" y="9"/>
                    </a:moveTo>
                    <a:lnTo>
                      <a:pt x="325" y="6"/>
                    </a:lnTo>
                    <a:lnTo>
                      <a:pt x="312" y="2"/>
                    </a:lnTo>
                    <a:lnTo>
                      <a:pt x="296" y="1"/>
                    </a:lnTo>
                    <a:lnTo>
                      <a:pt x="275" y="0"/>
                    </a:lnTo>
                    <a:lnTo>
                      <a:pt x="250" y="0"/>
                    </a:lnTo>
                    <a:lnTo>
                      <a:pt x="223" y="0"/>
                    </a:lnTo>
                    <a:lnTo>
                      <a:pt x="195" y="1"/>
                    </a:lnTo>
                    <a:lnTo>
                      <a:pt x="166" y="2"/>
                    </a:lnTo>
                    <a:lnTo>
                      <a:pt x="136" y="5"/>
                    </a:lnTo>
                    <a:lnTo>
                      <a:pt x="107" y="6"/>
                    </a:lnTo>
                    <a:lnTo>
                      <a:pt x="81" y="8"/>
                    </a:lnTo>
                    <a:lnTo>
                      <a:pt x="56" y="10"/>
                    </a:lnTo>
                    <a:lnTo>
                      <a:pt x="36" y="13"/>
                    </a:lnTo>
                    <a:lnTo>
                      <a:pt x="18" y="15"/>
                    </a:lnTo>
                    <a:lnTo>
                      <a:pt x="7" y="16"/>
                    </a:lnTo>
                    <a:lnTo>
                      <a:pt x="1" y="17"/>
                    </a:lnTo>
                    <a:lnTo>
                      <a:pt x="0" y="35"/>
                    </a:lnTo>
                    <a:lnTo>
                      <a:pt x="9" y="76"/>
                    </a:lnTo>
                    <a:lnTo>
                      <a:pt x="28" y="135"/>
                    </a:lnTo>
                    <a:lnTo>
                      <a:pt x="52" y="200"/>
                    </a:lnTo>
                    <a:lnTo>
                      <a:pt x="77" y="268"/>
                    </a:lnTo>
                    <a:lnTo>
                      <a:pt x="101" y="328"/>
                    </a:lnTo>
                    <a:lnTo>
                      <a:pt x="121" y="374"/>
                    </a:lnTo>
                    <a:lnTo>
                      <a:pt x="134" y="397"/>
                    </a:lnTo>
                    <a:lnTo>
                      <a:pt x="138" y="404"/>
                    </a:lnTo>
                    <a:lnTo>
                      <a:pt x="149" y="422"/>
                    </a:lnTo>
                    <a:lnTo>
                      <a:pt x="163" y="446"/>
                    </a:lnTo>
                    <a:lnTo>
                      <a:pt x="183" y="475"/>
                    </a:lnTo>
                    <a:lnTo>
                      <a:pt x="206" y="507"/>
                    </a:lnTo>
                    <a:lnTo>
                      <a:pt x="230" y="539"/>
                    </a:lnTo>
                    <a:lnTo>
                      <a:pt x="257" y="570"/>
                    </a:lnTo>
                    <a:lnTo>
                      <a:pt x="284" y="597"/>
                    </a:lnTo>
                    <a:lnTo>
                      <a:pt x="304" y="614"/>
                    </a:lnTo>
                    <a:lnTo>
                      <a:pt x="320" y="629"/>
                    </a:lnTo>
                    <a:lnTo>
                      <a:pt x="334" y="643"/>
                    </a:lnTo>
                    <a:lnTo>
                      <a:pt x="347" y="654"/>
                    </a:lnTo>
                    <a:lnTo>
                      <a:pt x="359" y="667"/>
                    </a:lnTo>
                    <a:lnTo>
                      <a:pt x="374" y="681"/>
                    </a:lnTo>
                    <a:lnTo>
                      <a:pt x="390" y="696"/>
                    </a:lnTo>
                    <a:lnTo>
                      <a:pt x="410" y="713"/>
                    </a:lnTo>
                    <a:lnTo>
                      <a:pt x="420" y="722"/>
                    </a:lnTo>
                    <a:lnTo>
                      <a:pt x="435" y="733"/>
                    </a:lnTo>
                    <a:lnTo>
                      <a:pt x="453" y="745"/>
                    </a:lnTo>
                    <a:lnTo>
                      <a:pt x="470" y="757"/>
                    </a:lnTo>
                    <a:lnTo>
                      <a:pt x="488" y="768"/>
                    </a:lnTo>
                    <a:lnTo>
                      <a:pt x="506" y="777"/>
                    </a:lnTo>
                    <a:lnTo>
                      <a:pt x="521" y="784"/>
                    </a:lnTo>
                    <a:lnTo>
                      <a:pt x="532" y="788"/>
                    </a:lnTo>
                    <a:lnTo>
                      <a:pt x="543" y="790"/>
                    </a:lnTo>
                    <a:lnTo>
                      <a:pt x="561" y="791"/>
                    </a:lnTo>
                    <a:lnTo>
                      <a:pt x="586" y="792"/>
                    </a:lnTo>
                    <a:lnTo>
                      <a:pt x="616" y="794"/>
                    </a:lnTo>
                    <a:lnTo>
                      <a:pt x="651" y="794"/>
                    </a:lnTo>
                    <a:lnTo>
                      <a:pt x="688" y="795"/>
                    </a:lnTo>
                    <a:lnTo>
                      <a:pt x="728" y="795"/>
                    </a:lnTo>
                    <a:lnTo>
                      <a:pt x="769" y="795"/>
                    </a:lnTo>
                    <a:lnTo>
                      <a:pt x="811" y="795"/>
                    </a:lnTo>
                    <a:lnTo>
                      <a:pt x="851" y="795"/>
                    </a:lnTo>
                    <a:lnTo>
                      <a:pt x="889" y="795"/>
                    </a:lnTo>
                    <a:lnTo>
                      <a:pt x="925" y="796"/>
                    </a:lnTo>
                    <a:lnTo>
                      <a:pt x="956" y="796"/>
                    </a:lnTo>
                    <a:lnTo>
                      <a:pt x="984" y="797"/>
                    </a:lnTo>
                    <a:lnTo>
                      <a:pt x="1003" y="799"/>
                    </a:lnTo>
                    <a:lnTo>
                      <a:pt x="1017" y="800"/>
                    </a:lnTo>
                    <a:lnTo>
                      <a:pt x="1024" y="802"/>
                    </a:lnTo>
                    <a:lnTo>
                      <a:pt x="1032" y="804"/>
                    </a:lnTo>
                    <a:lnTo>
                      <a:pt x="1039" y="805"/>
                    </a:lnTo>
                    <a:lnTo>
                      <a:pt x="1047" y="805"/>
                    </a:lnTo>
                    <a:lnTo>
                      <a:pt x="1056" y="806"/>
                    </a:lnTo>
                    <a:lnTo>
                      <a:pt x="1068" y="807"/>
                    </a:lnTo>
                    <a:lnTo>
                      <a:pt x="1082" y="807"/>
                    </a:lnTo>
                    <a:lnTo>
                      <a:pt x="1099" y="807"/>
                    </a:lnTo>
                    <a:lnTo>
                      <a:pt x="1106" y="810"/>
                    </a:lnTo>
                    <a:lnTo>
                      <a:pt x="1111" y="812"/>
                    </a:lnTo>
                    <a:lnTo>
                      <a:pt x="1116" y="814"/>
                    </a:lnTo>
                    <a:lnTo>
                      <a:pt x="1120" y="815"/>
                    </a:lnTo>
                    <a:lnTo>
                      <a:pt x="1124" y="818"/>
                    </a:lnTo>
                    <a:lnTo>
                      <a:pt x="1128" y="820"/>
                    </a:lnTo>
                    <a:lnTo>
                      <a:pt x="1130" y="821"/>
                    </a:lnTo>
                    <a:lnTo>
                      <a:pt x="1134" y="821"/>
                    </a:lnTo>
                    <a:lnTo>
                      <a:pt x="1138" y="820"/>
                    </a:lnTo>
                    <a:lnTo>
                      <a:pt x="1140" y="819"/>
                    </a:lnTo>
                    <a:lnTo>
                      <a:pt x="1142" y="817"/>
                    </a:lnTo>
                    <a:lnTo>
                      <a:pt x="1143" y="814"/>
                    </a:lnTo>
                    <a:lnTo>
                      <a:pt x="1144" y="812"/>
                    </a:lnTo>
                    <a:lnTo>
                      <a:pt x="1149" y="811"/>
                    </a:lnTo>
                    <a:lnTo>
                      <a:pt x="1155" y="810"/>
                    </a:lnTo>
                    <a:lnTo>
                      <a:pt x="1166" y="810"/>
                    </a:lnTo>
                    <a:lnTo>
                      <a:pt x="1176" y="814"/>
                    </a:lnTo>
                    <a:lnTo>
                      <a:pt x="1182" y="822"/>
                    </a:lnTo>
                    <a:lnTo>
                      <a:pt x="1185" y="834"/>
                    </a:lnTo>
                    <a:lnTo>
                      <a:pt x="1190" y="845"/>
                    </a:lnTo>
                    <a:lnTo>
                      <a:pt x="1193" y="852"/>
                    </a:lnTo>
                    <a:lnTo>
                      <a:pt x="1198" y="860"/>
                    </a:lnTo>
                    <a:lnTo>
                      <a:pt x="1203" y="868"/>
                    </a:lnTo>
                    <a:lnTo>
                      <a:pt x="1208" y="875"/>
                    </a:lnTo>
                    <a:lnTo>
                      <a:pt x="1214" y="882"/>
                    </a:lnTo>
                    <a:lnTo>
                      <a:pt x="1220" y="888"/>
                    </a:lnTo>
                    <a:lnTo>
                      <a:pt x="1227" y="894"/>
                    </a:lnTo>
                    <a:lnTo>
                      <a:pt x="1234" y="898"/>
                    </a:lnTo>
                    <a:lnTo>
                      <a:pt x="1241" y="903"/>
                    </a:lnTo>
                    <a:lnTo>
                      <a:pt x="1248" y="908"/>
                    </a:lnTo>
                    <a:lnTo>
                      <a:pt x="1255" y="914"/>
                    </a:lnTo>
                    <a:lnTo>
                      <a:pt x="1263" y="923"/>
                    </a:lnTo>
                    <a:lnTo>
                      <a:pt x="1271" y="932"/>
                    </a:lnTo>
                    <a:lnTo>
                      <a:pt x="1280" y="942"/>
                    </a:lnTo>
                    <a:lnTo>
                      <a:pt x="1289" y="954"/>
                    </a:lnTo>
                    <a:lnTo>
                      <a:pt x="1301" y="966"/>
                    </a:lnTo>
                    <a:lnTo>
                      <a:pt x="1306" y="979"/>
                    </a:lnTo>
                    <a:lnTo>
                      <a:pt x="1310" y="997"/>
                    </a:lnTo>
                    <a:lnTo>
                      <a:pt x="1312" y="1016"/>
                    </a:lnTo>
                    <a:lnTo>
                      <a:pt x="1316" y="1030"/>
                    </a:lnTo>
                    <a:lnTo>
                      <a:pt x="1319" y="1039"/>
                    </a:lnTo>
                    <a:lnTo>
                      <a:pt x="1322" y="1046"/>
                    </a:lnTo>
                    <a:lnTo>
                      <a:pt x="1328" y="1052"/>
                    </a:lnTo>
                    <a:lnTo>
                      <a:pt x="1333" y="1056"/>
                    </a:lnTo>
                    <a:lnTo>
                      <a:pt x="1340" y="1060"/>
                    </a:lnTo>
                    <a:lnTo>
                      <a:pt x="1347" y="1063"/>
                    </a:lnTo>
                    <a:lnTo>
                      <a:pt x="1355" y="1068"/>
                    </a:lnTo>
                    <a:lnTo>
                      <a:pt x="1364" y="1071"/>
                    </a:lnTo>
                    <a:lnTo>
                      <a:pt x="1369" y="1072"/>
                    </a:lnTo>
                    <a:lnTo>
                      <a:pt x="1373" y="1073"/>
                    </a:lnTo>
                    <a:lnTo>
                      <a:pt x="1379" y="1075"/>
                    </a:lnTo>
                    <a:lnTo>
                      <a:pt x="1385" y="1073"/>
                    </a:lnTo>
                    <a:lnTo>
                      <a:pt x="1390" y="1073"/>
                    </a:lnTo>
                    <a:lnTo>
                      <a:pt x="1395" y="1071"/>
                    </a:lnTo>
                    <a:lnTo>
                      <a:pt x="1399" y="1069"/>
                    </a:lnTo>
                    <a:lnTo>
                      <a:pt x="1401" y="1065"/>
                    </a:lnTo>
                    <a:lnTo>
                      <a:pt x="1403" y="1032"/>
                    </a:lnTo>
                    <a:lnTo>
                      <a:pt x="1405" y="962"/>
                    </a:lnTo>
                    <a:lnTo>
                      <a:pt x="1405" y="891"/>
                    </a:lnTo>
                    <a:lnTo>
                      <a:pt x="1403" y="852"/>
                    </a:lnTo>
                    <a:lnTo>
                      <a:pt x="1399" y="844"/>
                    </a:lnTo>
                    <a:lnTo>
                      <a:pt x="1394" y="836"/>
                    </a:lnTo>
                    <a:lnTo>
                      <a:pt x="1390" y="829"/>
                    </a:lnTo>
                    <a:lnTo>
                      <a:pt x="1386" y="822"/>
                    </a:lnTo>
                    <a:lnTo>
                      <a:pt x="1381" y="817"/>
                    </a:lnTo>
                    <a:lnTo>
                      <a:pt x="1377" y="809"/>
                    </a:lnTo>
                    <a:lnTo>
                      <a:pt x="1372" y="802"/>
                    </a:lnTo>
                    <a:lnTo>
                      <a:pt x="1367" y="792"/>
                    </a:lnTo>
                    <a:lnTo>
                      <a:pt x="1358" y="782"/>
                    </a:lnTo>
                    <a:lnTo>
                      <a:pt x="1348" y="773"/>
                    </a:lnTo>
                    <a:lnTo>
                      <a:pt x="1340" y="764"/>
                    </a:lnTo>
                    <a:lnTo>
                      <a:pt x="1337" y="752"/>
                    </a:lnTo>
                    <a:lnTo>
                      <a:pt x="1343" y="744"/>
                    </a:lnTo>
                    <a:lnTo>
                      <a:pt x="1354" y="742"/>
                    </a:lnTo>
                    <a:lnTo>
                      <a:pt x="1362" y="739"/>
                    </a:lnTo>
                    <a:lnTo>
                      <a:pt x="1363" y="731"/>
                    </a:lnTo>
                    <a:lnTo>
                      <a:pt x="1361" y="705"/>
                    </a:lnTo>
                    <a:lnTo>
                      <a:pt x="1362" y="667"/>
                    </a:lnTo>
                    <a:lnTo>
                      <a:pt x="1362" y="630"/>
                    </a:lnTo>
                    <a:lnTo>
                      <a:pt x="1361" y="608"/>
                    </a:lnTo>
                    <a:lnTo>
                      <a:pt x="1356" y="602"/>
                    </a:lnTo>
                    <a:lnTo>
                      <a:pt x="1349" y="598"/>
                    </a:lnTo>
                    <a:lnTo>
                      <a:pt x="1339" y="595"/>
                    </a:lnTo>
                    <a:lnTo>
                      <a:pt x="1327" y="594"/>
                    </a:lnTo>
                    <a:lnTo>
                      <a:pt x="1313" y="593"/>
                    </a:lnTo>
                    <a:lnTo>
                      <a:pt x="1301" y="594"/>
                    </a:lnTo>
                    <a:lnTo>
                      <a:pt x="1289" y="594"/>
                    </a:lnTo>
                    <a:lnTo>
                      <a:pt x="1279" y="595"/>
                    </a:lnTo>
                    <a:lnTo>
                      <a:pt x="1269" y="599"/>
                    </a:lnTo>
                    <a:lnTo>
                      <a:pt x="1261" y="607"/>
                    </a:lnTo>
                    <a:lnTo>
                      <a:pt x="1257" y="616"/>
                    </a:lnTo>
                    <a:lnTo>
                      <a:pt x="1260" y="623"/>
                    </a:lnTo>
                    <a:lnTo>
                      <a:pt x="1275" y="632"/>
                    </a:lnTo>
                    <a:lnTo>
                      <a:pt x="1283" y="643"/>
                    </a:lnTo>
                    <a:lnTo>
                      <a:pt x="1287" y="654"/>
                    </a:lnTo>
                    <a:lnTo>
                      <a:pt x="1284" y="668"/>
                    </a:lnTo>
                    <a:lnTo>
                      <a:pt x="1274" y="667"/>
                    </a:lnTo>
                    <a:lnTo>
                      <a:pt x="1259" y="666"/>
                    </a:lnTo>
                    <a:lnTo>
                      <a:pt x="1243" y="666"/>
                    </a:lnTo>
                    <a:lnTo>
                      <a:pt x="1225" y="665"/>
                    </a:lnTo>
                    <a:lnTo>
                      <a:pt x="1206" y="666"/>
                    </a:lnTo>
                    <a:lnTo>
                      <a:pt x="1190" y="666"/>
                    </a:lnTo>
                    <a:lnTo>
                      <a:pt x="1175" y="666"/>
                    </a:lnTo>
                    <a:lnTo>
                      <a:pt x="1165" y="666"/>
                    </a:lnTo>
                    <a:lnTo>
                      <a:pt x="1164" y="654"/>
                    </a:lnTo>
                    <a:lnTo>
                      <a:pt x="1166" y="644"/>
                    </a:lnTo>
                    <a:lnTo>
                      <a:pt x="1172" y="635"/>
                    </a:lnTo>
                    <a:lnTo>
                      <a:pt x="1181" y="629"/>
                    </a:lnTo>
                    <a:lnTo>
                      <a:pt x="1188" y="627"/>
                    </a:lnTo>
                    <a:lnTo>
                      <a:pt x="1193" y="625"/>
                    </a:lnTo>
                    <a:lnTo>
                      <a:pt x="1199" y="625"/>
                    </a:lnTo>
                    <a:lnTo>
                      <a:pt x="1204" y="625"/>
                    </a:lnTo>
                    <a:lnTo>
                      <a:pt x="1210" y="625"/>
                    </a:lnTo>
                    <a:lnTo>
                      <a:pt x="1215" y="625"/>
                    </a:lnTo>
                    <a:lnTo>
                      <a:pt x="1221" y="625"/>
                    </a:lnTo>
                    <a:lnTo>
                      <a:pt x="1228" y="625"/>
                    </a:lnTo>
                    <a:lnTo>
                      <a:pt x="1228" y="593"/>
                    </a:lnTo>
                    <a:lnTo>
                      <a:pt x="1102" y="601"/>
                    </a:lnTo>
                    <a:lnTo>
                      <a:pt x="1101" y="620"/>
                    </a:lnTo>
                    <a:lnTo>
                      <a:pt x="1102" y="642"/>
                    </a:lnTo>
                    <a:lnTo>
                      <a:pt x="1104" y="660"/>
                    </a:lnTo>
                    <a:lnTo>
                      <a:pt x="1102" y="671"/>
                    </a:lnTo>
                    <a:lnTo>
                      <a:pt x="1097" y="677"/>
                    </a:lnTo>
                    <a:lnTo>
                      <a:pt x="1087" y="681"/>
                    </a:lnTo>
                    <a:lnTo>
                      <a:pt x="1078" y="681"/>
                    </a:lnTo>
                    <a:lnTo>
                      <a:pt x="1069" y="677"/>
                    </a:lnTo>
                    <a:lnTo>
                      <a:pt x="1062" y="674"/>
                    </a:lnTo>
                    <a:lnTo>
                      <a:pt x="1054" y="671"/>
                    </a:lnTo>
                    <a:lnTo>
                      <a:pt x="1045" y="670"/>
                    </a:lnTo>
                    <a:lnTo>
                      <a:pt x="1034" y="668"/>
                    </a:lnTo>
                    <a:lnTo>
                      <a:pt x="1024" y="667"/>
                    </a:lnTo>
                    <a:lnTo>
                      <a:pt x="1015" y="666"/>
                    </a:lnTo>
                    <a:lnTo>
                      <a:pt x="1006" y="665"/>
                    </a:lnTo>
                    <a:lnTo>
                      <a:pt x="999" y="662"/>
                    </a:lnTo>
                    <a:lnTo>
                      <a:pt x="992" y="660"/>
                    </a:lnTo>
                    <a:lnTo>
                      <a:pt x="984" y="658"/>
                    </a:lnTo>
                    <a:lnTo>
                      <a:pt x="975" y="656"/>
                    </a:lnTo>
                    <a:lnTo>
                      <a:pt x="964" y="654"/>
                    </a:lnTo>
                    <a:lnTo>
                      <a:pt x="952" y="652"/>
                    </a:lnTo>
                    <a:lnTo>
                      <a:pt x="939" y="650"/>
                    </a:lnTo>
                    <a:lnTo>
                      <a:pt x="926" y="647"/>
                    </a:lnTo>
                    <a:lnTo>
                      <a:pt x="912" y="645"/>
                    </a:lnTo>
                    <a:lnTo>
                      <a:pt x="899" y="644"/>
                    </a:lnTo>
                    <a:lnTo>
                      <a:pt x="885" y="642"/>
                    </a:lnTo>
                    <a:lnTo>
                      <a:pt x="872" y="640"/>
                    </a:lnTo>
                    <a:lnTo>
                      <a:pt x="858" y="639"/>
                    </a:lnTo>
                    <a:lnTo>
                      <a:pt x="846" y="638"/>
                    </a:lnTo>
                    <a:lnTo>
                      <a:pt x="834" y="637"/>
                    </a:lnTo>
                    <a:lnTo>
                      <a:pt x="824" y="636"/>
                    </a:lnTo>
                    <a:lnTo>
                      <a:pt x="814" y="636"/>
                    </a:lnTo>
                    <a:lnTo>
                      <a:pt x="802" y="636"/>
                    </a:lnTo>
                    <a:lnTo>
                      <a:pt x="788" y="637"/>
                    </a:lnTo>
                    <a:lnTo>
                      <a:pt x="773" y="638"/>
                    </a:lnTo>
                    <a:lnTo>
                      <a:pt x="758" y="640"/>
                    </a:lnTo>
                    <a:lnTo>
                      <a:pt x="744" y="643"/>
                    </a:lnTo>
                    <a:lnTo>
                      <a:pt x="731" y="644"/>
                    </a:lnTo>
                    <a:lnTo>
                      <a:pt x="721" y="646"/>
                    </a:lnTo>
                    <a:lnTo>
                      <a:pt x="714" y="647"/>
                    </a:lnTo>
                    <a:lnTo>
                      <a:pt x="706" y="648"/>
                    </a:lnTo>
                    <a:lnTo>
                      <a:pt x="698" y="650"/>
                    </a:lnTo>
                    <a:lnTo>
                      <a:pt x="691" y="651"/>
                    </a:lnTo>
                    <a:lnTo>
                      <a:pt x="684" y="650"/>
                    </a:lnTo>
                    <a:lnTo>
                      <a:pt x="678" y="648"/>
                    </a:lnTo>
                    <a:lnTo>
                      <a:pt x="674" y="646"/>
                    </a:lnTo>
                    <a:lnTo>
                      <a:pt x="670" y="642"/>
                    </a:lnTo>
                    <a:lnTo>
                      <a:pt x="669" y="635"/>
                    </a:lnTo>
                    <a:lnTo>
                      <a:pt x="670" y="630"/>
                    </a:lnTo>
                    <a:lnTo>
                      <a:pt x="674" y="627"/>
                    </a:lnTo>
                    <a:lnTo>
                      <a:pt x="680" y="623"/>
                    </a:lnTo>
                    <a:lnTo>
                      <a:pt x="688" y="622"/>
                    </a:lnTo>
                    <a:lnTo>
                      <a:pt x="696" y="620"/>
                    </a:lnTo>
                    <a:lnTo>
                      <a:pt x="704" y="618"/>
                    </a:lnTo>
                    <a:lnTo>
                      <a:pt x="713" y="617"/>
                    </a:lnTo>
                    <a:lnTo>
                      <a:pt x="722" y="616"/>
                    </a:lnTo>
                    <a:lnTo>
                      <a:pt x="738" y="614"/>
                    </a:lnTo>
                    <a:lnTo>
                      <a:pt x="753" y="612"/>
                    </a:lnTo>
                    <a:lnTo>
                      <a:pt x="767" y="609"/>
                    </a:lnTo>
                    <a:lnTo>
                      <a:pt x="781" y="608"/>
                    </a:lnTo>
                    <a:lnTo>
                      <a:pt x="794" y="607"/>
                    </a:lnTo>
                    <a:lnTo>
                      <a:pt x="808" y="606"/>
                    </a:lnTo>
                    <a:lnTo>
                      <a:pt x="822" y="606"/>
                    </a:lnTo>
                    <a:lnTo>
                      <a:pt x="839" y="607"/>
                    </a:lnTo>
                    <a:lnTo>
                      <a:pt x="852" y="608"/>
                    </a:lnTo>
                    <a:lnTo>
                      <a:pt x="866" y="609"/>
                    </a:lnTo>
                    <a:lnTo>
                      <a:pt x="881" y="612"/>
                    </a:lnTo>
                    <a:lnTo>
                      <a:pt x="897" y="615"/>
                    </a:lnTo>
                    <a:lnTo>
                      <a:pt x="915" y="618"/>
                    </a:lnTo>
                    <a:lnTo>
                      <a:pt x="933" y="623"/>
                    </a:lnTo>
                    <a:lnTo>
                      <a:pt x="953" y="628"/>
                    </a:lnTo>
                    <a:lnTo>
                      <a:pt x="973" y="632"/>
                    </a:lnTo>
                    <a:lnTo>
                      <a:pt x="986" y="635"/>
                    </a:lnTo>
                    <a:lnTo>
                      <a:pt x="999" y="636"/>
                    </a:lnTo>
                    <a:lnTo>
                      <a:pt x="1011" y="636"/>
                    </a:lnTo>
                    <a:lnTo>
                      <a:pt x="1024" y="637"/>
                    </a:lnTo>
                    <a:lnTo>
                      <a:pt x="1037" y="637"/>
                    </a:lnTo>
                    <a:lnTo>
                      <a:pt x="1049" y="637"/>
                    </a:lnTo>
                    <a:lnTo>
                      <a:pt x="1062" y="638"/>
                    </a:lnTo>
                    <a:lnTo>
                      <a:pt x="1075" y="639"/>
                    </a:lnTo>
                    <a:lnTo>
                      <a:pt x="1076" y="630"/>
                    </a:lnTo>
                    <a:lnTo>
                      <a:pt x="1071" y="622"/>
                    </a:lnTo>
                    <a:lnTo>
                      <a:pt x="1063" y="616"/>
                    </a:lnTo>
                    <a:lnTo>
                      <a:pt x="1053" y="613"/>
                    </a:lnTo>
                    <a:lnTo>
                      <a:pt x="1040" y="609"/>
                    </a:lnTo>
                    <a:lnTo>
                      <a:pt x="1028" y="607"/>
                    </a:lnTo>
                    <a:lnTo>
                      <a:pt x="1014" y="606"/>
                    </a:lnTo>
                    <a:lnTo>
                      <a:pt x="1001" y="605"/>
                    </a:lnTo>
                    <a:lnTo>
                      <a:pt x="990" y="604"/>
                    </a:lnTo>
                    <a:lnTo>
                      <a:pt x="978" y="602"/>
                    </a:lnTo>
                    <a:lnTo>
                      <a:pt x="966" y="601"/>
                    </a:lnTo>
                    <a:lnTo>
                      <a:pt x="956" y="599"/>
                    </a:lnTo>
                    <a:lnTo>
                      <a:pt x="945" y="598"/>
                    </a:lnTo>
                    <a:lnTo>
                      <a:pt x="934" y="595"/>
                    </a:lnTo>
                    <a:lnTo>
                      <a:pt x="923" y="593"/>
                    </a:lnTo>
                    <a:lnTo>
                      <a:pt x="911" y="590"/>
                    </a:lnTo>
                    <a:lnTo>
                      <a:pt x="897" y="586"/>
                    </a:lnTo>
                    <a:lnTo>
                      <a:pt x="884" y="583"/>
                    </a:lnTo>
                    <a:lnTo>
                      <a:pt x="870" y="580"/>
                    </a:lnTo>
                    <a:lnTo>
                      <a:pt x="856" y="579"/>
                    </a:lnTo>
                    <a:lnTo>
                      <a:pt x="841" y="578"/>
                    </a:lnTo>
                    <a:lnTo>
                      <a:pt x="827" y="577"/>
                    </a:lnTo>
                    <a:lnTo>
                      <a:pt x="812" y="577"/>
                    </a:lnTo>
                    <a:lnTo>
                      <a:pt x="797" y="577"/>
                    </a:lnTo>
                    <a:lnTo>
                      <a:pt x="788" y="577"/>
                    </a:lnTo>
                    <a:lnTo>
                      <a:pt x="778" y="577"/>
                    </a:lnTo>
                    <a:lnTo>
                      <a:pt x="767" y="578"/>
                    </a:lnTo>
                    <a:lnTo>
                      <a:pt x="757" y="578"/>
                    </a:lnTo>
                    <a:lnTo>
                      <a:pt x="745" y="578"/>
                    </a:lnTo>
                    <a:lnTo>
                      <a:pt x="736" y="578"/>
                    </a:lnTo>
                    <a:lnTo>
                      <a:pt x="727" y="578"/>
                    </a:lnTo>
                    <a:lnTo>
                      <a:pt x="719" y="579"/>
                    </a:lnTo>
                    <a:lnTo>
                      <a:pt x="710" y="582"/>
                    </a:lnTo>
                    <a:lnTo>
                      <a:pt x="702" y="586"/>
                    </a:lnTo>
                    <a:lnTo>
                      <a:pt x="695" y="591"/>
                    </a:lnTo>
                    <a:lnTo>
                      <a:pt x="685" y="594"/>
                    </a:lnTo>
                    <a:lnTo>
                      <a:pt x="681" y="595"/>
                    </a:lnTo>
                    <a:lnTo>
                      <a:pt x="675" y="597"/>
                    </a:lnTo>
                    <a:lnTo>
                      <a:pt x="670" y="597"/>
                    </a:lnTo>
                    <a:lnTo>
                      <a:pt x="666" y="597"/>
                    </a:lnTo>
                    <a:lnTo>
                      <a:pt x="661" y="597"/>
                    </a:lnTo>
                    <a:lnTo>
                      <a:pt x="655" y="597"/>
                    </a:lnTo>
                    <a:lnTo>
                      <a:pt x="651" y="598"/>
                    </a:lnTo>
                    <a:lnTo>
                      <a:pt x="645" y="599"/>
                    </a:lnTo>
                    <a:lnTo>
                      <a:pt x="640" y="606"/>
                    </a:lnTo>
                    <a:lnTo>
                      <a:pt x="642" y="618"/>
                    </a:lnTo>
                    <a:lnTo>
                      <a:pt x="643" y="631"/>
                    </a:lnTo>
                    <a:lnTo>
                      <a:pt x="642" y="637"/>
                    </a:lnTo>
                    <a:lnTo>
                      <a:pt x="637" y="637"/>
                    </a:lnTo>
                    <a:lnTo>
                      <a:pt x="630" y="637"/>
                    </a:lnTo>
                    <a:lnTo>
                      <a:pt x="621" y="637"/>
                    </a:lnTo>
                    <a:lnTo>
                      <a:pt x="610" y="636"/>
                    </a:lnTo>
                    <a:lnTo>
                      <a:pt x="601" y="636"/>
                    </a:lnTo>
                    <a:lnTo>
                      <a:pt x="592" y="635"/>
                    </a:lnTo>
                    <a:lnTo>
                      <a:pt x="585" y="633"/>
                    </a:lnTo>
                    <a:lnTo>
                      <a:pt x="581" y="633"/>
                    </a:lnTo>
                    <a:lnTo>
                      <a:pt x="570" y="627"/>
                    </a:lnTo>
                    <a:lnTo>
                      <a:pt x="556" y="613"/>
                    </a:lnTo>
                    <a:lnTo>
                      <a:pt x="540" y="593"/>
                    </a:lnTo>
                    <a:lnTo>
                      <a:pt x="522" y="571"/>
                    </a:lnTo>
                    <a:lnTo>
                      <a:pt x="506" y="548"/>
                    </a:lnTo>
                    <a:lnTo>
                      <a:pt x="492" y="529"/>
                    </a:lnTo>
                    <a:lnTo>
                      <a:pt x="481" y="513"/>
                    </a:lnTo>
                    <a:lnTo>
                      <a:pt x="477" y="503"/>
                    </a:lnTo>
                    <a:lnTo>
                      <a:pt x="472" y="488"/>
                    </a:lnTo>
                    <a:lnTo>
                      <a:pt x="466" y="476"/>
                    </a:lnTo>
                    <a:lnTo>
                      <a:pt x="460" y="464"/>
                    </a:lnTo>
                    <a:lnTo>
                      <a:pt x="452" y="454"/>
                    </a:lnTo>
                    <a:lnTo>
                      <a:pt x="445" y="445"/>
                    </a:lnTo>
                    <a:lnTo>
                      <a:pt x="437" y="435"/>
                    </a:lnTo>
                    <a:lnTo>
                      <a:pt x="430" y="426"/>
                    </a:lnTo>
                    <a:lnTo>
                      <a:pt x="423" y="416"/>
                    </a:lnTo>
                    <a:lnTo>
                      <a:pt x="416" y="405"/>
                    </a:lnTo>
                    <a:lnTo>
                      <a:pt x="407" y="394"/>
                    </a:lnTo>
                    <a:lnTo>
                      <a:pt x="396" y="382"/>
                    </a:lnTo>
                    <a:lnTo>
                      <a:pt x="386" y="370"/>
                    </a:lnTo>
                    <a:lnTo>
                      <a:pt x="374" y="357"/>
                    </a:lnTo>
                    <a:lnTo>
                      <a:pt x="365" y="347"/>
                    </a:lnTo>
                    <a:lnTo>
                      <a:pt x="357" y="337"/>
                    </a:lnTo>
                    <a:lnTo>
                      <a:pt x="352" y="332"/>
                    </a:lnTo>
                    <a:lnTo>
                      <a:pt x="347" y="327"/>
                    </a:lnTo>
                    <a:lnTo>
                      <a:pt x="341" y="321"/>
                    </a:lnTo>
                    <a:lnTo>
                      <a:pt x="335" y="316"/>
                    </a:lnTo>
                    <a:lnTo>
                      <a:pt x="334" y="310"/>
                    </a:lnTo>
                    <a:lnTo>
                      <a:pt x="334" y="304"/>
                    </a:lnTo>
                    <a:lnTo>
                      <a:pt x="335" y="301"/>
                    </a:lnTo>
                    <a:lnTo>
                      <a:pt x="335" y="297"/>
                    </a:lnTo>
                    <a:lnTo>
                      <a:pt x="335" y="290"/>
                    </a:lnTo>
                    <a:lnTo>
                      <a:pt x="337" y="268"/>
                    </a:lnTo>
                    <a:lnTo>
                      <a:pt x="342" y="250"/>
                    </a:lnTo>
                    <a:lnTo>
                      <a:pt x="346" y="232"/>
                    </a:lnTo>
                    <a:lnTo>
                      <a:pt x="343" y="211"/>
                    </a:lnTo>
                    <a:lnTo>
                      <a:pt x="340" y="199"/>
                    </a:lnTo>
                    <a:lnTo>
                      <a:pt x="336" y="189"/>
                    </a:lnTo>
                    <a:lnTo>
                      <a:pt x="333" y="180"/>
                    </a:lnTo>
                    <a:lnTo>
                      <a:pt x="328" y="171"/>
                    </a:lnTo>
                    <a:lnTo>
                      <a:pt x="325" y="161"/>
                    </a:lnTo>
                    <a:lnTo>
                      <a:pt x="319" y="153"/>
                    </a:lnTo>
                    <a:lnTo>
                      <a:pt x="314" y="144"/>
                    </a:lnTo>
                    <a:lnTo>
                      <a:pt x="309" y="134"/>
                    </a:lnTo>
                    <a:lnTo>
                      <a:pt x="305" y="130"/>
                    </a:lnTo>
                    <a:lnTo>
                      <a:pt x="301" y="126"/>
                    </a:lnTo>
                    <a:lnTo>
                      <a:pt x="295" y="121"/>
                    </a:lnTo>
                    <a:lnTo>
                      <a:pt x="289" y="116"/>
                    </a:lnTo>
                    <a:lnTo>
                      <a:pt x="282" y="113"/>
                    </a:lnTo>
                    <a:lnTo>
                      <a:pt x="278" y="108"/>
                    </a:lnTo>
                    <a:lnTo>
                      <a:pt x="273" y="104"/>
                    </a:lnTo>
                    <a:lnTo>
                      <a:pt x="271" y="100"/>
                    </a:lnTo>
                    <a:lnTo>
                      <a:pt x="271" y="88"/>
                    </a:lnTo>
                    <a:lnTo>
                      <a:pt x="275" y="81"/>
                    </a:lnTo>
                    <a:lnTo>
                      <a:pt x="282" y="73"/>
                    </a:lnTo>
                    <a:lnTo>
                      <a:pt x="288" y="61"/>
                    </a:lnTo>
                    <a:lnTo>
                      <a:pt x="287" y="53"/>
                    </a:lnTo>
                    <a:lnTo>
                      <a:pt x="280" y="47"/>
                    </a:lnTo>
                    <a:lnTo>
                      <a:pt x="272" y="42"/>
                    </a:lnTo>
                    <a:lnTo>
                      <a:pt x="263" y="37"/>
                    </a:lnTo>
                    <a:lnTo>
                      <a:pt x="260" y="32"/>
                    </a:lnTo>
                    <a:lnTo>
                      <a:pt x="263" y="24"/>
                    </a:lnTo>
                    <a:lnTo>
                      <a:pt x="268" y="17"/>
                    </a:lnTo>
                    <a:lnTo>
                      <a:pt x="274" y="13"/>
                    </a:lnTo>
                    <a:lnTo>
                      <a:pt x="286" y="8"/>
                    </a:lnTo>
                    <a:lnTo>
                      <a:pt x="295" y="7"/>
                    </a:lnTo>
                    <a:lnTo>
                      <a:pt x="302" y="7"/>
                    </a:lnTo>
                    <a:lnTo>
                      <a:pt x="306" y="9"/>
                    </a:lnTo>
                    <a:lnTo>
                      <a:pt x="310" y="14"/>
                    </a:lnTo>
                    <a:lnTo>
                      <a:pt x="313" y="20"/>
                    </a:lnTo>
                    <a:lnTo>
                      <a:pt x="316" y="27"/>
                    </a:lnTo>
                    <a:lnTo>
                      <a:pt x="319" y="33"/>
                    </a:lnTo>
                    <a:lnTo>
                      <a:pt x="326" y="45"/>
                    </a:lnTo>
                    <a:lnTo>
                      <a:pt x="332" y="57"/>
                    </a:lnTo>
                    <a:lnTo>
                      <a:pt x="337" y="68"/>
                    </a:lnTo>
                    <a:lnTo>
                      <a:pt x="342" y="78"/>
                    </a:lnTo>
                    <a:lnTo>
                      <a:pt x="347" y="90"/>
                    </a:lnTo>
                    <a:lnTo>
                      <a:pt x="350" y="101"/>
                    </a:lnTo>
                    <a:lnTo>
                      <a:pt x="354" y="114"/>
                    </a:lnTo>
                    <a:lnTo>
                      <a:pt x="357" y="128"/>
                    </a:lnTo>
                    <a:lnTo>
                      <a:pt x="366" y="174"/>
                    </a:lnTo>
                    <a:lnTo>
                      <a:pt x="370" y="213"/>
                    </a:lnTo>
                    <a:lnTo>
                      <a:pt x="370" y="253"/>
                    </a:lnTo>
                    <a:lnTo>
                      <a:pt x="365" y="299"/>
                    </a:lnTo>
                    <a:lnTo>
                      <a:pt x="366" y="305"/>
                    </a:lnTo>
                    <a:lnTo>
                      <a:pt x="372" y="312"/>
                    </a:lnTo>
                    <a:lnTo>
                      <a:pt x="380" y="320"/>
                    </a:lnTo>
                    <a:lnTo>
                      <a:pt x="390" y="329"/>
                    </a:lnTo>
                    <a:lnTo>
                      <a:pt x="402" y="340"/>
                    </a:lnTo>
                    <a:lnTo>
                      <a:pt x="413" y="350"/>
                    </a:lnTo>
                    <a:lnTo>
                      <a:pt x="424" y="362"/>
                    </a:lnTo>
                    <a:lnTo>
                      <a:pt x="434" y="373"/>
                    </a:lnTo>
                    <a:lnTo>
                      <a:pt x="443" y="384"/>
                    </a:lnTo>
                    <a:lnTo>
                      <a:pt x="453" y="395"/>
                    </a:lnTo>
                    <a:lnTo>
                      <a:pt x="462" y="405"/>
                    </a:lnTo>
                    <a:lnTo>
                      <a:pt x="471" y="416"/>
                    </a:lnTo>
                    <a:lnTo>
                      <a:pt x="479" y="425"/>
                    </a:lnTo>
                    <a:lnTo>
                      <a:pt x="487" y="434"/>
                    </a:lnTo>
                    <a:lnTo>
                      <a:pt x="494" y="442"/>
                    </a:lnTo>
                    <a:lnTo>
                      <a:pt x="499" y="449"/>
                    </a:lnTo>
                    <a:lnTo>
                      <a:pt x="515" y="473"/>
                    </a:lnTo>
                    <a:lnTo>
                      <a:pt x="532" y="500"/>
                    </a:lnTo>
                    <a:lnTo>
                      <a:pt x="549" y="525"/>
                    </a:lnTo>
                    <a:lnTo>
                      <a:pt x="566" y="548"/>
                    </a:lnTo>
                    <a:lnTo>
                      <a:pt x="581" y="570"/>
                    </a:lnTo>
                    <a:lnTo>
                      <a:pt x="593" y="589"/>
                    </a:lnTo>
                    <a:lnTo>
                      <a:pt x="602" y="602"/>
                    </a:lnTo>
                    <a:lnTo>
                      <a:pt x="609" y="610"/>
                    </a:lnTo>
                    <a:lnTo>
                      <a:pt x="616" y="604"/>
                    </a:lnTo>
                    <a:lnTo>
                      <a:pt x="620" y="595"/>
                    </a:lnTo>
                    <a:lnTo>
                      <a:pt x="619" y="586"/>
                    </a:lnTo>
                    <a:lnTo>
                      <a:pt x="615" y="576"/>
                    </a:lnTo>
                    <a:lnTo>
                      <a:pt x="609" y="566"/>
                    </a:lnTo>
                    <a:lnTo>
                      <a:pt x="601" y="555"/>
                    </a:lnTo>
                    <a:lnTo>
                      <a:pt x="593" y="546"/>
                    </a:lnTo>
                    <a:lnTo>
                      <a:pt x="585" y="537"/>
                    </a:lnTo>
                    <a:lnTo>
                      <a:pt x="575" y="524"/>
                    </a:lnTo>
                    <a:lnTo>
                      <a:pt x="563" y="507"/>
                    </a:lnTo>
                    <a:lnTo>
                      <a:pt x="549" y="487"/>
                    </a:lnTo>
                    <a:lnTo>
                      <a:pt x="537" y="466"/>
                    </a:lnTo>
                    <a:lnTo>
                      <a:pt x="523" y="446"/>
                    </a:lnTo>
                    <a:lnTo>
                      <a:pt x="510" y="426"/>
                    </a:lnTo>
                    <a:lnTo>
                      <a:pt x="500" y="410"/>
                    </a:lnTo>
                    <a:lnTo>
                      <a:pt x="492" y="399"/>
                    </a:lnTo>
                    <a:lnTo>
                      <a:pt x="481" y="385"/>
                    </a:lnTo>
                    <a:lnTo>
                      <a:pt x="469" y="367"/>
                    </a:lnTo>
                    <a:lnTo>
                      <a:pt x="455" y="350"/>
                    </a:lnTo>
                    <a:lnTo>
                      <a:pt x="441" y="332"/>
                    </a:lnTo>
                    <a:lnTo>
                      <a:pt x="427" y="316"/>
                    </a:lnTo>
                    <a:lnTo>
                      <a:pt x="417" y="301"/>
                    </a:lnTo>
                    <a:lnTo>
                      <a:pt x="409" y="289"/>
                    </a:lnTo>
                    <a:lnTo>
                      <a:pt x="404" y="282"/>
                    </a:lnTo>
                    <a:lnTo>
                      <a:pt x="399" y="259"/>
                    </a:lnTo>
                    <a:lnTo>
                      <a:pt x="396" y="221"/>
                    </a:lnTo>
                    <a:lnTo>
                      <a:pt x="393" y="182"/>
                    </a:lnTo>
                    <a:lnTo>
                      <a:pt x="390" y="152"/>
                    </a:lnTo>
                    <a:lnTo>
                      <a:pt x="387" y="129"/>
                    </a:lnTo>
                    <a:lnTo>
                      <a:pt x="385" y="105"/>
                    </a:lnTo>
                    <a:lnTo>
                      <a:pt x="380" y="82"/>
                    </a:lnTo>
                    <a:lnTo>
                      <a:pt x="373" y="60"/>
                    </a:lnTo>
                    <a:lnTo>
                      <a:pt x="369" y="50"/>
                    </a:lnTo>
                    <a:lnTo>
                      <a:pt x="362" y="40"/>
                    </a:lnTo>
                    <a:lnTo>
                      <a:pt x="355" y="32"/>
                    </a:lnTo>
                    <a:lnTo>
                      <a:pt x="349" y="24"/>
                    </a:lnTo>
                    <a:lnTo>
                      <a:pt x="342" y="18"/>
                    </a:lnTo>
                    <a:lnTo>
                      <a:pt x="336" y="14"/>
                    </a:lnTo>
                    <a:lnTo>
                      <a:pt x="333" y="10"/>
                    </a:lnTo>
                    <a:lnTo>
                      <a:pt x="331"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 name="Freeform 34"/>
              <p:cNvSpPr>
                <a:spLocks/>
              </p:cNvSpPr>
              <p:nvPr/>
            </p:nvSpPr>
            <p:spPr bwMode="auto">
              <a:xfrm>
                <a:off x="4496" y="906"/>
                <a:ext cx="21" cy="21"/>
              </a:xfrm>
              <a:custGeom>
                <a:avLst/>
                <a:gdLst>
                  <a:gd name="T0" fmla="*/ 1 w 42"/>
                  <a:gd name="T1" fmla="*/ 0 h 43"/>
                  <a:gd name="T2" fmla="*/ 1 w 42"/>
                  <a:gd name="T3" fmla="*/ 0 h 43"/>
                  <a:gd name="T4" fmla="*/ 1 w 42"/>
                  <a:gd name="T5" fmla="*/ 0 h 43"/>
                  <a:gd name="T6" fmla="*/ 1 w 42"/>
                  <a:gd name="T7" fmla="*/ 0 h 43"/>
                  <a:gd name="T8" fmla="*/ 1 w 42"/>
                  <a:gd name="T9" fmla="*/ 0 h 43"/>
                  <a:gd name="T10" fmla="*/ 1 w 42"/>
                  <a:gd name="T11" fmla="*/ 0 h 43"/>
                  <a:gd name="T12" fmla="*/ 1 w 42"/>
                  <a:gd name="T13" fmla="*/ 0 h 43"/>
                  <a:gd name="T14" fmla="*/ 1 w 42"/>
                  <a:gd name="T15" fmla="*/ 0 h 43"/>
                  <a:gd name="T16" fmla="*/ 0 w 42"/>
                  <a:gd name="T17" fmla="*/ 0 h 43"/>
                  <a:gd name="T18" fmla="*/ 1 w 42"/>
                  <a:gd name="T19" fmla="*/ 0 h 43"/>
                  <a:gd name="T20" fmla="*/ 1 w 42"/>
                  <a:gd name="T21" fmla="*/ 0 h 43"/>
                  <a:gd name="T22" fmla="*/ 1 w 42"/>
                  <a:gd name="T23" fmla="*/ 0 h 43"/>
                  <a:gd name="T24" fmla="*/ 1 w 42"/>
                  <a:gd name="T25" fmla="*/ 0 h 43"/>
                  <a:gd name="T26" fmla="*/ 1 w 42"/>
                  <a:gd name="T27" fmla="*/ 0 h 43"/>
                  <a:gd name="T28" fmla="*/ 1 w 42"/>
                  <a:gd name="T29" fmla="*/ 0 h 43"/>
                  <a:gd name="T30" fmla="*/ 1 w 42"/>
                  <a:gd name="T31" fmla="*/ 0 h 43"/>
                  <a:gd name="T32" fmla="*/ 1 w 42"/>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3"/>
                  <a:gd name="T53" fmla="*/ 42 w 42"/>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3">
                    <a:moveTo>
                      <a:pt x="42" y="24"/>
                    </a:moveTo>
                    <a:lnTo>
                      <a:pt x="38" y="28"/>
                    </a:lnTo>
                    <a:lnTo>
                      <a:pt x="28" y="33"/>
                    </a:lnTo>
                    <a:lnTo>
                      <a:pt x="19" y="39"/>
                    </a:lnTo>
                    <a:lnTo>
                      <a:pt x="15" y="43"/>
                    </a:lnTo>
                    <a:lnTo>
                      <a:pt x="11" y="38"/>
                    </a:lnTo>
                    <a:lnTo>
                      <a:pt x="5" y="32"/>
                    </a:lnTo>
                    <a:lnTo>
                      <a:pt x="2" y="25"/>
                    </a:lnTo>
                    <a:lnTo>
                      <a:pt x="0" y="22"/>
                    </a:lnTo>
                    <a:lnTo>
                      <a:pt x="4" y="18"/>
                    </a:lnTo>
                    <a:lnTo>
                      <a:pt x="15" y="12"/>
                    </a:lnTo>
                    <a:lnTo>
                      <a:pt x="26" y="5"/>
                    </a:lnTo>
                    <a:lnTo>
                      <a:pt x="33" y="0"/>
                    </a:lnTo>
                    <a:lnTo>
                      <a:pt x="35" y="3"/>
                    </a:lnTo>
                    <a:lnTo>
                      <a:pt x="39" y="10"/>
                    </a:lnTo>
                    <a:lnTo>
                      <a:pt x="41" y="18"/>
                    </a:lnTo>
                    <a:lnTo>
                      <a:pt x="42"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 name="Freeform 35"/>
              <p:cNvSpPr>
                <a:spLocks/>
              </p:cNvSpPr>
              <p:nvPr/>
            </p:nvSpPr>
            <p:spPr bwMode="auto">
              <a:xfrm>
                <a:off x="4492" y="1035"/>
                <a:ext cx="36" cy="43"/>
              </a:xfrm>
              <a:custGeom>
                <a:avLst/>
                <a:gdLst>
                  <a:gd name="T0" fmla="*/ 1 w 72"/>
                  <a:gd name="T1" fmla="*/ 0 h 85"/>
                  <a:gd name="T2" fmla="*/ 1 w 72"/>
                  <a:gd name="T3" fmla="*/ 1 h 85"/>
                  <a:gd name="T4" fmla="*/ 1 w 72"/>
                  <a:gd name="T5" fmla="*/ 1 h 85"/>
                  <a:gd name="T6" fmla="*/ 1 w 72"/>
                  <a:gd name="T7" fmla="*/ 1 h 85"/>
                  <a:gd name="T8" fmla="*/ 1 w 72"/>
                  <a:gd name="T9" fmla="*/ 1 h 85"/>
                  <a:gd name="T10" fmla="*/ 1 w 72"/>
                  <a:gd name="T11" fmla="*/ 1 h 85"/>
                  <a:gd name="T12" fmla="*/ 1 w 72"/>
                  <a:gd name="T13" fmla="*/ 1 h 85"/>
                  <a:gd name="T14" fmla="*/ 1 w 72"/>
                  <a:gd name="T15" fmla="*/ 1 h 85"/>
                  <a:gd name="T16" fmla="*/ 1 w 72"/>
                  <a:gd name="T17" fmla="*/ 1 h 85"/>
                  <a:gd name="T18" fmla="*/ 1 w 72"/>
                  <a:gd name="T19" fmla="*/ 1 h 85"/>
                  <a:gd name="T20" fmla="*/ 1 w 72"/>
                  <a:gd name="T21" fmla="*/ 1 h 85"/>
                  <a:gd name="T22" fmla="*/ 1 w 72"/>
                  <a:gd name="T23" fmla="*/ 1 h 85"/>
                  <a:gd name="T24" fmla="*/ 1 w 72"/>
                  <a:gd name="T25" fmla="*/ 1 h 85"/>
                  <a:gd name="T26" fmla="*/ 1 w 72"/>
                  <a:gd name="T27" fmla="*/ 1 h 85"/>
                  <a:gd name="T28" fmla="*/ 1 w 72"/>
                  <a:gd name="T29" fmla="*/ 1 h 85"/>
                  <a:gd name="T30" fmla="*/ 1 w 72"/>
                  <a:gd name="T31" fmla="*/ 1 h 85"/>
                  <a:gd name="T32" fmla="*/ 0 w 72"/>
                  <a:gd name="T33" fmla="*/ 1 h 85"/>
                  <a:gd name="T34" fmla="*/ 1 w 72"/>
                  <a:gd name="T35" fmla="*/ 1 h 85"/>
                  <a:gd name="T36" fmla="*/ 1 w 72"/>
                  <a:gd name="T37" fmla="*/ 1 h 85"/>
                  <a:gd name="T38" fmla="*/ 1 w 72"/>
                  <a:gd name="T39" fmla="*/ 1 h 85"/>
                  <a:gd name="T40" fmla="*/ 1 w 72"/>
                  <a:gd name="T41" fmla="*/ 1 h 85"/>
                  <a:gd name="T42" fmla="*/ 1 w 72"/>
                  <a:gd name="T43" fmla="*/ 1 h 85"/>
                  <a:gd name="T44" fmla="*/ 1 w 72"/>
                  <a:gd name="T45" fmla="*/ 1 h 85"/>
                  <a:gd name="T46" fmla="*/ 1 w 72"/>
                  <a:gd name="T47" fmla="*/ 1 h 85"/>
                  <a:gd name="T48" fmla="*/ 1 w 72"/>
                  <a:gd name="T49" fmla="*/ 0 h 8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2"/>
                  <a:gd name="T76" fmla="*/ 0 h 85"/>
                  <a:gd name="T77" fmla="*/ 72 w 72"/>
                  <a:gd name="T78" fmla="*/ 85 h 8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2" h="85">
                    <a:moveTo>
                      <a:pt x="65" y="0"/>
                    </a:moveTo>
                    <a:lnTo>
                      <a:pt x="66" y="6"/>
                    </a:lnTo>
                    <a:lnTo>
                      <a:pt x="68" y="13"/>
                    </a:lnTo>
                    <a:lnTo>
                      <a:pt x="69" y="21"/>
                    </a:lnTo>
                    <a:lnTo>
                      <a:pt x="72" y="26"/>
                    </a:lnTo>
                    <a:lnTo>
                      <a:pt x="68" y="31"/>
                    </a:lnTo>
                    <a:lnTo>
                      <a:pt x="61" y="38"/>
                    </a:lnTo>
                    <a:lnTo>
                      <a:pt x="51" y="48"/>
                    </a:lnTo>
                    <a:lnTo>
                      <a:pt x="41" y="59"/>
                    </a:lnTo>
                    <a:lnTo>
                      <a:pt x="31" y="69"/>
                    </a:lnTo>
                    <a:lnTo>
                      <a:pt x="23" y="77"/>
                    </a:lnTo>
                    <a:lnTo>
                      <a:pt x="16" y="83"/>
                    </a:lnTo>
                    <a:lnTo>
                      <a:pt x="13" y="85"/>
                    </a:lnTo>
                    <a:lnTo>
                      <a:pt x="11" y="81"/>
                    </a:lnTo>
                    <a:lnTo>
                      <a:pt x="6" y="73"/>
                    </a:lnTo>
                    <a:lnTo>
                      <a:pt x="2" y="63"/>
                    </a:lnTo>
                    <a:lnTo>
                      <a:pt x="0" y="58"/>
                    </a:lnTo>
                    <a:lnTo>
                      <a:pt x="2" y="54"/>
                    </a:lnTo>
                    <a:lnTo>
                      <a:pt x="8" y="47"/>
                    </a:lnTo>
                    <a:lnTo>
                      <a:pt x="17" y="39"/>
                    </a:lnTo>
                    <a:lnTo>
                      <a:pt x="28" y="29"/>
                    </a:lnTo>
                    <a:lnTo>
                      <a:pt x="40" y="18"/>
                    </a:lnTo>
                    <a:lnTo>
                      <a:pt x="51" y="10"/>
                    </a:lnTo>
                    <a:lnTo>
                      <a:pt x="59" y="3"/>
                    </a:lnTo>
                    <a:lnTo>
                      <a:pt x="6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 name="Freeform 40"/>
              <p:cNvSpPr>
                <a:spLocks/>
              </p:cNvSpPr>
              <p:nvPr/>
            </p:nvSpPr>
            <p:spPr bwMode="auto">
              <a:xfrm>
                <a:off x="4496" y="1266"/>
                <a:ext cx="26" cy="21"/>
              </a:xfrm>
              <a:custGeom>
                <a:avLst/>
                <a:gdLst>
                  <a:gd name="T0" fmla="*/ 1 w 50"/>
                  <a:gd name="T1" fmla="*/ 0 h 41"/>
                  <a:gd name="T2" fmla="*/ 1 w 50"/>
                  <a:gd name="T3" fmla="*/ 1 h 41"/>
                  <a:gd name="T4" fmla="*/ 1 w 50"/>
                  <a:gd name="T5" fmla="*/ 1 h 41"/>
                  <a:gd name="T6" fmla="*/ 1 w 50"/>
                  <a:gd name="T7" fmla="*/ 1 h 41"/>
                  <a:gd name="T8" fmla="*/ 0 w 50"/>
                  <a:gd name="T9" fmla="*/ 1 h 41"/>
                  <a:gd name="T10" fmla="*/ 1 w 50"/>
                  <a:gd name="T11" fmla="*/ 1 h 41"/>
                  <a:gd name="T12" fmla="*/ 1 w 50"/>
                  <a:gd name="T13" fmla="*/ 1 h 41"/>
                  <a:gd name="T14" fmla="*/ 1 w 50"/>
                  <a:gd name="T15" fmla="*/ 1 h 41"/>
                  <a:gd name="T16" fmla="*/ 1 w 50"/>
                  <a:gd name="T17" fmla="*/ 1 h 41"/>
                  <a:gd name="T18" fmla="*/ 1 w 50"/>
                  <a:gd name="T19" fmla="*/ 1 h 41"/>
                  <a:gd name="T20" fmla="*/ 1 w 50"/>
                  <a:gd name="T21" fmla="*/ 1 h 41"/>
                  <a:gd name="T22" fmla="*/ 1 w 50"/>
                  <a:gd name="T23" fmla="*/ 1 h 41"/>
                  <a:gd name="T24" fmla="*/ 1 w 50"/>
                  <a:gd name="T25" fmla="*/ 1 h 41"/>
                  <a:gd name="T26" fmla="*/ 1 w 50"/>
                  <a:gd name="T27" fmla="*/ 1 h 41"/>
                  <a:gd name="T28" fmla="*/ 1 w 50"/>
                  <a:gd name="T29" fmla="*/ 1 h 41"/>
                  <a:gd name="T30" fmla="*/ 1 w 50"/>
                  <a:gd name="T31" fmla="*/ 1 h 41"/>
                  <a:gd name="T32" fmla="*/ 1 w 50"/>
                  <a:gd name="T33" fmla="*/ 1 h 41"/>
                  <a:gd name="T34" fmla="*/ 1 w 50"/>
                  <a:gd name="T35" fmla="*/ 1 h 41"/>
                  <a:gd name="T36" fmla="*/ 1 w 50"/>
                  <a:gd name="T37" fmla="*/ 1 h 41"/>
                  <a:gd name="T38" fmla="*/ 1 w 50"/>
                  <a:gd name="T39" fmla="*/ 1 h 41"/>
                  <a:gd name="T40" fmla="*/ 1 w 50"/>
                  <a:gd name="T41" fmla="*/ 0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41"/>
                  <a:gd name="T65" fmla="*/ 50 w 50"/>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41">
                    <a:moveTo>
                      <a:pt x="16" y="0"/>
                    </a:moveTo>
                    <a:lnTo>
                      <a:pt x="14" y="4"/>
                    </a:lnTo>
                    <a:lnTo>
                      <a:pt x="10" y="10"/>
                    </a:lnTo>
                    <a:lnTo>
                      <a:pt x="6" y="15"/>
                    </a:lnTo>
                    <a:lnTo>
                      <a:pt x="0" y="21"/>
                    </a:lnTo>
                    <a:lnTo>
                      <a:pt x="1" y="25"/>
                    </a:lnTo>
                    <a:lnTo>
                      <a:pt x="8" y="32"/>
                    </a:lnTo>
                    <a:lnTo>
                      <a:pt x="17" y="38"/>
                    </a:lnTo>
                    <a:lnTo>
                      <a:pt x="25" y="41"/>
                    </a:lnTo>
                    <a:lnTo>
                      <a:pt x="31" y="41"/>
                    </a:lnTo>
                    <a:lnTo>
                      <a:pt x="40" y="40"/>
                    </a:lnTo>
                    <a:lnTo>
                      <a:pt x="47" y="39"/>
                    </a:lnTo>
                    <a:lnTo>
                      <a:pt x="50" y="38"/>
                    </a:lnTo>
                    <a:lnTo>
                      <a:pt x="50" y="34"/>
                    </a:lnTo>
                    <a:lnTo>
                      <a:pt x="47" y="29"/>
                    </a:lnTo>
                    <a:lnTo>
                      <a:pt x="41" y="23"/>
                    </a:lnTo>
                    <a:lnTo>
                      <a:pt x="34" y="16"/>
                    </a:lnTo>
                    <a:lnTo>
                      <a:pt x="27" y="9"/>
                    </a:lnTo>
                    <a:lnTo>
                      <a:pt x="22" y="4"/>
                    </a:lnTo>
                    <a:lnTo>
                      <a:pt x="17" y="1"/>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8" name="Rectangle 45"/>
              <p:cNvSpPr>
                <a:spLocks noChangeArrowheads="1"/>
              </p:cNvSpPr>
              <p:nvPr/>
            </p:nvSpPr>
            <p:spPr bwMode="auto">
              <a:xfrm>
                <a:off x="4480" y="536"/>
                <a:ext cx="4"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63" name="Group 52"/>
            <p:cNvGrpSpPr>
              <a:grpSpLocks/>
            </p:cNvGrpSpPr>
            <p:nvPr/>
          </p:nvGrpSpPr>
          <p:grpSpPr bwMode="auto">
            <a:xfrm>
              <a:off x="3746" y="-2"/>
              <a:ext cx="961" cy="1014"/>
              <a:chOff x="3176" y="192"/>
              <a:chExt cx="1352" cy="1206"/>
            </a:xfrm>
          </p:grpSpPr>
          <p:sp>
            <p:nvSpPr>
              <p:cNvPr id="83" name="Freeform 53"/>
              <p:cNvSpPr>
                <a:spLocks/>
              </p:cNvSpPr>
              <p:nvPr/>
            </p:nvSpPr>
            <p:spPr bwMode="auto">
              <a:xfrm>
                <a:off x="3176" y="740"/>
                <a:ext cx="522" cy="658"/>
              </a:xfrm>
              <a:custGeom>
                <a:avLst/>
                <a:gdLst>
                  <a:gd name="T0" fmla="*/ 1 w 1044"/>
                  <a:gd name="T1" fmla="*/ 0 h 1317"/>
                  <a:gd name="T2" fmla="*/ 1 w 1044"/>
                  <a:gd name="T3" fmla="*/ 0 h 1317"/>
                  <a:gd name="T4" fmla="*/ 1 w 1044"/>
                  <a:gd name="T5" fmla="*/ 0 h 1317"/>
                  <a:gd name="T6" fmla="*/ 1 w 1044"/>
                  <a:gd name="T7" fmla="*/ 0 h 1317"/>
                  <a:gd name="T8" fmla="*/ 1 w 1044"/>
                  <a:gd name="T9" fmla="*/ 0 h 1317"/>
                  <a:gd name="T10" fmla="*/ 1 w 1044"/>
                  <a:gd name="T11" fmla="*/ 0 h 1317"/>
                  <a:gd name="T12" fmla="*/ 1 w 1044"/>
                  <a:gd name="T13" fmla="*/ 0 h 1317"/>
                  <a:gd name="T14" fmla="*/ 1 w 1044"/>
                  <a:gd name="T15" fmla="*/ 0 h 1317"/>
                  <a:gd name="T16" fmla="*/ 1 w 1044"/>
                  <a:gd name="T17" fmla="*/ 0 h 1317"/>
                  <a:gd name="T18" fmla="*/ 1 w 1044"/>
                  <a:gd name="T19" fmla="*/ 0 h 1317"/>
                  <a:gd name="T20" fmla="*/ 1 w 1044"/>
                  <a:gd name="T21" fmla="*/ 0 h 1317"/>
                  <a:gd name="T22" fmla="*/ 1 w 1044"/>
                  <a:gd name="T23" fmla="*/ 0 h 1317"/>
                  <a:gd name="T24" fmla="*/ 1 w 1044"/>
                  <a:gd name="T25" fmla="*/ 0 h 1317"/>
                  <a:gd name="T26" fmla="*/ 1 w 1044"/>
                  <a:gd name="T27" fmla="*/ 0 h 1317"/>
                  <a:gd name="T28" fmla="*/ 1 w 1044"/>
                  <a:gd name="T29" fmla="*/ 0 h 1317"/>
                  <a:gd name="T30" fmla="*/ 1 w 1044"/>
                  <a:gd name="T31" fmla="*/ 0 h 1317"/>
                  <a:gd name="T32" fmla="*/ 1 w 1044"/>
                  <a:gd name="T33" fmla="*/ 0 h 1317"/>
                  <a:gd name="T34" fmla="*/ 1 w 1044"/>
                  <a:gd name="T35" fmla="*/ 0 h 1317"/>
                  <a:gd name="T36" fmla="*/ 1 w 1044"/>
                  <a:gd name="T37" fmla="*/ 0 h 1317"/>
                  <a:gd name="T38" fmla="*/ 1 w 1044"/>
                  <a:gd name="T39" fmla="*/ 0 h 1317"/>
                  <a:gd name="T40" fmla="*/ 1 w 1044"/>
                  <a:gd name="T41" fmla="*/ 0 h 1317"/>
                  <a:gd name="T42" fmla="*/ 1 w 1044"/>
                  <a:gd name="T43" fmla="*/ 0 h 1317"/>
                  <a:gd name="T44" fmla="*/ 1 w 1044"/>
                  <a:gd name="T45" fmla="*/ 0 h 1317"/>
                  <a:gd name="T46" fmla="*/ 1 w 1044"/>
                  <a:gd name="T47" fmla="*/ 0 h 1317"/>
                  <a:gd name="T48" fmla="*/ 1 w 1044"/>
                  <a:gd name="T49" fmla="*/ 0 h 1317"/>
                  <a:gd name="T50" fmla="*/ 1 w 1044"/>
                  <a:gd name="T51" fmla="*/ 0 h 1317"/>
                  <a:gd name="T52" fmla="*/ 1 w 1044"/>
                  <a:gd name="T53" fmla="*/ 0 h 1317"/>
                  <a:gd name="T54" fmla="*/ 1 w 1044"/>
                  <a:gd name="T55" fmla="*/ 0 h 1317"/>
                  <a:gd name="T56" fmla="*/ 1 w 1044"/>
                  <a:gd name="T57" fmla="*/ 0 h 1317"/>
                  <a:gd name="T58" fmla="*/ 1 w 1044"/>
                  <a:gd name="T59" fmla="*/ 0 h 1317"/>
                  <a:gd name="T60" fmla="*/ 1 w 1044"/>
                  <a:gd name="T61" fmla="*/ 0 h 1317"/>
                  <a:gd name="T62" fmla="*/ 1 w 1044"/>
                  <a:gd name="T63" fmla="*/ 0 h 1317"/>
                  <a:gd name="T64" fmla="*/ 1 w 1044"/>
                  <a:gd name="T65" fmla="*/ 0 h 1317"/>
                  <a:gd name="T66" fmla="*/ 1 w 1044"/>
                  <a:gd name="T67" fmla="*/ 0 h 1317"/>
                  <a:gd name="T68" fmla="*/ 1 w 1044"/>
                  <a:gd name="T69" fmla="*/ 0 h 1317"/>
                  <a:gd name="T70" fmla="*/ 1 w 1044"/>
                  <a:gd name="T71" fmla="*/ 0 h 1317"/>
                  <a:gd name="T72" fmla="*/ 1 w 1044"/>
                  <a:gd name="T73" fmla="*/ 0 h 1317"/>
                  <a:gd name="T74" fmla="*/ 1 w 1044"/>
                  <a:gd name="T75" fmla="*/ 0 h 1317"/>
                  <a:gd name="T76" fmla="*/ 1 w 1044"/>
                  <a:gd name="T77" fmla="*/ 0 h 1317"/>
                  <a:gd name="T78" fmla="*/ 1 w 1044"/>
                  <a:gd name="T79" fmla="*/ 0 h 1317"/>
                  <a:gd name="T80" fmla="*/ 1 w 1044"/>
                  <a:gd name="T81" fmla="*/ 0 h 1317"/>
                  <a:gd name="T82" fmla="*/ 1 w 1044"/>
                  <a:gd name="T83" fmla="*/ 0 h 1317"/>
                  <a:gd name="T84" fmla="*/ 1 w 1044"/>
                  <a:gd name="T85" fmla="*/ 0 h 1317"/>
                  <a:gd name="T86" fmla="*/ 1 w 1044"/>
                  <a:gd name="T87" fmla="*/ 0 h 1317"/>
                  <a:gd name="T88" fmla="*/ 1 w 1044"/>
                  <a:gd name="T89" fmla="*/ 0 h 1317"/>
                  <a:gd name="T90" fmla="*/ 1 w 1044"/>
                  <a:gd name="T91" fmla="*/ 0 h 1317"/>
                  <a:gd name="T92" fmla="*/ 1 w 1044"/>
                  <a:gd name="T93" fmla="*/ 0 h 1317"/>
                  <a:gd name="T94" fmla="*/ 1 w 1044"/>
                  <a:gd name="T95" fmla="*/ 0 h 1317"/>
                  <a:gd name="T96" fmla="*/ 1 w 1044"/>
                  <a:gd name="T97" fmla="*/ 0 h 1317"/>
                  <a:gd name="T98" fmla="*/ 1 w 1044"/>
                  <a:gd name="T99" fmla="*/ 0 h 1317"/>
                  <a:gd name="T100" fmla="*/ 1 w 1044"/>
                  <a:gd name="T101" fmla="*/ 0 h 1317"/>
                  <a:gd name="T102" fmla="*/ 1 w 1044"/>
                  <a:gd name="T103" fmla="*/ 0 h 1317"/>
                  <a:gd name="T104" fmla="*/ 1 w 1044"/>
                  <a:gd name="T105" fmla="*/ 0 h 1317"/>
                  <a:gd name="T106" fmla="*/ 1 w 1044"/>
                  <a:gd name="T107" fmla="*/ 0 h 1317"/>
                  <a:gd name="T108" fmla="*/ 1 w 1044"/>
                  <a:gd name="T109" fmla="*/ 0 h 1317"/>
                  <a:gd name="T110" fmla="*/ 1 w 1044"/>
                  <a:gd name="T111" fmla="*/ 0 h 1317"/>
                  <a:gd name="T112" fmla="*/ 1 w 1044"/>
                  <a:gd name="T113" fmla="*/ 0 h 1317"/>
                  <a:gd name="T114" fmla="*/ 1 w 1044"/>
                  <a:gd name="T115" fmla="*/ 0 h 131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44"/>
                  <a:gd name="T175" fmla="*/ 0 h 1317"/>
                  <a:gd name="T176" fmla="*/ 1044 w 1044"/>
                  <a:gd name="T177" fmla="*/ 1317 h 131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44" h="1317">
                    <a:moveTo>
                      <a:pt x="872" y="0"/>
                    </a:moveTo>
                    <a:lnTo>
                      <a:pt x="855" y="9"/>
                    </a:lnTo>
                    <a:lnTo>
                      <a:pt x="842" y="21"/>
                    </a:lnTo>
                    <a:lnTo>
                      <a:pt x="831" y="35"/>
                    </a:lnTo>
                    <a:lnTo>
                      <a:pt x="823" y="50"/>
                    </a:lnTo>
                    <a:lnTo>
                      <a:pt x="816" y="68"/>
                    </a:lnTo>
                    <a:lnTo>
                      <a:pt x="810" y="87"/>
                    </a:lnTo>
                    <a:lnTo>
                      <a:pt x="804" y="107"/>
                    </a:lnTo>
                    <a:lnTo>
                      <a:pt x="800" y="128"/>
                    </a:lnTo>
                    <a:lnTo>
                      <a:pt x="794" y="143"/>
                    </a:lnTo>
                    <a:lnTo>
                      <a:pt x="785" y="158"/>
                    </a:lnTo>
                    <a:lnTo>
                      <a:pt x="771" y="174"/>
                    </a:lnTo>
                    <a:lnTo>
                      <a:pt x="755" y="190"/>
                    </a:lnTo>
                    <a:lnTo>
                      <a:pt x="737" y="207"/>
                    </a:lnTo>
                    <a:lnTo>
                      <a:pt x="719" y="225"/>
                    </a:lnTo>
                    <a:lnTo>
                      <a:pt x="701" y="241"/>
                    </a:lnTo>
                    <a:lnTo>
                      <a:pt x="683" y="257"/>
                    </a:lnTo>
                    <a:lnTo>
                      <a:pt x="665" y="274"/>
                    </a:lnTo>
                    <a:lnTo>
                      <a:pt x="648" y="290"/>
                    </a:lnTo>
                    <a:lnTo>
                      <a:pt x="630" y="307"/>
                    </a:lnTo>
                    <a:lnTo>
                      <a:pt x="613" y="323"/>
                    </a:lnTo>
                    <a:lnTo>
                      <a:pt x="596" y="338"/>
                    </a:lnTo>
                    <a:lnTo>
                      <a:pt x="578" y="353"/>
                    </a:lnTo>
                    <a:lnTo>
                      <a:pt x="562" y="368"/>
                    </a:lnTo>
                    <a:lnTo>
                      <a:pt x="547" y="383"/>
                    </a:lnTo>
                    <a:lnTo>
                      <a:pt x="532" y="396"/>
                    </a:lnTo>
                    <a:lnTo>
                      <a:pt x="517" y="411"/>
                    </a:lnTo>
                    <a:lnTo>
                      <a:pt x="504" y="425"/>
                    </a:lnTo>
                    <a:lnTo>
                      <a:pt x="491" y="440"/>
                    </a:lnTo>
                    <a:lnTo>
                      <a:pt x="478" y="455"/>
                    </a:lnTo>
                    <a:lnTo>
                      <a:pt x="466" y="470"/>
                    </a:lnTo>
                    <a:lnTo>
                      <a:pt x="455" y="485"/>
                    </a:lnTo>
                    <a:lnTo>
                      <a:pt x="445" y="500"/>
                    </a:lnTo>
                    <a:lnTo>
                      <a:pt x="432" y="525"/>
                    </a:lnTo>
                    <a:lnTo>
                      <a:pt x="426" y="548"/>
                    </a:lnTo>
                    <a:lnTo>
                      <a:pt x="423" y="574"/>
                    </a:lnTo>
                    <a:lnTo>
                      <a:pt x="418" y="602"/>
                    </a:lnTo>
                    <a:lnTo>
                      <a:pt x="411" y="628"/>
                    </a:lnTo>
                    <a:lnTo>
                      <a:pt x="403" y="651"/>
                    </a:lnTo>
                    <a:lnTo>
                      <a:pt x="394" y="672"/>
                    </a:lnTo>
                    <a:lnTo>
                      <a:pt x="384" y="692"/>
                    </a:lnTo>
                    <a:lnTo>
                      <a:pt x="373" y="713"/>
                    </a:lnTo>
                    <a:lnTo>
                      <a:pt x="363" y="735"/>
                    </a:lnTo>
                    <a:lnTo>
                      <a:pt x="354" y="758"/>
                    </a:lnTo>
                    <a:lnTo>
                      <a:pt x="345" y="782"/>
                    </a:lnTo>
                    <a:lnTo>
                      <a:pt x="333" y="821"/>
                    </a:lnTo>
                    <a:lnTo>
                      <a:pt x="325" y="852"/>
                    </a:lnTo>
                    <a:lnTo>
                      <a:pt x="318" y="883"/>
                    </a:lnTo>
                    <a:lnTo>
                      <a:pt x="311" y="921"/>
                    </a:lnTo>
                    <a:lnTo>
                      <a:pt x="310" y="935"/>
                    </a:lnTo>
                    <a:lnTo>
                      <a:pt x="310" y="949"/>
                    </a:lnTo>
                    <a:lnTo>
                      <a:pt x="309" y="962"/>
                    </a:lnTo>
                    <a:lnTo>
                      <a:pt x="302" y="972"/>
                    </a:lnTo>
                    <a:lnTo>
                      <a:pt x="293" y="977"/>
                    </a:lnTo>
                    <a:lnTo>
                      <a:pt x="282" y="977"/>
                    </a:lnTo>
                    <a:lnTo>
                      <a:pt x="273" y="977"/>
                    </a:lnTo>
                    <a:lnTo>
                      <a:pt x="269" y="979"/>
                    </a:lnTo>
                    <a:lnTo>
                      <a:pt x="267" y="985"/>
                    </a:lnTo>
                    <a:lnTo>
                      <a:pt x="267" y="992"/>
                    </a:lnTo>
                    <a:lnTo>
                      <a:pt x="267" y="999"/>
                    </a:lnTo>
                    <a:lnTo>
                      <a:pt x="267" y="1006"/>
                    </a:lnTo>
                    <a:lnTo>
                      <a:pt x="266" y="1007"/>
                    </a:lnTo>
                    <a:lnTo>
                      <a:pt x="264" y="1007"/>
                    </a:lnTo>
                    <a:lnTo>
                      <a:pt x="261" y="1008"/>
                    </a:lnTo>
                    <a:lnTo>
                      <a:pt x="257" y="1016"/>
                    </a:lnTo>
                    <a:lnTo>
                      <a:pt x="257" y="1023"/>
                    </a:lnTo>
                    <a:lnTo>
                      <a:pt x="262" y="1031"/>
                    </a:lnTo>
                    <a:lnTo>
                      <a:pt x="269" y="1039"/>
                    </a:lnTo>
                    <a:lnTo>
                      <a:pt x="279" y="1047"/>
                    </a:lnTo>
                    <a:lnTo>
                      <a:pt x="289" y="1055"/>
                    </a:lnTo>
                    <a:lnTo>
                      <a:pt x="300" y="1062"/>
                    </a:lnTo>
                    <a:lnTo>
                      <a:pt x="311" y="1068"/>
                    </a:lnTo>
                    <a:lnTo>
                      <a:pt x="320" y="1072"/>
                    </a:lnTo>
                    <a:lnTo>
                      <a:pt x="216" y="1124"/>
                    </a:lnTo>
                    <a:lnTo>
                      <a:pt x="214" y="1125"/>
                    </a:lnTo>
                    <a:lnTo>
                      <a:pt x="210" y="1128"/>
                    </a:lnTo>
                    <a:lnTo>
                      <a:pt x="203" y="1131"/>
                    </a:lnTo>
                    <a:lnTo>
                      <a:pt x="195" y="1137"/>
                    </a:lnTo>
                    <a:lnTo>
                      <a:pt x="186" y="1141"/>
                    </a:lnTo>
                    <a:lnTo>
                      <a:pt x="176" y="1147"/>
                    </a:lnTo>
                    <a:lnTo>
                      <a:pt x="168" y="1152"/>
                    </a:lnTo>
                    <a:lnTo>
                      <a:pt x="163" y="1156"/>
                    </a:lnTo>
                    <a:lnTo>
                      <a:pt x="159" y="1158"/>
                    </a:lnTo>
                    <a:lnTo>
                      <a:pt x="155" y="1159"/>
                    </a:lnTo>
                    <a:lnTo>
                      <a:pt x="148" y="1159"/>
                    </a:lnTo>
                    <a:lnTo>
                      <a:pt x="140" y="1159"/>
                    </a:lnTo>
                    <a:lnTo>
                      <a:pt x="131" y="1159"/>
                    </a:lnTo>
                    <a:lnTo>
                      <a:pt x="123" y="1159"/>
                    </a:lnTo>
                    <a:lnTo>
                      <a:pt x="115" y="1158"/>
                    </a:lnTo>
                    <a:lnTo>
                      <a:pt x="108" y="1158"/>
                    </a:lnTo>
                    <a:lnTo>
                      <a:pt x="105" y="1154"/>
                    </a:lnTo>
                    <a:lnTo>
                      <a:pt x="103" y="1150"/>
                    </a:lnTo>
                    <a:lnTo>
                      <a:pt x="100" y="1145"/>
                    </a:lnTo>
                    <a:lnTo>
                      <a:pt x="99" y="1140"/>
                    </a:lnTo>
                    <a:lnTo>
                      <a:pt x="107" y="1139"/>
                    </a:lnTo>
                    <a:lnTo>
                      <a:pt x="114" y="1138"/>
                    </a:lnTo>
                    <a:lnTo>
                      <a:pt x="120" y="1135"/>
                    </a:lnTo>
                    <a:lnTo>
                      <a:pt x="126" y="1130"/>
                    </a:lnTo>
                    <a:lnTo>
                      <a:pt x="130" y="1125"/>
                    </a:lnTo>
                    <a:lnTo>
                      <a:pt x="134" y="1118"/>
                    </a:lnTo>
                    <a:lnTo>
                      <a:pt x="137" y="1112"/>
                    </a:lnTo>
                    <a:lnTo>
                      <a:pt x="140" y="1103"/>
                    </a:lnTo>
                    <a:lnTo>
                      <a:pt x="125" y="1100"/>
                    </a:lnTo>
                    <a:lnTo>
                      <a:pt x="111" y="1097"/>
                    </a:lnTo>
                    <a:lnTo>
                      <a:pt x="97" y="1093"/>
                    </a:lnTo>
                    <a:lnTo>
                      <a:pt x="85" y="1090"/>
                    </a:lnTo>
                    <a:lnTo>
                      <a:pt x="74" y="1086"/>
                    </a:lnTo>
                    <a:lnTo>
                      <a:pt x="63" y="1084"/>
                    </a:lnTo>
                    <a:lnTo>
                      <a:pt x="54" y="1083"/>
                    </a:lnTo>
                    <a:lnTo>
                      <a:pt x="47" y="1083"/>
                    </a:lnTo>
                    <a:lnTo>
                      <a:pt x="39" y="1084"/>
                    </a:lnTo>
                    <a:lnTo>
                      <a:pt x="31" y="1085"/>
                    </a:lnTo>
                    <a:lnTo>
                      <a:pt x="24" y="1087"/>
                    </a:lnTo>
                    <a:lnTo>
                      <a:pt x="17" y="1091"/>
                    </a:lnTo>
                    <a:lnTo>
                      <a:pt x="10" y="1094"/>
                    </a:lnTo>
                    <a:lnTo>
                      <a:pt x="6" y="1099"/>
                    </a:lnTo>
                    <a:lnTo>
                      <a:pt x="2" y="1103"/>
                    </a:lnTo>
                    <a:lnTo>
                      <a:pt x="0" y="1110"/>
                    </a:lnTo>
                    <a:lnTo>
                      <a:pt x="4" y="1122"/>
                    </a:lnTo>
                    <a:lnTo>
                      <a:pt x="14" y="1137"/>
                    </a:lnTo>
                    <a:lnTo>
                      <a:pt x="30" y="1154"/>
                    </a:lnTo>
                    <a:lnTo>
                      <a:pt x="50" y="1173"/>
                    </a:lnTo>
                    <a:lnTo>
                      <a:pt x="70" y="1190"/>
                    </a:lnTo>
                    <a:lnTo>
                      <a:pt x="91" y="1206"/>
                    </a:lnTo>
                    <a:lnTo>
                      <a:pt x="111" y="1220"/>
                    </a:lnTo>
                    <a:lnTo>
                      <a:pt x="125" y="1228"/>
                    </a:lnTo>
                    <a:lnTo>
                      <a:pt x="129" y="1229"/>
                    </a:lnTo>
                    <a:lnTo>
                      <a:pt x="134" y="1230"/>
                    </a:lnTo>
                    <a:lnTo>
                      <a:pt x="140" y="1230"/>
                    </a:lnTo>
                    <a:lnTo>
                      <a:pt x="145" y="1229"/>
                    </a:lnTo>
                    <a:lnTo>
                      <a:pt x="150" y="1228"/>
                    </a:lnTo>
                    <a:lnTo>
                      <a:pt x="156" y="1227"/>
                    </a:lnTo>
                    <a:lnTo>
                      <a:pt x="161" y="1226"/>
                    </a:lnTo>
                    <a:lnTo>
                      <a:pt x="166" y="1224"/>
                    </a:lnTo>
                    <a:lnTo>
                      <a:pt x="180" y="1221"/>
                    </a:lnTo>
                    <a:lnTo>
                      <a:pt x="190" y="1219"/>
                    </a:lnTo>
                    <a:lnTo>
                      <a:pt x="198" y="1217"/>
                    </a:lnTo>
                    <a:lnTo>
                      <a:pt x="204" y="1217"/>
                    </a:lnTo>
                    <a:lnTo>
                      <a:pt x="211" y="1217"/>
                    </a:lnTo>
                    <a:lnTo>
                      <a:pt x="219" y="1217"/>
                    </a:lnTo>
                    <a:lnTo>
                      <a:pt x="229" y="1217"/>
                    </a:lnTo>
                    <a:lnTo>
                      <a:pt x="244" y="1217"/>
                    </a:lnTo>
                    <a:lnTo>
                      <a:pt x="244" y="1221"/>
                    </a:lnTo>
                    <a:lnTo>
                      <a:pt x="243" y="1223"/>
                    </a:lnTo>
                    <a:lnTo>
                      <a:pt x="243" y="1226"/>
                    </a:lnTo>
                    <a:lnTo>
                      <a:pt x="243" y="1229"/>
                    </a:lnTo>
                    <a:lnTo>
                      <a:pt x="241" y="1231"/>
                    </a:lnTo>
                    <a:lnTo>
                      <a:pt x="236" y="1234"/>
                    </a:lnTo>
                    <a:lnTo>
                      <a:pt x="232" y="1236"/>
                    </a:lnTo>
                    <a:lnTo>
                      <a:pt x="231" y="1238"/>
                    </a:lnTo>
                    <a:lnTo>
                      <a:pt x="231" y="1244"/>
                    </a:lnTo>
                    <a:lnTo>
                      <a:pt x="231" y="1250"/>
                    </a:lnTo>
                    <a:lnTo>
                      <a:pt x="229" y="1257"/>
                    </a:lnTo>
                    <a:lnTo>
                      <a:pt x="232" y="1261"/>
                    </a:lnTo>
                    <a:lnTo>
                      <a:pt x="246" y="1274"/>
                    </a:lnTo>
                    <a:lnTo>
                      <a:pt x="265" y="1287"/>
                    </a:lnTo>
                    <a:lnTo>
                      <a:pt x="286" y="1299"/>
                    </a:lnTo>
                    <a:lnTo>
                      <a:pt x="309" y="1310"/>
                    </a:lnTo>
                    <a:lnTo>
                      <a:pt x="331" y="1315"/>
                    </a:lnTo>
                    <a:lnTo>
                      <a:pt x="352" y="1317"/>
                    </a:lnTo>
                    <a:lnTo>
                      <a:pt x="366" y="1311"/>
                    </a:lnTo>
                    <a:lnTo>
                      <a:pt x="377" y="1296"/>
                    </a:lnTo>
                    <a:lnTo>
                      <a:pt x="381" y="1283"/>
                    </a:lnTo>
                    <a:lnTo>
                      <a:pt x="387" y="1273"/>
                    </a:lnTo>
                    <a:lnTo>
                      <a:pt x="395" y="1264"/>
                    </a:lnTo>
                    <a:lnTo>
                      <a:pt x="403" y="1255"/>
                    </a:lnTo>
                    <a:lnTo>
                      <a:pt x="411" y="1247"/>
                    </a:lnTo>
                    <a:lnTo>
                      <a:pt x="419" y="1238"/>
                    </a:lnTo>
                    <a:lnTo>
                      <a:pt x="426" y="1229"/>
                    </a:lnTo>
                    <a:lnTo>
                      <a:pt x="431" y="1216"/>
                    </a:lnTo>
                    <a:lnTo>
                      <a:pt x="436" y="1190"/>
                    </a:lnTo>
                    <a:lnTo>
                      <a:pt x="440" y="1164"/>
                    </a:lnTo>
                    <a:lnTo>
                      <a:pt x="445" y="1147"/>
                    </a:lnTo>
                    <a:lnTo>
                      <a:pt x="451" y="1140"/>
                    </a:lnTo>
                    <a:lnTo>
                      <a:pt x="459" y="1138"/>
                    </a:lnTo>
                    <a:lnTo>
                      <a:pt x="466" y="1133"/>
                    </a:lnTo>
                    <a:lnTo>
                      <a:pt x="472" y="1128"/>
                    </a:lnTo>
                    <a:lnTo>
                      <a:pt x="477" y="1121"/>
                    </a:lnTo>
                    <a:lnTo>
                      <a:pt x="482" y="1113"/>
                    </a:lnTo>
                    <a:lnTo>
                      <a:pt x="484" y="1103"/>
                    </a:lnTo>
                    <a:lnTo>
                      <a:pt x="485" y="1095"/>
                    </a:lnTo>
                    <a:lnTo>
                      <a:pt x="485" y="1087"/>
                    </a:lnTo>
                    <a:lnTo>
                      <a:pt x="484" y="1082"/>
                    </a:lnTo>
                    <a:lnTo>
                      <a:pt x="481" y="1077"/>
                    </a:lnTo>
                    <a:lnTo>
                      <a:pt x="479" y="1072"/>
                    </a:lnTo>
                    <a:lnTo>
                      <a:pt x="479" y="1070"/>
                    </a:lnTo>
                    <a:lnTo>
                      <a:pt x="491" y="1056"/>
                    </a:lnTo>
                    <a:lnTo>
                      <a:pt x="505" y="1038"/>
                    </a:lnTo>
                    <a:lnTo>
                      <a:pt x="521" y="1014"/>
                    </a:lnTo>
                    <a:lnTo>
                      <a:pt x="538" y="986"/>
                    </a:lnTo>
                    <a:lnTo>
                      <a:pt x="555" y="955"/>
                    </a:lnTo>
                    <a:lnTo>
                      <a:pt x="573" y="919"/>
                    </a:lnTo>
                    <a:lnTo>
                      <a:pt x="588" y="880"/>
                    </a:lnTo>
                    <a:lnTo>
                      <a:pt x="602" y="837"/>
                    </a:lnTo>
                    <a:lnTo>
                      <a:pt x="608" y="813"/>
                    </a:lnTo>
                    <a:lnTo>
                      <a:pt x="617" y="782"/>
                    </a:lnTo>
                    <a:lnTo>
                      <a:pt x="623" y="751"/>
                    </a:lnTo>
                    <a:lnTo>
                      <a:pt x="630" y="727"/>
                    </a:lnTo>
                    <a:lnTo>
                      <a:pt x="640" y="697"/>
                    </a:lnTo>
                    <a:lnTo>
                      <a:pt x="649" y="670"/>
                    </a:lnTo>
                    <a:lnTo>
                      <a:pt x="657" y="649"/>
                    </a:lnTo>
                    <a:lnTo>
                      <a:pt x="665" y="629"/>
                    </a:lnTo>
                    <a:lnTo>
                      <a:pt x="673" y="614"/>
                    </a:lnTo>
                    <a:lnTo>
                      <a:pt x="681" y="602"/>
                    </a:lnTo>
                    <a:lnTo>
                      <a:pt x="689" y="593"/>
                    </a:lnTo>
                    <a:lnTo>
                      <a:pt x="696" y="588"/>
                    </a:lnTo>
                    <a:lnTo>
                      <a:pt x="704" y="583"/>
                    </a:lnTo>
                    <a:lnTo>
                      <a:pt x="712" y="579"/>
                    </a:lnTo>
                    <a:lnTo>
                      <a:pt x="721" y="576"/>
                    </a:lnTo>
                    <a:lnTo>
                      <a:pt x="729" y="573"/>
                    </a:lnTo>
                    <a:lnTo>
                      <a:pt x="739" y="569"/>
                    </a:lnTo>
                    <a:lnTo>
                      <a:pt x="747" y="567"/>
                    </a:lnTo>
                    <a:lnTo>
                      <a:pt x="756" y="562"/>
                    </a:lnTo>
                    <a:lnTo>
                      <a:pt x="764" y="559"/>
                    </a:lnTo>
                    <a:lnTo>
                      <a:pt x="771" y="555"/>
                    </a:lnTo>
                    <a:lnTo>
                      <a:pt x="777" y="553"/>
                    </a:lnTo>
                    <a:lnTo>
                      <a:pt x="781" y="551"/>
                    </a:lnTo>
                    <a:lnTo>
                      <a:pt x="785" y="550"/>
                    </a:lnTo>
                    <a:lnTo>
                      <a:pt x="789" y="547"/>
                    </a:lnTo>
                    <a:lnTo>
                      <a:pt x="793" y="545"/>
                    </a:lnTo>
                    <a:lnTo>
                      <a:pt x="797" y="541"/>
                    </a:lnTo>
                    <a:lnTo>
                      <a:pt x="803" y="537"/>
                    </a:lnTo>
                    <a:lnTo>
                      <a:pt x="810" y="531"/>
                    </a:lnTo>
                    <a:lnTo>
                      <a:pt x="818" y="525"/>
                    </a:lnTo>
                    <a:lnTo>
                      <a:pt x="827" y="518"/>
                    </a:lnTo>
                    <a:lnTo>
                      <a:pt x="839" y="512"/>
                    </a:lnTo>
                    <a:lnTo>
                      <a:pt x="850" y="503"/>
                    </a:lnTo>
                    <a:lnTo>
                      <a:pt x="863" y="494"/>
                    </a:lnTo>
                    <a:lnTo>
                      <a:pt x="877" y="485"/>
                    </a:lnTo>
                    <a:lnTo>
                      <a:pt x="891" y="476"/>
                    </a:lnTo>
                    <a:lnTo>
                      <a:pt x="906" y="465"/>
                    </a:lnTo>
                    <a:lnTo>
                      <a:pt x="920" y="455"/>
                    </a:lnTo>
                    <a:lnTo>
                      <a:pt x="934" y="444"/>
                    </a:lnTo>
                    <a:lnTo>
                      <a:pt x="949" y="432"/>
                    </a:lnTo>
                    <a:lnTo>
                      <a:pt x="964" y="421"/>
                    </a:lnTo>
                    <a:lnTo>
                      <a:pt x="978" y="408"/>
                    </a:lnTo>
                    <a:lnTo>
                      <a:pt x="992" y="396"/>
                    </a:lnTo>
                    <a:lnTo>
                      <a:pt x="1006" y="384"/>
                    </a:lnTo>
                    <a:lnTo>
                      <a:pt x="1015" y="374"/>
                    </a:lnTo>
                    <a:lnTo>
                      <a:pt x="1023" y="366"/>
                    </a:lnTo>
                    <a:lnTo>
                      <a:pt x="1029" y="357"/>
                    </a:lnTo>
                    <a:lnTo>
                      <a:pt x="1034" y="345"/>
                    </a:lnTo>
                    <a:lnTo>
                      <a:pt x="1040" y="319"/>
                    </a:lnTo>
                    <a:lnTo>
                      <a:pt x="1044" y="294"/>
                    </a:lnTo>
                    <a:lnTo>
                      <a:pt x="1044" y="271"/>
                    </a:lnTo>
                    <a:lnTo>
                      <a:pt x="1040" y="248"/>
                    </a:lnTo>
                    <a:lnTo>
                      <a:pt x="1035" y="226"/>
                    </a:lnTo>
                    <a:lnTo>
                      <a:pt x="1026" y="204"/>
                    </a:lnTo>
                    <a:lnTo>
                      <a:pt x="1014" y="181"/>
                    </a:lnTo>
                    <a:lnTo>
                      <a:pt x="999" y="159"/>
                    </a:lnTo>
                    <a:lnTo>
                      <a:pt x="990" y="145"/>
                    </a:lnTo>
                    <a:lnTo>
                      <a:pt x="975" y="125"/>
                    </a:lnTo>
                    <a:lnTo>
                      <a:pt x="956" y="99"/>
                    </a:lnTo>
                    <a:lnTo>
                      <a:pt x="937" y="73"/>
                    </a:lnTo>
                    <a:lnTo>
                      <a:pt x="918" y="46"/>
                    </a:lnTo>
                    <a:lnTo>
                      <a:pt x="903" y="23"/>
                    </a:lnTo>
                    <a:lnTo>
                      <a:pt x="893" y="8"/>
                    </a:lnTo>
                    <a:lnTo>
                      <a:pt x="888" y="1"/>
                    </a:lnTo>
                    <a:lnTo>
                      <a:pt x="886" y="8"/>
                    </a:lnTo>
                    <a:lnTo>
                      <a:pt x="881" y="28"/>
                    </a:lnTo>
                    <a:lnTo>
                      <a:pt x="873" y="53"/>
                    </a:lnTo>
                    <a:lnTo>
                      <a:pt x="865" y="83"/>
                    </a:lnTo>
                    <a:lnTo>
                      <a:pt x="856" y="113"/>
                    </a:lnTo>
                    <a:lnTo>
                      <a:pt x="849" y="140"/>
                    </a:lnTo>
                    <a:lnTo>
                      <a:pt x="843" y="158"/>
                    </a:lnTo>
                    <a:lnTo>
                      <a:pt x="842" y="165"/>
                    </a:lnTo>
                    <a:lnTo>
                      <a:pt x="861" y="167"/>
                    </a:lnTo>
                    <a:lnTo>
                      <a:pt x="878" y="174"/>
                    </a:lnTo>
                    <a:lnTo>
                      <a:pt x="893" y="183"/>
                    </a:lnTo>
                    <a:lnTo>
                      <a:pt x="906" y="195"/>
                    </a:lnTo>
                    <a:lnTo>
                      <a:pt x="916" y="209"/>
                    </a:lnTo>
                    <a:lnTo>
                      <a:pt x="923" y="222"/>
                    </a:lnTo>
                    <a:lnTo>
                      <a:pt x="928" y="235"/>
                    </a:lnTo>
                    <a:lnTo>
                      <a:pt x="930" y="248"/>
                    </a:lnTo>
                    <a:lnTo>
                      <a:pt x="928" y="263"/>
                    </a:lnTo>
                    <a:lnTo>
                      <a:pt x="922" y="279"/>
                    </a:lnTo>
                    <a:lnTo>
                      <a:pt x="911" y="296"/>
                    </a:lnTo>
                    <a:lnTo>
                      <a:pt x="898" y="312"/>
                    </a:lnTo>
                    <a:lnTo>
                      <a:pt x="881" y="328"/>
                    </a:lnTo>
                    <a:lnTo>
                      <a:pt x="864" y="342"/>
                    </a:lnTo>
                    <a:lnTo>
                      <a:pt x="846" y="355"/>
                    </a:lnTo>
                    <a:lnTo>
                      <a:pt x="828" y="364"/>
                    </a:lnTo>
                    <a:lnTo>
                      <a:pt x="820" y="369"/>
                    </a:lnTo>
                    <a:lnTo>
                      <a:pt x="812" y="373"/>
                    </a:lnTo>
                    <a:lnTo>
                      <a:pt x="805" y="378"/>
                    </a:lnTo>
                    <a:lnTo>
                      <a:pt x="800" y="381"/>
                    </a:lnTo>
                    <a:lnTo>
                      <a:pt x="794" y="386"/>
                    </a:lnTo>
                    <a:lnTo>
                      <a:pt x="787" y="389"/>
                    </a:lnTo>
                    <a:lnTo>
                      <a:pt x="780" y="393"/>
                    </a:lnTo>
                    <a:lnTo>
                      <a:pt x="773" y="395"/>
                    </a:lnTo>
                    <a:lnTo>
                      <a:pt x="756" y="400"/>
                    </a:lnTo>
                    <a:lnTo>
                      <a:pt x="740" y="403"/>
                    </a:lnTo>
                    <a:lnTo>
                      <a:pt x="721" y="407"/>
                    </a:lnTo>
                    <a:lnTo>
                      <a:pt x="704" y="410"/>
                    </a:lnTo>
                    <a:lnTo>
                      <a:pt x="687" y="414"/>
                    </a:lnTo>
                    <a:lnTo>
                      <a:pt x="671" y="417"/>
                    </a:lnTo>
                    <a:lnTo>
                      <a:pt x="656" y="422"/>
                    </a:lnTo>
                    <a:lnTo>
                      <a:pt x="641" y="426"/>
                    </a:lnTo>
                    <a:lnTo>
                      <a:pt x="627" y="432"/>
                    </a:lnTo>
                    <a:lnTo>
                      <a:pt x="614" y="438"/>
                    </a:lnTo>
                    <a:lnTo>
                      <a:pt x="603" y="442"/>
                    </a:lnTo>
                    <a:lnTo>
                      <a:pt x="591" y="447"/>
                    </a:lnTo>
                    <a:lnTo>
                      <a:pt x="581" y="454"/>
                    </a:lnTo>
                    <a:lnTo>
                      <a:pt x="570" y="461"/>
                    </a:lnTo>
                    <a:lnTo>
                      <a:pt x="560" y="469"/>
                    </a:lnTo>
                    <a:lnTo>
                      <a:pt x="550" y="479"/>
                    </a:lnTo>
                    <a:lnTo>
                      <a:pt x="544" y="485"/>
                    </a:lnTo>
                    <a:lnTo>
                      <a:pt x="537" y="492"/>
                    </a:lnTo>
                    <a:lnTo>
                      <a:pt x="530" y="499"/>
                    </a:lnTo>
                    <a:lnTo>
                      <a:pt x="524" y="506"/>
                    </a:lnTo>
                    <a:lnTo>
                      <a:pt x="519" y="513"/>
                    </a:lnTo>
                    <a:lnTo>
                      <a:pt x="515" y="521"/>
                    </a:lnTo>
                    <a:lnTo>
                      <a:pt x="513" y="529"/>
                    </a:lnTo>
                    <a:lnTo>
                      <a:pt x="514" y="536"/>
                    </a:lnTo>
                    <a:lnTo>
                      <a:pt x="516" y="540"/>
                    </a:lnTo>
                    <a:lnTo>
                      <a:pt x="521" y="543"/>
                    </a:lnTo>
                    <a:lnTo>
                      <a:pt x="525" y="544"/>
                    </a:lnTo>
                    <a:lnTo>
                      <a:pt x="531" y="543"/>
                    </a:lnTo>
                    <a:lnTo>
                      <a:pt x="538" y="541"/>
                    </a:lnTo>
                    <a:lnTo>
                      <a:pt x="545" y="539"/>
                    </a:lnTo>
                    <a:lnTo>
                      <a:pt x="552" y="538"/>
                    </a:lnTo>
                    <a:lnTo>
                      <a:pt x="559" y="537"/>
                    </a:lnTo>
                    <a:lnTo>
                      <a:pt x="564" y="547"/>
                    </a:lnTo>
                    <a:lnTo>
                      <a:pt x="572" y="567"/>
                    </a:lnTo>
                    <a:lnTo>
                      <a:pt x="578" y="591"/>
                    </a:lnTo>
                    <a:lnTo>
                      <a:pt x="581" y="608"/>
                    </a:lnTo>
                    <a:lnTo>
                      <a:pt x="578" y="636"/>
                    </a:lnTo>
                    <a:lnTo>
                      <a:pt x="573" y="661"/>
                    </a:lnTo>
                    <a:lnTo>
                      <a:pt x="565" y="689"/>
                    </a:lnTo>
                    <a:lnTo>
                      <a:pt x="554" y="720"/>
                    </a:lnTo>
                    <a:lnTo>
                      <a:pt x="549" y="738"/>
                    </a:lnTo>
                    <a:lnTo>
                      <a:pt x="544" y="756"/>
                    </a:lnTo>
                    <a:lnTo>
                      <a:pt x="538" y="771"/>
                    </a:lnTo>
                    <a:lnTo>
                      <a:pt x="532" y="784"/>
                    </a:lnTo>
                    <a:lnTo>
                      <a:pt x="523" y="796"/>
                    </a:lnTo>
                    <a:lnTo>
                      <a:pt x="511" y="803"/>
                    </a:lnTo>
                    <a:lnTo>
                      <a:pt x="494" y="807"/>
                    </a:lnTo>
                    <a:lnTo>
                      <a:pt x="472" y="809"/>
                    </a:lnTo>
                    <a:lnTo>
                      <a:pt x="470" y="810"/>
                    </a:lnTo>
                    <a:lnTo>
                      <a:pt x="464" y="814"/>
                    </a:lnTo>
                    <a:lnTo>
                      <a:pt x="456" y="822"/>
                    </a:lnTo>
                    <a:lnTo>
                      <a:pt x="446" y="833"/>
                    </a:lnTo>
                    <a:lnTo>
                      <a:pt x="433" y="848"/>
                    </a:lnTo>
                    <a:lnTo>
                      <a:pt x="421" y="866"/>
                    </a:lnTo>
                    <a:lnTo>
                      <a:pt x="408" y="889"/>
                    </a:lnTo>
                    <a:lnTo>
                      <a:pt x="395" y="916"/>
                    </a:lnTo>
                    <a:lnTo>
                      <a:pt x="387" y="936"/>
                    </a:lnTo>
                    <a:lnTo>
                      <a:pt x="381" y="959"/>
                    </a:lnTo>
                    <a:lnTo>
                      <a:pt x="379" y="984"/>
                    </a:lnTo>
                    <a:lnTo>
                      <a:pt x="379" y="1008"/>
                    </a:lnTo>
                    <a:lnTo>
                      <a:pt x="378" y="1009"/>
                    </a:lnTo>
                    <a:lnTo>
                      <a:pt x="375" y="1010"/>
                    </a:lnTo>
                    <a:lnTo>
                      <a:pt x="370" y="1011"/>
                    </a:lnTo>
                    <a:lnTo>
                      <a:pt x="363" y="1011"/>
                    </a:lnTo>
                    <a:lnTo>
                      <a:pt x="361" y="1008"/>
                    </a:lnTo>
                    <a:lnTo>
                      <a:pt x="357" y="1004"/>
                    </a:lnTo>
                    <a:lnTo>
                      <a:pt x="352" y="1002"/>
                    </a:lnTo>
                    <a:lnTo>
                      <a:pt x="346" y="1001"/>
                    </a:lnTo>
                    <a:lnTo>
                      <a:pt x="339" y="1000"/>
                    </a:lnTo>
                    <a:lnTo>
                      <a:pt x="333" y="999"/>
                    </a:lnTo>
                    <a:lnTo>
                      <a:pt x="327" y="999"/>
                    </a:lnTo>
                    <a:lnTo>
                      <a:pt x="322" y="999"/>
                    </a:lnTo>
                    <a:lnTo>
                      <a:pt x="322" y="1006"/>
                    </a:lnTo>
                    <a:lnTo>
                      <a:pt x="320" y="1012"/>
                    </a:lnTo>
                    <a:lnTo>
                      <a:pt x="318" y="1018"/>
                    </a:lnTo>
                    <a:lnTo>
                      <a:pt x="318" y="1026"/>
                    </a:lnTo>
                    <a:lnTo>
                      <a:pt x="315" y="1034"/>
                    </a:lnTo>
                    <a:lnTo>
                      <a:pt x="308" y="1037"/>
                    </a:lnTo>
                    <a:lnTo>
                      <a:pt x="301" y="1034"/>
                    </a:lnTo>
                    <a:lnTo>
                      <a:pt x="294" y="1029"/>
                    </a:lnTo>
                    <a:lnTo>
                      <a:pt x="292" y="1017"/>
                    </a:lnTo>
                    <a:lnTo>
                      <a:pt x="296" y="1004"/>
                    </a:lnTo>
                    <a:lnTo>
                      <a:pt x="303" y="995"/>
                    </a:lnTo>
                    <a:lnTo>
                      <a:pt x="314" y="992"/>
                    </a:lnTo>
                    <a:lnTo>
                      <a:pt x="327" y="991"/>
                    </a:lnTo>
                    <a:lnTo>
                      <a:pt x="338" y="984"/>
                    </a:lnTo>
                    <a:lnTo>
                      <a:pt x="343" y="973"/>
                    </a:lnTo>
                    <a:lnTo>
                      <a:pt x="348" y="959"/>
                    </a:lnTo>
                    <a:lnTo>
                      <a:pt x="352" y="942"/>
                    </a:lnTo>
                    <a:lnTo>
                      <a:pt x="353" y="923"/>
                    </a:lnTo>
                    <a:lnTo>
                      <a:pt x="356" y="901"/>
                    </a:lnTo>
                    <a:lnTo>
                      <a:pt x="360" y="879"/>
                    </a:lnTo>
                    <a:lnTo>
                      <a:pt x="366" y="845"/>
                    </a:lnTo>
                    <a:lnTo>
                      <a:pt x="372" y="819"/>
                    </a:lnTo>
                    <a:lnTo>
                      <a:pt x="377" y="796"/>
                    </a:lnTo>
                    <a:lnTo>
                      <a:pt x="383" y="776"/>
                    </a:lnTo>
                    <a:lnTo>
                      <a:pt x="388" y="758"/>
                    </a:lnTo>
                    <a:lnTo>
                      <a:pt x="394" y="742"/>
                    </a:lnTo>
                    <a:lnTo>
                      <a:pt x="402" y="725"/>
                    </a:lnTo>
                    <a:lnTo>
                      <a:pt x="411" y="705"/>
                    </a:lnTo>
                    <a:lnTo>
                      <a:pt x="418" y="691"/>
                    </a:lnTo>
                    <a:lnTo>
                      <a:pt x="425" y="677"/>
                    </a:lnTo>
                    <a:lnTo>
                      <a:pt x="431" y="664"/>
                    </a:lnTo>
                    <a:lnTo>
                      <a:pt x="438" y="649"/>
                    </a:lnTo>
                    <a:lnTo>
                      <a:pt x="443" y="636"/>
                    </a:lnTo>
                    <a:lnTo>
                      <a:pt x="447" y="622"/>
                    </a:lnTo>
                    <a:lnTo>
                      <a:pt x="451" y="609"/>
                    </a:lnTo>
                    <a:lnTo>
                      <a:pt x="453" y="597"/>
                    </a:lnTo>
                    <a:lnTo>
                      <a:pt x="455" y="594"/>
                    </a:lnTo>
                    <a:lnTo>
                      <a:pt x="459" y="594"/>
                    </a:lnTo>
                    <a:lnTo>
                      <a:pt x="461" y="597"/>
                    </a:lnTo>
                    <a:lnTo>
                      <a:pt x="463" y="597"/>
                    </a:lnTo>
                    <a:lnTo>
                      <a:pt x="477" y="612"/>
                    </a:lnTo>
                    <a:lnTo>
                      <a:pt x="493" y="624"/>
                    </a:lnTo>
                    <a:lnTo>
                      <a:pt x="508" y="636"/>
                    </a:lnTo>
                    <a:lnTo>
                      <a:pt x="523" y="644"/>
                    </a:lnTo>
                    <a:lnTo>
                      <a:pt x="537" y="650"/>
                    </a:lnTo>
                    <a:lnTo>
                      <a:pt x="550" y="652"/>
                    </a:lnTo>
                    <a:lnTo>
                      <a:pt x="559" y="651"/>
                    </a:lnTo>
                    <a:lnTo>
                      <a:pt x="567" y="647"/>
                    </a:lnTo>
                    <a:lnTo>
                      <a:pt x="566" y="632"/>
                    </a:lnTo>
                    <a:lnTo>
                      <a:pt x="561" y="620"/>
                    </a:lnTo>
                    <a:lnTo>
                      <a:pt x="554" y="608"/>
                    </a:lnTo>
                    <a:lnTo>
                      <a:pt x="544" y="597"/>
                    </a:lnTo>
                    <a:lnTo>
                      <a:pt x="536" y="588"/>
                    </a:lnTo>
                    <a:lnTo>
                      <a:pt x="528" y="579"/>
                    </a:lnTo>
                    <a:lnTo>
                      <a:pt x="521" y="571"/>
                    </a:lnTo>
                    <a:lnTo>
                      <a:pt x="514" y="564"/>
                    </a:lnTo>
                    <a:lnTo>
                      <a:pt x="507" y="559"/>
                    </a:lnTo>
                    <a:lnTo>
                      <a:pt x="498" y="556"/>
                    </a:lnTo>
                    <a:lnTo>
                      <a:pt x="489" y="555"/>
                    </a:lnTo>
                    <a:lnTo>
                      <a:pt x="477" y="558"/>
                    </a:lnTo>
                    <a:lnTo>
                      <a:pt x="476" y="558"/>
                    </a:lnTo>
                    <a:lnTo>
                      <a:pt x="475" y="560"/>
                    </a:lnTo>
                    <a:lnTo>
                      <a:pt x="471" y="562"/>
                    </a:lnTo>
                    <a:lnTo>
                      <a:pt x="469" y="566"/>
                    </a:lnTo>
                    <a:lnTo>
                      <a:pt x="466" y="568"/>
                    </a:lnTo>
                    <a:lnTo>
                      <a:pt x="461" y="568"/>
                    </a:lnTo>
                    <a:lnTo>
                      <a:pt x="458" y="567"/>
                    </a:lnTo>
                    <a:lnTo>
                      <a:pt x="456" y="566"/>
                    </a:lnTo>
                    <a:lnTo>
                      <a:pt x="460" y="548"/>
                    </a:lnTo>
                    <a:lnTo>
                      <a:pt x="466" y="530"/>
                    </a:lnTo>
                    <a:lnTo>
                      <a:pt x="471" y="513"/>
                    </a:lnTo>
                    <a:lnTo>
                      <a:pt x="476" y="501"/>
                    </a:lnTo>
                    <a:lnTo>
                      <a:pt x="484" y="498"/>
                    </a:lnTo>
                    <a:lnTo>
                      <a:pt x="494" y="490"/>
                    </a:lnTo>
                    <a:lnTo>
                      <a:pt x="506" y="480"/>
                    </a:lnTo>
                    <a:lnTo>
                      <a:pt x="519" y="468"/>
                    </a:lnTo>
                    <a:lnTo>
                      <a:pt x="532" y="454"/>
                    </a:lnTo>
                    <a:lnTo>
                      <a:pt x="545" y="440"/>
                    </a:lnTo>
                    <a:lnTo>
                      <a:pt x="559" y="426"/>
                    </a:lnTo>
                    <a:lnTo>
                      <a:pt x="570" y="414"/>
                    </a:lnTo>
                    <a:lnTo>
                      <a:pt x="578" y="406"/>
                    </a:lnTo>
                    <a:lnTo>
                      <a:pt x="592" y="391"/>
                    </a:lnTo>
                    <a:lnTo>
                      <a:pt x="611" y="373"/>
                    </a:lnTo>
                    <a:lnTo>
                      <a:pt x="633" y="353"/>
                    </a:lnTo>
                    <a:lnTo>
                      <a:pt x="655" y="332"/>
                    </a:lnTo>
                    <a:lnTo>
                      <a:pt x="676" y="311"/>
                    </a:lnTo>
                    <a:lnTo>
                      <a:pt x="695" y="294"/>
                    </a:lnTo>
                    <a:lnTo>
                      <a:pt x="710" y="280"/>
                    </a:lnTo>
                    <a:lnTo>
                      <a:pt x="727" y="264"/>
                    </a:lnTo>
                    <a:lnTo>
                      <a:pt x="746" y="245"/>
                    </a:lnTo>
                    <a:lnTo>
                      <a:pt x="764" y="228"/>
                    </a:lnTo>
                    <a:lnTo>
                      <a:pt x="780" y="211"/>
                    </a:lnTo>
                    <a:lnTo>
                      <a:pt x="795" y="196"/>
                    </a:lnTo>
                    <a:lnTo>
                      <a:pt x="807" y="182"/>
                    </a:lnTo>
                    <a:lnTo>
                      <a:pt x="815" y="172"/>
                    </a:lnTo>
                    <a:lnTo>
                      <a:pt x="818" y="165"/>
                    </a:lnTo>
                    <a:lnTo>
                      <a:pt x="820" y="153"/>
                    </a:lnTo>
                    <a:lnTo>
                      <a:pt x="822" y="140"/>
                    </a:lnTo>
                    <a:lnTo>
                      <a:pt x="824" y="126"/>
                    </a:lnTo>
                    <a:lnTo>
                      <a:pt x="828" y="111"/>
                    </a:lnTo>
                    <a:lnTo>
                      <a:pt x="832" y="99"/>
                    </a:lnTo>
                    <a:lnTo>
                      <a:pt x="839" y="85"/>
                    </a:lnTo>
                    <a:lnTo>
                      <a:pt x="846" y="68"/>
                    </a:lnTo>
                    <a:lnTo>
                      <a:pt x="854" y="50"/>
                    </a:lnTo>
                    <a:lnTo>
                      <a:pt x="861" y="34"/>
                    </a:lnTo>
                    <a:lnTo>
                      <a:pt x="867" y="19"/>
                    </a:lnTo>
                    <a:lnTo>
                      <a:pt x="871" y="7"/>
                    </a:lnTo>
                    <a:lnTo>
                      <a:pt x="87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4" name="Freeform 54"/>
              <p:cNvSpPr>
                <a:spLocks/>
              </p:cNvSpPr>
              <p:nvPr/>
            </p:nvSpPr>
            <p:spPr bwMode="auto">
              <a:xfrm>
                <a:off x="3226" y="1292"/>
                <a:ext cx="58" cy="25"/>
              </a:xfrm>
              <a:custGeom>
                <a:avLst/>
                <a:gdLst>
                  <a:gd name="T0" fmla="*/ 0 w 118"/>
                  <a:gd name="T1" fmla="*/ 1 h 49"/>
                  <a:gd name="T2" fmla="*/ 0 w 118"/>
                  <a:gd name="T3" fmla="*/ 1 h 49"/>
                  <a:gd name="T4" fmla="*/ 0 w 118"/>
                  <a:gd name="T5" fmla="*/ 1 h 49"/>
                  <a:gd name="T6" fmla="*/ 0 w 118"/>
                  <a:gd name="T7" fmla="*/ 1 h 49"/>
                  <a:gd name="T8" fmla="*/ 0 w 118"/>
                  <a:gd name="T9" fmla="*/ 1 h 49"/>
                  <a:gd name="T10" fmla="*/ 0 w 118"/>
                  <a:gd name="T11" fmla="*/ 1 h 49"/>
                  <a:gd name="T12" fmla="*/ 0 w 118"/>
                  <a:gd name="T13" fmla="*/ 1 h 49"/>
                  <a:gd name="T14" fmla="*/ 0 w 118"/>
                  <a:gd name="T15" fmla="*/ 1 h 49"/>
                  <a:gd name="T16" fmla="*/ 0 w 118"/>
                  <a:gd name="T17" fmla="*/ 1 h 49"/>
                  <a:gd name="T18" fmla="*/ 0 w 118"/>
                  <a:gd name="T19" fmla="*/ 1 h 49"/>
                  <a:gd name="T20" fmla="*/ 0 w 118"/>
                  <a:gd name="T21" fmla="*/ 1 h 49"/>
                  <a:gd name="T22" fmla="*/ 0 w 118"/>
                  <a:gd name="T23" fmla="*/ 1 h 49"/>
                  <a:gd name="T24" fmla="*/ 0 w 118"/>
                  <a:gd name="T25" fmla="*/ 1 h 49"/>
                  <a:gd name="T26" fmla="*/ 0 w 118"/>
                  <a:gd name="T27" fmla="*/ 1 h 49"/>
                  <a:gd name="T28" fmla="*/ 0 w 118"/>
                  <a:gd name="T29" fmla="*/ 1 h 49"/>
                  <a:gd name="T30" fmla="*/ 0 w 118"/>
                  <a:gd name="T31" fmla="*/ 1 h 49"/>
                  <a:gd name="T32" fmla="*/ 0 w 118"/>
                  <a:gd name="T33" fmla="*/ 1 h 49"/>
                  <a:gd name="T34" fmla="*/ 0 w 118"/>
                  <a:gd name="T35" fmla="*/ 1 h 49"/>
                  <a:gd name="T36" fmla="*/ 0 w 118"/>
                  <a:gd name="T37" fmla="*/ 1 h 49"/>
                  <a:gd name="T38" fmla="*/ 0 w 118"/>
                  <a:gd name="T39" fmla="*/ 1 h 49"/>
                  <a:gd name="T40" fmla="*/ 0 w 118"/>
                  <a:gd name="T41" fmla="*/ 1 h 49"/>
                  <a:gd name="T42" fmla="*/ 0 w 118"/>
                  <a:gd name="T43" fmla="*/ 1 h 49"/>
                  <a:gd name="T44" fmla="*/ 0 w 118"/>
                  <a:gd name="T45" fmla="*/ 1 h 49"/>
                  <a:gd name="T46" fmla="*/ 0 w 118"/>
                  <a:gd name="T47" fmla="*/ 0 h 49"/>
                  <a:gd name="T48" fmla="*/ 0 w 118"/>
                  <a:gd name="T49" fmla="*/ 0 h 49"/>
                  <a:gd name="T50" fmla="*/ 0 w 118"/>
                  <a:gd name="T51" fmla="*/ 1 h 49"/>
                  <a:gd name="T52" fmla="*/ 0 w 118"/>
                  <a:gd name="T53" fmla="*/ 1 h 49"/>
                  <a:gd name="T54" fmla="*/ 0 w 118"/>
                  <a:gd name="T55" fmla="*/ 1 h 49"/>
                  <a:gd name="T56" fmla="*/ 0 w 118"/>
                  <a:gd name="T57" fmla="*/ 1 h 49"/>
                  <a:gd name="T58" fmla="*/ 0 w 118"/>
                  <a:gd name="T59" fmla="*/ 1 h 49"/>
                  <a:gd name="T60" fmla="*/ 0 w 118"/>
                  <a:gd name="T61" fmla="*/ 1 h 49"/>
                  <a:gd name="T62" fmla="*/ 0 w 118"/>
                  <a:gd name="T63" fmla="*/ 1 h 49"/>
                  <a:gd name="T64" fmla="*/ 0 w 118"/>
                  <a:gd name="T65" fmla="*/ 1 h 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8"/>
                  <a:gd name="T100" fmla="*/ 0 h 49"/>
                  <a:gd name="T101" fmla="*/ 118 w 118"/>
                  <a:gd name="T102" fmla="*/ 49 h 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8" h="49">
                    <a:moveTo>
                      <a:pt x="0" y="35"/>
                    </a:moveTo>
                    <a:lnTo>
                      <a:pt x="7" y="33"/>
                    </a:lnTo>
                    <a:lnTo>
                      <a:pt x="16" y="33"/>
                    </a:lnTo>
                    <a:lnTo>
                      <a:pt x="27" y="34"/>
                    </a:lnTo>
                    <a:lnTo>
                      <a:pt x="36" y="36"/>
                    </a:lnTo>
                    <a:lnTo>
                      <a:pt x="46" y="39"/>
                    </a:lnTo>
                    <a:lnTo>
                      <a:pt x="57" y="42"/>
                    </a:lnTo>
                    <a:lnTo>
                      <a:pt x="65" y="46"/>
                    </a:lnTo>
                    <a:lnTo>
                      <a:pt x="72" y="49"/>
                    </a:lnTo>
                    <a:lnTo>
                      <a:pt x="75" y="49"/>
                    </a:lnTo>
                    <a:lnTo>
                      <a:pt x="82" y="46"/>
                    </a:lnTo>
                    <a:lnTo>
                      <a:pt x="90" y="41"/>
                    </a:lnTo>
                    <a:lnTo>
                      <a:pt x="98" y="35"/>
                    </a:lnTo>
                    <a:lnTo>
                      <a:pt x="106" y="31"/>
                    </a:lnTo>
                    <a:lnTo>
                      <a:pt x="113" y="25"/>
                    </a:lnTo>
                    <a:lnTo>
                      <a:pt x="117" y="21"/>
                    </a:lnTo>
                    <a:lnTo>
                      <a:pt x="118" y="19"/>
                    </a:lnTo>
                    <a:lnTo>
                      <a:pt x="112" y="17"/>
                    </a:lnTo>
                    <a:lnTo>
                      <a:pt x="102" y="15"/>
                    </a:lnTo>
                    <a:lnTo>
                      <a:pt x="89" y="11"/>
                    </a:lnTo>
                    <a:lnTo>
                      <a:pt x="75" y="8"/>
                    </a:lnTo>
                    <a:lnTo>
                      <a:pt x="62" y="4"/>
                    </a:lnTo>
                    <a:lnTo>
                      <a:pt x="51" y="2"/>
                    </a:lnTo>
                    <a:lnTo>
                      <a:pt x="43" y="0"/>
                    </a:lnTo>
                    <a:lnTo>
                      <a:pt x="39" y="0"/>
                    </a:lnTo>
                    <a:lnTo>
                      <a:pt x="37" y="1"/>
                    </a:lnTo>
                    <a:lnTo>
                      <a:pt x="32" y="4"/>
                    </a:lnTo>
                    <a:lnTo>
                      <a:pt x="27" y="8"/>
                    </a:lnTo>
                    <a:lnTo>
                      <a:pt x="20" y="13"/>
                    </a:lnTo>
                    <a:lnTo>
                      <a:pt x="14" y="19"/>
                    </a:lnTo>
                    <a:lnTo>
                      <a:pt x="7" y="25"/>
                    </a:lnTo>
                    <a:lnTo>
                      <a:pt x="3" y="31"/>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5" name="Freeform 55"/>
              <p:cNvSpPr>
                <a:spLocks/>
              </p:cNvSpPr>
              <p:nvPr/>
            </p:nvSpPr>
            <p:spPr bwMode="auto">
              <a:xfrm>
                <a:off x="3596" y="739"/>
                <a:ext cx="24" cy="83"/>
              </a:xfrm>
              <a:custGeom>
                <a:avLst/>
                <a:gdLst>
                  <a:gd name="T0" fmla="*/ 1 w 48"/>
                  <a:gd name="T1" fmla="*/ 1 h 166"/>
                  <a:gd name="T2" fmla="*/ 1 w 48"/>
                  <a:gd name="T3" fmla="*/ 1 h 166"/>
                  <a:gd name="T4" fmla="*/ 1 w 48"/>
                  <a:gd name="T5" fmla="*/ 0 h 166"/>
                  <a:gd name="T6" fmla="*/ 1 w 48"/>
                  <a:gd name="T7" fmla="*/ 1 h 166"/>
                  <a:gd name="T8" fmla="*/ 1 w 48"/>
                  <a:gd name="T9" fmla="*/ 1 h 166"/>
                  <a:gd name="T10" fmla="*/ 1 w 48"/>
                  <a:gd name="T11" fmla="*/ 1 h 166"/>
                  <a:gd name="T12" fmla="*/ 1 w 48"/>
                  <a:gd name="T13" fmla="*/ 1 h 166"/>
                  <a:gd name="T14" fmla="*/ 1 w 48"/>
                  <a:gd name="T15" fmla="*/ 1 h 166"/>
                  <a:gd name="T16" fmla="*/ 1 w 48"/>
                  <a:gd name="T17" fmla="*/ 1 h 166"/>
                  <a:gd name="T18" fmla="*/ 1 w 48"/>
                  <a:gd name="T19" fmla="*/ 1 h 166"/>
                  <a:gd name="T20" fmla="*/ 1 w 48"/>
                  <a:gd name="T21" fmla="*/ 1 h 166"/>
                  <a:gd name="T22" fmla="*/ 1 w 48"/>
                  <a:gd name="T23" fmla="*/ 1 h 166"/>
                  <a:gd name="T24" fmla="*/ 1 w 48"/>
                  <a:gd name="T25" fmla="*/ 1 h 166"/>
                  <a:gd name="T26" fmla="*/ 0 w 48"/>
                  <a:gd name="T27" fmla="*/ 1 h 166"/>
                  <a:gd name="T28" fmla="*/ 0 w 48"/>
                  <a:gd name="T29" fmla="*/ 1 h 166"/>
                  <a:gd name="T30" fmla="*/ 1 w 48"/>
                  <a:gd name="T31" fmla="*/ 1 h 166"/>
                  <a:gd name="T32" fmla="*/ 1 w 48"/>
                  <a:gd name="T33" fmla="*/ 1 h 166"/>
                  <a:gd name="T34" fmla="*/ 1 w 48"/>
                  <a:gd name="T35" fmla="*/ 1 h 166"/>
                  <a:gd name="T36" fmla="*/ 1 w 48"/>
                  <a:gd name="T37" fmla="*/ 1 h 166"/>
                  <a:gd name="T38" fmla="*/ 1 w 48"/>
                  <a:gd name="T39" fmla="*/ 1 h 166"/>
                  <a:gd name="T40" fmla="*/ 1 w 48"/>
                  <a:gd name="T41" fmla="*/ 1 h 1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
                  <a:gd name="T64" fmla="*/ 0 h 166"/>
                  <a:gd name="T65" fmla="*/ 48 w 48"/>
                  <a:gd name="T66" fmla="*/ 166 h 1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 h="166">
                    <a:moveTo>
                      <a:pt x="31" y="2"/>
                    </a:moveTo>
                    <a:lnTo>
                      <a:pt x="37" y="1"/>
                    </a:lnTo>
                    <a:lnTo>
                      <a:pt x="41" y="0"/>
                    </a:lnTo>
                    <a:lnTo>
                      <a:pt x="46" y="2"/>
                    </a:lnTo>
                    <a:lnTo>
                      <a:pt x="48" y="6"/>
                    </a:lnTo>
                    <a:lnTo>
                      <a:pt x="47" y="15"/>
                    </a:lnTo>
                    <a:lnTo>
                      <a:pt x="43" y="33"/>
                    </a:lnTo>
                    <a:lnTo>
                      <a:pt x="36" y="59"/>
                    </a:lnTo>
                    <a:lnTo>
                      <a:pt x="29" y="88"/>
                    </a:lnTo>
                    <a:lnTo>
                      <a:pt x="20" y="115"/>
                    </a:lnTo>
                    <a:lnTo>
                      <a:pt x="12" y="139"/>
                    </a:lnTo>
                    <a:lnTo>
                      <a:pt x="6" y="158"/>
                    </a:lnTo>
                    <a:lnTo>
                      <a:pt x="1" y="166"/>
                    </a:lnTo>
                    <a:lnTo>
                      <a:pt x="0" y="161"/>
                    </a:lnTo>
                    <a:lnTo>
                      <a:pt x="0" y="156"/>
                    </a:lnTo>
                    <a:lnTo>
                      <a:pt x="1" y="151"/>
                    </a:lnTo>
                    <a:lnTo>
                      <a:pt x="2" y="145"/>
                    </a:lnTo>
                    <a:lnTo>
                      <a:pt x="5" y="138"/>
                    </a:lnTo>
                    <a:lnTo>
                      <a:pt x="9" y="122"/>
                    </a:lnTo>
                    <a:lnTo>
                      <a:pt x="18" y="81"/>
                    </a:lnTo>
                    <a:lnTo>
                      <a:pt x="3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 name="Freeform 56"/>
              <p:cNvSpPr>
                <a:spLocks/>
              </p:cNvSpPr>
              <p:nvPr/>
            </p:nvSpPr>
            <p:spPr bwMode="auto">
              <a:xfrm>
                <a:off x="3423" y="192"/>
                <a:ext cx="782" cy="396"/>
              </a:xfrm>
              <a:custGeom>
                <a:avLst/>
                <a:gdLst>
                  <a:gd name="T0" fmla="*/ 1 w 1564"/>
                  <a:gd name="T1" fmla="*/ 1 h 792"/>
                  <a:gd name="T2" fmla="*/ 1 w 1564"/>
                  <a:gd name="T3" fmla="*/ 1 h 792"/>
                  <a:gd name="T4" fmla="*/ 1 w 1564"/>
                  <a:gd name="T5" fmla="*/ 1 h 792"/>
                  <a:gd name="T6" fmla="*/ 1 w 1564"/>
                  <a:gd name="T7" fmla="*/ 1 h 792"/>
                  <a:gd name="T8" fmla="*/ 1 w 1564"/>
                  <a:gd name="T9" fmla="*/ 1 h 792"/>
                  <a:gd name="T10" fmla="*/ 1 w 1564"/>
                  <a:gd name="T11" fmla="*/ 1 h 792"/>
                  <a:gd name="T12" fmla="*/ 1 w 1564"/>
                  <a:gd name="T13" fmla="*/ 1 h 792"/>
                  <a:gd name="T14" fmla="*/ 1 w 1564"/>
                  <a:gd name="T15" fmla="*/ 1 h 792"/>
                  <a:gd name="T16" fmla="*/ 1 w 1564"/>
                  <a:gd name="T17" fmla="*/ 1 h 792"/>
                  <a:gd name="T18" fmla="*/ 1 w 1564"/>
                  <a:gd name="T19" fmla="*/ 1 h 792"/>
                  <a:gd name="T20" fmla="*/ 1 w 1564"/>
                  <a:gd name="T21" fmla="*/ 1 h 792"/>
                  <a:gd name="T22" fmla="*/ 1 w 1564"/>
                  <a:gd name="T23" fmla="*/ 1 h 792"/>
                  <a:gd name="T24" fmla="*/ 1 w 1564"/>
                  <a:gd name="T25" fmla="*/ 1 h 792"/>
                  <a:gd name="T26" fmla="*/ 1 w 1564"/>
                  <a:gd name="T27" fmla="*/ 1 h 792"/>
                  <a:gd name="T28" fmla="*/ 1 w 1564"/>
                  <a:gd name="T29" fmla="*/ 1 h 792"/>
                  <a:gd name="T30" fmla="*/ 1 w 1564"/>
                  <a:gd name="T31" fmla="*/ 1 h 792"/>
                  <a:gd name="T32" fmla="*/ 1 w 1564"/>
                  <a:gd name="T33" fmla="*/ 1 h 792"/>
                  <a:gd name="T34" fmla="*/ 1 w 1564"/>
                  <a:gd name="T35" fmla="*/ 1 h 792"/>
                  <a:gd name="T36" fmla="*/ 1 w 1564"/>
                  <a:gd name="T37" fmla="*/ 1 h 792"/>
                  <a:gd name="T38" fmla="*/ 1 w 1564"/>
                  <a:gd name="T39" fmla="*/ 1 h 792"/>
                  <a:gd name="T40" fmla="*/ 1 w 1564"/>
                  <a:gd name="T41" fmla="*/ 1 h 792"/>
                  <a:gd name="T42" fmla="*/ 1 w 1564"/>
                  <a:gd name="T43" fmla="*/ 1 h 792"/>
                  <a:gd name="T44" fmla="*/ 1 w 1564"/>
                  <a:gd name="T45" fmla="*/ 1 h 792"/>
                  <a:gd name="T46" fmla="*/ 1 w 1564"/>
                  <a:gd name="T47" fmla="*/ 1 h 792"/>
                  <a:gd name="T48" fmla="*/ 1 w 1564"/>
                  <a:gd name="T49" fmla="*/ 1 h 792"/>
                  <a:gd name="T50" fmla="*/ 1 w 1564"/>
                  <a:gd name="T51" fmla="*/ 1 h 792"/>
                  <a:gd name="T52" fmla="*/ 1 w 1564"/>
                  <a:gd name="T53" fmla="*/ 1 h 792"/>
                  <a:gd name="T54" fmla="*/ 1 w 1564"/>
                  <a:gd name="T55" fmla="*/ 1 h 792"/>
                  <a:gd name="T56" fmla="*/ 1 w 1564"/>
                  <a:gd name="T57" fmla="*/ 1 h 792"/>
                  <a:gd name="T58" fmla="*/ 1 w 1564"/>
                  <a:gd name="T59" fmla="*/ 1 h 792"/>
                  <a:gd name="T60" fmla="*/ 1 w 1564"/>
                  <a:gd name="T61" fmla="*/ 1 h 792"/>
                  <a:gd name="T62" fmla="*/ 1 w 1564"/>
                  <a:gd name="T63" fmla="*/ 1 h 792"/>
                  <a:gd name="T64" fmla="*/ 1 w 1564"/>
                  <a:gd name="T65" fmla="*/ 1 h 792"/>
                  <a:gd name="T66" fmla="*/ 1 w 1564"/>
                  <a:gd name="T67" fmla="*/ 1 h 792"/>
                  <a:gd name="T68" fmla="*/ 1 w 1564"/>
                  <a:gd name="T69" fmla="*/ 1 h 792"/>
                  <a:gd name="T70" fmla="*/ 1 w 1564"/>
                  <a:gd name="T71" fmla="*/ 1 h 792"/>
                  <a:gd name="T72" fmla="*/ 1 w 1564"/>
                  <a:gd name="T73" fmla="*/ 1 h 792"/>
                  <a:gd name="T74" fmla="*/ 1 w 1564"/>
                  <a:gd name="T75" fmla="*/ 1 h 792"/>
                  <a:gd name="T76" fmla="*/ 1 w 1564"/>
                  <a:gd name="T77" fmla="*/ 1 h 792"/>
                  <a:gd name="T78" fmla="*/ 1 w 1564"/>
                  <a:gd name="T79" fmla="*/ 1 h 792"/>
                  <a:gd name="T80" fmla="*/ 1 w 1564"/>
                  <a:gd name="T81" fmla="*/ 1 h 792"/>
                  <a:gd name="T82" fmla="*/ 1 w 1564"/>
                  <a:gd name="T83" fmla="*/ 1 h 792"/>
                  <a:gd name="T84" fmla="*/ 1 w 1564"/>
                  <a:gd name="T85" fmla="*/ 1 h 792"/>
                  <a:gd name="T86" fmla="*/ 1 w 1564"/>
                  <a:gd name="T87" fmla="*/ 1 h 792"/>
                  <a:gd name="T88" fmla="*/ 1 w 1564"/>
                  <a:gd name="T89" fmla="*/ 1 h 792"/>
                  <a:gd name="T90" fmla="*/ 1 w 1564"/>
                  <a:gd name="T91" fmla="*/ 0 h 792"/>
                  <a:gd name="T92" fmla="*/ 1 w 1564"/>
                  <a:gd name="T93" fmla="*/ 1 h 792"/>
                  <a:gd name="T94" fmla="*/ 1 w 1564"/>
                  <a:gd name="T95" fmla="*/ 1 h 792"/>
                  <a:gd name="T96" fmla="*/ 1 w 1564"/>
                  <a:gd name="T97" fmla="*/ 1 h 792"/>
                  <a:gd name="T98" fmla="*/ 1 w 1564"/>
                  <a:gd name="T99" fmla="*/ 1 h 792"/>
                  <a:gd name="T100" fmla="*/ 1 w 1564"/>
                  <a:gd name="T101" fmla="*/ 1 h 792"/>
                  <a:gd name="T102" fmla="*/ 1 w 1564"/>
                  <a:gd name="T103" fmla="*/ 1 h 792"/>
                  <a:gd name="T104" fmla="*/ 1 w 1564"/>
                  <a:gd name="T105" fmla="*/ 1 h 792"/>
                  <a:gd name="T106" fmla="*/ 1 w 1564"/>
                  <a:gd name="T107" fmla="*/ 1 h 792"/>
                  <a:gd name="T108" fmla="*/ 1 w 1564"/>
                  <a:gd name="T109" fmla="*/ 1 h 792"/>
                  <a:gd name="T110" fmla="*/ 1 w 1564"/>
                  <a:gd name="T111" fmla="*/ 1 h 792"/>
                  <a:gd name="T112" fmla="*/ 1 w 1564"/>
                  <a:gd name="T113" fmla="*/ 1 h 792"/>
                  <a:gd name="T114" fmla="*/ 1 w 1564"/>
                  <a:gd name="T115" fmla="*/ 1 h 792"/>
                  <a:gd name="T116" fmla="*/ 1 w 1564"/>
                  <a:gd name="T117" fmla="*/ 1 h 792"/>
                  <a:gd name="T118" fmla="*/ 1 w 1564"/>
                  <a:gd name="T119" fmla="*/ 1 h 792"/>
                  <a:gd name="T120" fmla="*/ 1 w 1564"/>
                  <a:gd name="T121" fmla="*/ 1 h 792"/>
                  <a:gd name="T122" fmla="*/ 1 w 1564"/>
                  <a:gd name="T123" fmla="*/ 1 h 79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64"/>
                  <a:gd name="T187" fmla="*/ 0 h 792"/>
                  <a:gd name="T188" fmla="*/ 1564 w 1564"/>
                  <a:gd name="T189" fmla="*/ 792 h 79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64" h="792">
                    <a:moveTo>
                      <a:pt x="718" y="714"/>
                    </a:moveTo>
                    <a:lnTo>
                      <a:pt x="722" y="708"/>
                    </a:lnTo>
                    <a:lnTo>
                      <a:pt x="726" y="704"/>
                    </a:lnTo>
                    <a:lnTo>
                      <a:pt x="732" y="700"/>
                    </a:lnTo>
                    <a:lnTo>
                      <a:pt x="739" y="699"/>
                    </a:lnTo>
                    <a:lnTo>
                      <a:pt x="746" y="698"/>
                    </a:lnTo>
                    <a:lnTo>
                      <a:pt x="753" y="698"/>
                    </a:lnTo>
                    <a:lnTo>
                      <a:pt x="761" y="699"/>
                    </a:lnTo>
                    <a:lnTo>
                      <a:pt x="769" y="699"/>
                    </a:lnTo>
                    <a:lnTo>
                      <a:pt x="777" y="699"/>
                    </a:lnTo>
                    <a:lnTo>
                      <a:pt x="785" y="699"/>
                    </a:lnTo>
                    <a:lnTo>
                      <a:pt x="793" y="700"/>
                    </a:lnTo>
                    <a:lnTo>
                      <a:pt x="801" y="700"/>
                    </a:lnTo>
                    <a:lnTo>
                      <a:pt x="808" y="700"/>
                    </a:lnTo>
                    <a:lnTo>
                      <a:pt x="816" y="700"/>
                    </a:lnTo>
                    <a:lnTo>
                      <a:pt x="824" y="700"/>
                    </a:lnTo>
                    <a:lnTo>
                      <a:pt x="832" y="701"/>
                    </a:lnTo>
                    <a:lnTo>
                      <a:pt x="846" y="705"/>
                    </a:lnTo>
                    <a:lnTo>
                      <a:pt x="858" y="708"/>
                    </a:lnTo>
                    <a:lnTo>
                      <a:pt x="868" y="713"/>
                    </a:lnTo>
                    <a:lnTo>
                      <a:pt x="877" y="719"/>
                    </a:lnTo>
                    <a:lnTo>
                      <a:pt x="885" y="724"/>
                    </a:lnTo>
                    <a:lnTo>
                      <a:pt x="896" y="729"/>
                    </a:lnTo>
                    <a:lnTo>
                      <a:pt x="907" y="734"/>
                    </a:lnTo>
                    <a:lnTo>
                      <a:pt x="921" y="738"/>
                    </a:lnTo>
                    <a:lnTo>
                      <a:pt x="937" y="740"/>
                    </a:lnTo>
                    <a:lnTo>
                      <a:pt x="952" y="742"/>
                    </a:lnTo>
                    <a:lnTo>
                      <a:pt x="967" y="742"/>
                    </a:lnTo>
                    <a:lnTo>
                      <a:pt x="982" y="742"/>
                    </a:lnTo>
                    <a:lnTo>
                      <a:pt x="996" y="742"/>
                    </a:lnTo>
                    <a:lnTo>
                      <a:pt x="1011" y="742"/>
                    </a:lnTo>
                    <a:lnTo>
                      <a:pt x="1026" y="743"/>
                    </a:lnTo>
                    <a:lnTo>
                      <a:pt x="1042" y="745"/>
                    </a:lnTo>
                    <a:lnTo>
                      <a:pt x="1057" y="750"/>
                    </a:lnTo>
                    <a:lnTo>
                      <a:pt x="1071" y="754"/>
                    </a:lnTo>
                    <a:lnTo>
                      <a:pt x="1085" y="760"/>
                    </a:lnTo>
                    <a:lnTo>
                      <a:pt x="1097" y="765"/>
                    </a:lnTo>
                    <a:lnTo>
                      <a:pt x="1110" y="768"/>
                    </a:lnTo>
                    <a:lnTo>
                      <a:pt x="1123" y="769"/>
                    </a:lnTo>
                    <a:lnTo>
                      <a:pt x="1134" y="767"/>
                    </a:lnTo>
                    <a:lnTo>
                      <a:pt x="1147" y="760"/>
                    </a:lnTo>
                    <a:lnTo>
                      <a:pt x="1150" y="759"/>
                    </a:lnTo>
                    <a:lnTo>
                      <a:pt x="1157" y="758"/>
                    </a:lnTo>
                    <a:lnTo>
                      <a:pt x="1163" y="758"/>
                    </a:lnTo>
                    <a:lnTo>
                      <a:pt x="1165" y="759"/>
                    </a:lnTo>
                    <a:lnTo>
                      <a:pt x="1169" y="761"/>
                    </a:lnTo>
                    <a:lnTo>
                      <a:pt x="1173" y="764"/>
                    </a:lnTo>
                    <a:lnTo>
                      <a:pt x="1178" y="766"/>
                    </a:lnTo>
                    <a:lnTo>
                      <a:pt x="1182" y="768"/>
                    </a:lnTo>
                    <a:lnTo>
                      <a:pt x="1188" y="770"/>
                    </a:lnTo>
                    <a:lnTo>
                      <a:pt x="1194" y="773"/>
                    </a:lnTo>
                    <a:lnTo>
                      <a:pt x="1199" y="774"/>
                    </a:lnTo>
                    <a:lnTo>
                      <a:pt x="1204" y="776"/>
                    </a:lnTo>
                    <a:lnTo>
                      <a:pt x="1211" y="778"/>
                    </a:lnTo>
                    <a:lnTo>
                      <a:pt x="1218" y="780"/>
                    </a:lnTo>
                    <a:lnTo>
                      <a:pt x="1224" y="781"/>
                    </a:lnTo>
                    <a:lnTo>
                      <a:pt x="1230" y="782"/>
                    </a:lnTo>
                    <a:lnTo>
                      <a:pt x="1235" y="782"/>
                    </a:lnTo>
                    <a:lnTo>
                      <a:pt x="1242" y="783"/>
                    </a:lnTo>
                    <a:lnTo>
                      <a:pt x="1249" y="784"/>
                    </a:lnTo>
                    <a:lnTo>
                      <a:pt x="1256" y="785"/>
                    </a:lnTo>
                    <a:lnTo>
                      <a:pt x="1273" y="789"/>
                    </a:lnTo>
                    <a:lnTo>
                      <a:pt x="1291" y="790"/>
                    </a:lnTo>
                    <a:lnTo>
                      <a:pt x="1309" y="791"/>
                    </a:lnTo>
                    <a:lnTo>
                      <a:pt x="1328" y="792"/>
                    </a:lnTo>
                    <a:lnTo>
                      <a:pt x="1346" y="792"/>
                    </a:lnTo>
                    <a:lnTo>
                      <a:pt x="1364" y="791"/>
                    </a:lnTo>
                    <a:lnTo>
                      <a:pt x="1382" y="791"/>
                    </a:lnTo>
                    <a:lnTo>
                      <a:pt x="1399" y="790"/>
                    </a:lnTo>
                    <a:lnTo>
                      <a:pt x="1404" y="788"/>
                    </a:lnTo>
                    <a:lnTo>
                      <a:pt x="1407" y="782"/>
                    </a:lnTo>
                    <a:lnTo>
                      <a:pt x="1411" y="776"/>
                    </a:lnTo>
                    <a:lnTo>
                      <a:pt x="1415" y="772"/>
                    </a:lnTo>
                    <a:lnTo>
                      <a:pt x="1416" y="772"/>
                    </a:lnTo>
                    <a:lnTo>
                      <a:pt x="1419" y="770"/>
                    </a:lnTo>
                    <a:lnTo>
                      <a:pt x="1423" y="770"/>
                    </a:lnTo>
                    <a:lnTo>
                      <a:pt x="1430" y="769"/>
                    </a:lnTo>
                    <a:lnTo>
                      <a:pt x="1437" y="768"/>
                    </a:lnTo>
                    <a:lnTo>
                      <a:pt x="1445" y="767"/>
                    </a:lnTo>
                    <a:lnTo>
                      <a:pt x="1454" y="766"/>
                    </a:lnTo>
                    <a:lnTo>
                      <a:pt x="1464" y="765"/>
                    </a:lnTo>
                    <a:lnTo>
                      <a:pt x="1472" y="764"/>
                    </a:lnTo>
                    <a:lnTo>
                      <a:pt x="1480" y="764"/>
                    </a:lnTo>
                    <a:lnTo>
                      <a:pt x="1489" y="764"/>
                    </a:lnTo>
                    <a:lnTo>
                      <a:pt x="1497" y="764"/>
                    </a:lnTo>
                    <a:lnTo>
                      <a:pt x="1505" y="764"/>
                    </a:lnTo>
                    <a:lnTo>
                      <a:pt x="1514" y="764"/>
                    </a:lnTo>
                    <a:lnTo>
                      <a:pt x="1522" y="764"/>
                    </a:lnTo>
                    <a:lnTo>
                      <a:pt x="1530" y="764"/>
                    </a:lnTo>
                    <a:lnTo>
                      <a:pt x="1540" y="764"/>
                    </a:lnTo>
                    <a:lnTo>
                      <a:pt x="1549" y="765"/>
                    </a:lnTo>
                    <a:lnTo>
                      <a:pt x="1557" y="765"/>
                    </a:lnTo>
                    <a:lnTo>
                      <a:pt x="1561" y="762"/>
                    </a:lnTo>
                    <a:lnTo>
                      <a:pt x="1563" y="759"/>
                    </a:lnTo>
                    <a:lnTo>
                      <a:pt x="1564" y="754"/>
                    </a:lnTo>
                    <a:lnTo>
                      <a:pt x="1563" y="750"/>
                    </a:lnTo>
                    <a:lnTo>
                      <a:pt x="1563" y="744"/>
                    </a:lnTo>
                    <a:lnTo>
                      <a:pt x="1558" y="739"/>
                    </a:lnTo>
                    <a:lnTo>
                      <a:pt x="1552" y="737"/>
                    </a:lnTo>
                    <a:lnTo>
                      <a:pt x="1545" y="736"/>
                    </a:lnTo>
                    <a:lnTo>
                      <a:pt x="1538" y="735"/>
                    </a:lnTo>
                    <a:lnTo>
                      <a:pt x="1529" y="734"/>
                    </a:lnTo>
                    <a:lnTo>
                      <a:pt x="1520" y="734"/>
                    </a:lnTo>
                    <a:lnTo>
                      <a:pt x="1508" y="734"/>
                    </a:lnTo>
                    <a:lnTo>
                      <a:pt x="1495" y="732"/>
                    </a:lnTo>
                    <a:lnTo>
                      <a:pt x="1494" y="731"/>
                    </a:lnTo>
                    <a:lnTo>
                      <a:pt x="1494" y="729"/>
                    </a:lnTo>
                    <a:lnTo>
                      <a:pt x="1494" y="728"/>
                    </a:lnTo>
                    <a:lnTo>
                      <a:pt x="1491" y="727"/>
                    </a:lnTo>
                    <a:lnTo>
                      <a:pt x="1499" y="726"/>
                    </a:lnTo>
                    <a:lnTo>
                      <a:pt x="1510" y="726"/>
                    </a:lnTo>
                    <a:lnTo>
                      <a:pt x="1521" y="724"/>
                    </a:lnTo>
                    <a:lnTo>
                      <a:pt x="1532" y="724"/>
                    </a:lnTo>
                    <a:lnTo>
                      <a:pt x="1542" y="723"/>
                    </a:lnTo>
                    <a:lnTo>
                      <a:pt x="1550" y="722"/>
                    </a:lnTo>
                    <a:lnTo>
                      <a:pt x="1556" y="720"/>
                    </a:lnTo>
                    <a:lnTo>
                      <a:pt x="1557" y="716"/>
                    </a:lnTo>
                    <a:lnTo>
                      <a:pt x="1553" y="708"/>
                    </a:lnTo>
                    <a:lnTo>
                      <a:pt x="1545" y="704"/>
                    </a:lnTo>
                    <a:lnTo>
                      <a:pt x="1533" y="700"/>
                    </a:lnTo>
                    <a:lnTo>
                      <a:pt x="1519" y="699"/>
                    </a:lnTo>
                    <a:lnTo>
                      <a:pt x="1503" y="699"/>
                    </a:lnTo>
                    <a:lnTo>
                      <a:pt x="1485" y="700"/>
                    </a:lnTo>
                    <a:lnTo>
                      <a:pt x="1469" y="701"/>
                    </a:lnTo>
                    <a:lnTo>
                      <a:pt x="1454" y="704"/>
                    </a:lnTo>
                    <a:lnTo>
                      <a:pt x="1443" y="706"/>
                    </a:lnTo>
                    <a:lnTo>
                      <a:pt x="1432" y="708"/>
                    </a:lnTo>
                    <a:lnTo>
                      <a:pt x="1423" y="712"/>
                    </a:lnTo>
                    <a:lnTo>
                      <a:pt x="1414" y="715"/>
                    </a:lnTo>
                    <a:lnTo>
                      <a:pt x="1405" y="719"/>
                    </a:lnTo>
                    <a:lnTo>
                      <a:pt x="1396" y="722"/>
                    </a:lnTo>
                    <a:lnTo>
                      <a:pt x="1385" y="724"/>
                    </a:lnTo>
                    <a:lnTo>
                      <a:pt x="1374" y="726"/>
                    </a:lnTo>
                    <a:lnTo>
                      <a:pt x="1377" y="721"/>
                    </a:lnTo>
                    <a:lnTo>
                      <a:pt x="1383" y="716"/>
                    </a:lnTo>
                    <a:lnTo>
                      <a:pt x="1389" y="713"/>
                    </a:lnTo>
                    <a:lnTo>
                      <a:pt x="1394" y="711"/>
                    </a:lnTo>
                    <a:lnTo>
                      <a:pt x="1401" y="708"/>
                    </a:lnTo>
                    <a:lnTo>
                      <a:pt x="1407" y="706"/>
                    </a:lnTo>
                    <a:lnTo>
                      <a:pt x="1414" y="704"/>
                    </a:lnTo>
                    <a:lnTo>
                      <a:pt x="1421" y="702"/>
                    </a:lnTo>
                    <a:lnTo>
                      <a:pt x="1428" y="701"/>
                    </a:lnTo>
                    <a:lnTo>
                      <a:pt x="1436" y="700"/>
                    </a:lnTo>
                    <a:lnTo>
                      <a:pt x="1444" y="699"/>
                    </a:lnTo>
                    <a:lnTo>
                      <a:pt x="1452" y="698"/>
                    </a:lnTo>
                    <a:lnTo>
                      <a:pt x="1459" y="697"/>
                    </a:lnTo>
                    <a:lnTo>
                      <a:pt x="1466" y="696"/>
                    </a:lnTo>
                    <a:lnTo>
                      <a:pt x="1472" y="693"/>
                    </a:lnTo>
                    <a:lnTo>
                      <a:pt x="1475" y="690"/>
                    </a:lnTo>
                    <a:lnTo>
                      <a:pt x="1470" y="682"/>
                    </a:lnTo>
                    <a:lnTo>
                      <a:pt x="1464" y="677"/>
                    </a:lnTo>
                    <a:lnTo>
                      <a:pt x="1453" y="674"/>
                    </a:lnTo>
                    <a:lnTo>
                      <a:pt x="1443" y="673"/>
                    </a:lnTo>
                    <a:lnTo>
                      <a:pt x="1431" y="674"/>
                    </a:lnTo>
                    <a:lnTo>
                      <a:pt x="1419" y="676"/>
                    </a:lnTo>
                    <a:lnTo>
                      <a:pt x="1407" y="678"/>
                    </a:lnTo>
                    <a:lnTo>
                      <a:pt x="1397" y="681"/>
                    </a:lnTo>
                    <a:lnTo>
                      <a:pt x="1386" y="683"/>
                    </a:lnTo>
                    <a:lnTo>
                      <a:pt x="1378" y="686"/>
                    </a:lnTo>
                    <a:lnTo>
                      <a:pt x="1369" y="691"/>
                    </a:lnTo>
                    <a:lnTo>
                      <a:pt x="1361" y="694"/>
                    </a:lnTo>
                    <a:lnTo>
                      <a:pt x="1353" y="699"/>
                    </a:lnTo>
                    <a:lnTo>
                      <a:pt x="1344" y="701"/>
                    </a:lnTo>
                    <a:lnTo>
                      <a:pt x="1335" y="704"/>
                    </a:lnTo>
                    <a:lnTo>
                      <a:pt x="1324" y="705"/>
                    </a:lnTo>
                    <a:lnTo>
                      <a:pt x="1325" y="698"/>
                    </a:lnTo>
                    <a:lnTo>
                      <a:pt x="1329" y="691"/>
                    </a:lnTo>
                    <a:lnTo>
                      <a:pt x="1336" y="685"/>
                    </a:lnTo>
                    <a:lnTo>
                      <a:pt x="1344" y="679"/>
                    </a:lnTo>
                    <a:lnTo>
                      <a:pt x="1351" y="675"/>
                    </a:lnTo>
                    <a:lnTo>
                      <a:pt x="1356" y="670"/>
                    </a:lnTo>
                    <a:lnTo>
                      <a:pt x="1358" y="667"/>
                    </a:lnTo>
                    <a:lnTo>
                      <a:pt x="1355" y="662"/>
                    </a:lnTo>
                    <a:lnTo>
                      <a:pt x="1347" y="660"/>
                    </a:lnTo>
                    <a:lnTo>
                      <a:pt x="1338" y="660"/>
                    </a:lnTo>
                    <a:lnTo>
                      <a:pt x="1325" y="663"/>
                    </a:lnTo>
                    <a:lnTo>
                      <a:pt x="1313" y="667"/>
                    </a:lnTo>
                    <a:lnTo>
                      <a:pt x="1299" y="671"/>
                    </a:lnTo>
                    <a:lnTo>
                      <a:pt x="1285" y="676"/>
                    </a:lnTo>
                    <a:lnTo>
                      <a:pt x="1273" y="679"/>
                    </a:lnTo>
                    <a:lnTo>
                      <a:pt x="1263" y="681"/>
                    </a:lnTo>
                    <a:lnTo>
                      <a:pt x="1253" y="679"/>
                    </a:lnTo>
                    <a:lnTo>
                      <a:pt x="1241" y="677"/>
                    </a:lnTo>
                    <a:lnTo>
                      <a:pt x="1230" y="675"/>
                    </a:lnTo>
                    <a:lnTo>
                      <a:pt x="1217" y="671"/>
                    </a:lnTo>
                    <a:lnTo>
                      <a:pt x="1204" y="668"/>
                    </a:lnTo>
                    <a:lnTo>
                      <a:pt x="1192" y="663"/>
                    </a:lnTo>
                    <a:lnTo>
                      <a:pt x="1181" y="659"/>
                    </a:lnTo>
                    <a:lnTo>
                      <a:pt x="1173" y="655"/>
                    </a:lnTo>
                    <a:lnTo>
                      <a:pt x="1170" y="661"/>
                    </a:lnTo>
                    <a:lnTo>
                      <a:pt x="1164" y="674"/>
                    </a:lnTo>
                    <a:lnTo>
                      <a:pt x="1158" y="686"/>
                    </a:lnTo>
                    <a:lnTo>
                      <a:pt x="1156" y="693"/>
                    </a:lnTo>
                    <a:lnTo>
                      <a:pt x="1142" y="696"/>
                    </a:lnTo>
                    <a:lnTo>
                      <a:pt x="1129" y="697"/>
                    </a:lnTo>
                    <a:lnTo>
                      <a:pt x="1117" y="697"/>
                    </a:lnTo>
                    <a:lnTo>
                      <a:pt x="1104" y="697"/>
                    </a:lnTo>
                    <a:lnTo>
                      <a:pt x="1090" y="696"/>
                    </a:lnTo>
                    <a:lnTo>
                      <a:pt x="1078" y="694"/>
                    </a:lnTo>
                    <a:lnTo>
                      <a:pt x="1065" y="691"/>
                    </a:lnTo>
                    <a:lnTo>
                      <a:pt x="1051" y="688"/>
                    </a:lnTo>
                    <a:lnTo>
                      <a:pt x="1033" y="681"/>
                    </a:lnTo>
                    <a:lnTo>
                      <a:pt x="1014" y="673"/>
                    </a:lnTo>
                    <a:lnTo>
                      <a:pt x="997" y="664"/>
                    </a:lnTo>
                    <a:lnTo>
                      <a:pt x="981" y="656"/>
                    </a:lnTo>
                    <a:lnTo>
                      <a:pt x="966" y="648"/>
                    </a:lnTo>
                    <a:lnTo>
                      <a:pt x="953" y="641"/>
                    </a:lnTo>
                    <a:lnTo>
                      <a:pt x="943" y="637"/>
                    </a:lnTo>
                    <a:lnTo>
                      <a:pt x="935" y="633"/>
                    </a:lnTo>
                    <a:lnTo>
                      <a:pt x="926" y="631"/>
                    </a:lnTo>
                    <a:lnTo>
                      <a:pt x="916" y="629"/>
                    </a:lnTo>
                    <a:lnTo>
                      <a:pt x="905" y="626"/>
                    </a:lnTo>
                    <a:lnTo>
                      <a:pt x="892" y="625"/>
                    </a:lnTo>
                    <a:lnTo>
                      <a:pt x="879" y="624"/>
                    </a:lnTo>
                    <a:lnTo>
                      <a:pt x="866" y="623"/>
                    </a:lnTo>
                    <a:lnTo>
                      <a:pt x="851" y="622"/>
                    </a:lnTo>
                    <a:lnTo>
                      <a:pt x="835" y="622"/>
                    </a:lnTo>
                    <a:lnTo>
                      <a:pt x="832" y="620"/>
                    </a:lnTo>
                    <a:lnTo>
                      <a:pt x="826" y="614"/>
                    </a:lnTo>
                    <a:lnTo>
                      <a:pt x="817" y="606"/>
                    </a:lnTo>
                    <a:lnTo>
                      <a:pt x="803" y="595"/>
                    </a:lnTo>
                    <a:lnTo>
                      <a:pt x="785" y="585"/>
                    </a:lnTo>
                    <a:lnTo>
                      <a:pt x="760" y="574"/>
                    </a:lnTo>
                    <a:lnTo>
                      <a:pt x="730" y="562"/>
                    </a:lnTo>
                    <a:lnTo>
                      <a:pt x="692" y="553"/>
                    </a:lnTo>
                    <a:lnTo>
                      <a:pt x="682" y="552"/>
                    </a:lnTo>
                    <a:lnTo>
                      <a:pt x="672" y="550"/>
                    </a:lnTo>
                    <a:lnTo>
                      <a:pt x="661" y="550"/>
                    </a:lnTo>
                    <a:lnTo>
                      <a:pt x="648" y="550"/>
                    </a:lnTo>
                    <a:lnTo>
                      <a:pt x="635" y="549"/>
                    </a:lnTo>
                    <a:lnTo>
                      <a:pt x="624" y="548"/>
                    </a:lnTo>
                    <a:lnTo>
                      <a:pt x="613" y="547"/>
                    </a:lnTo>
                    <a:lnTo>
                      <a:pt x="604" y="545"/>
                    </a:lnTo>
                    <a:lnTo>
                      <a:pt x="584" y="537"/>
                    </a:lnTo>
                    <a:lnTo>
                      <a:pt x="567" y="527"/>
                    </a:lnTo>
                    <a:lnTo>
                      <a:pt x="552" y="517"/>
                    </a:lnTo>
                    <a:lnTo>
                      <a:pt x="538" y="507"/>
                    </a:lnTo>
                    <a:lnTo>
                      <a:pt x="525" y="496"/>
                    </a:lnTo>
                    <a:lnTo>
                      <a:pt x="508" y="489"/>
                    </a:lnTo>
                    <a:lnTo>
                      <a:pt x="492" y="484"/>
                    </a:lnTo>
                    <a:lnTo>
                      <a:pt x="472" y="483"/>
                    </a:lnTo>
                    <a:lnTo>
                      <a:pt x="455" y="484"/>
                    </a:lnTo>
                    <a:lnTo>
                      <a:pt x="439" y="486"/>
                    </a:lnTo>
                    <a:lnTo>
                      <a:pt x="422" y="492"/>
                    </a:lnTo>
                    <a:lnTo>
                      <a:pt x="406" y="501"/>
                    </a:lnTo>
                    <a:lnTo>
                      <a:pt x="390" y="514"/>
                    </a:lnTo>
                    <a:lnTo>
                      <a:pt x="376" y="529"/>
                    </a:lnTo>
                    <a:lnTo>
                      <a:pt x="366" y="549"/>
                    </a:lnTo>
                    <a:lnTo>
                      <a:pt x="358" y="575"/>
                    </a:lnTo>
                    <a:lnTo>
                      <a:pt x="355" y="586"/>
                    </a:lnTo>
                    <a:lnTo>
                      <a:pt x="355" y="601"/>
                    </a:lnTo>
                    <a:lnTo>
                      <a:pt x="354" y="614"/>
                    </a:lnTo>
                    <a:lnTo>
                      <a:pt x="353" y="620"/>
                    </a:lnTo>
                    <a:lnTo>
                      <a:pt x="347" y="623"/>
                    </a:lnTo>
                    <a:lnTo>
                      <a:pt x="341" y="620"/>
                    </a:lnTo>
                    <a:lnTo>
                      <a:pt x="336" y="613"/>
                    </a:lnTo>
                    <a:lnTo>
                      <a:pt x="332" y="605"/>
                    </a:lnTo>
                    <a:lnTo>
                      <a:pt x="328" y="592"/>
                    </a:lnTo>
                    <a:lnTo>
                      <a:pt x="323" y="576"/>
                    </a:lnTo>
                    <a:lnTo>
                      <a:pt x="318" y="562"/>
                    </a:lnTo>
                    <a:lnTo>
                      <a:pt x="317" y="552"/>
                    </a:lnTo>
                    <a:lnTo>
                      <a:pt x="318" y="529"/>
                    </a:lnTo>
                    <a:lnTo>
                      <a:pt x="322" y="506"/>
                    </a:lnTo>
                    <a:lnTo>
                      <a:pt x="326" y="486"/>
                    </a:lnTo>
                    <a:lnTo>
                      <a:pt x="332" y="468"/>
                    </a:lnTo>
                    <a:lnTo>
                      <a:pt x="338" y="450"/>
                    </a:lnTo>
                    <a:lnTo>
                      <a:pt x="345" y="436"/>
                    </a:lnTo>
                    <a:lnTo>
                      <a:pt x="351" y="425"/>
                    </a:lnTo>
                    <a:lnTo>
                      <a:pt x="355" y="416"/>
                    </a:lnTo>
                    <a:lnTo>
                      <a:pt x="352" y="411"/>
                    </a:lnTo>
                    <a:lnTo>
                      <a:pt x="346" y="409"/>
                    </a:lnTo>
                    <a:lnTo>
                      <a:pt x="339" y="408"/>
                    </a:lnTo>
                    <a:lnTo>
                      <a:pt x="332" y="408"/>
                    </a:lnTo>
                    <a:lnTo>
                      <a:pt x="324" y="408"/>
                    </a:lnTo>
                    <a:lnTo>
                      <a:pt x="316" y="409"/>
                    </a:lnTo>
                    <a:lnTo>
                      <a:pt x="309" y="409"/>
                    </a:lnTo>
                    <a:lnTo>
                      <a:pt x="302" y="409"/>
                    </a:lnTo>
                    <a:lnTo>
                      <a:pt x="296" y="407"/>
                    </a:lnTo>
                    <a:lnTo>
                      <a:pt x="294" y="401"/>
                    </a:lnTo>
                    <a:lnTo>
                      <a:pt x="291" y="393"/>
                    </a:lnTo>
                    <a:lnTo>
                      <a:pt x="288" y="382"/>
                    </a:lnTo>
                    <a:lnTo>
                      <a:pt x="284" y="373"/>
                    </a:lnTo>
                    <a:lnTo>
                      <a:pt x="277" y="365"/>
                    </a:lnTo>
                    <a:lnTo>
                      <a:pt x="267" y="359"/>
                    </a:lnTo>
                    <a:lnTo>
                      <a:pt x="252" y="357"/>
                    </a:lnTo>
                    <a:lnTo>
                      <a:pt x="239" y="358"/>
                    </a:lnTo>
                    <a:lnTo>
                      <a:pt x="228" y="362"/>
                    </a:lnTo>
                    <a:lnTo>
                      <a:pt x="220" y="365"/>
                    </a:lnTo>
                    <a:lnTo>
                      <a:pt x="214" y="371"/>
                    </a:lnTo>
                    <a:lnTo>
                      <a:pt x="207" y="375"/>
                    </a:lnTo>
                    <a:lnTo>
                      <a:pt x="201" y="380"/>
                    </a:lnTo>
                    <a:lnTo>
                      <a:pt x="195" y="383"/>
                    </a:lnTo>
                    <a:lnTo>
                      <a:pt x="188" y="385"/>
                    </a:lnTo>
                    <a:lnTo>
                      <a:pt x="181" y="385"/>
                    </a:lnTo>
                    <a:lnTo>
                      <a:pt x="176" y="383"/>
                    </a:lnTo>
                    <a:lnTo>
                      <a:pt x="170" y="381"/>
                    </a:lnTo>
                    <a:lnTo>
                      <a:pt x="165" y="375"/>
                    </a:lnTo>
                    <a:lnTo>
                      <a:pt x="162" y="362"/>
                    </a:lnTo>
                    <a:lnTo>
                      <a:pt x="162" y="345"/>
                    </a:lnTo>
                    <a:lnTo>
                      <a:pt x="164" y="333"/>
                    </a:lnTo>
                    <a:lnTo>
                      <a:pt x="164" y="324"/>
                    </a:lnTo>
                    <a:lnTo>
                      <a:pt x="163" y="320"/>
                    </a:lnTo>
                    <a:lnTo>
                      <a:pt x="159" y="317"/>
                    </a:lnTo>
                    <a:lnTo>
                      <a:pt x="154" y="314"/>
                    </a:lnTo>
                    <a:lnTo>
                      <a:pt x="146" y="312"/>
                    </a:lnTo>
                    <a:lnTo>
                      <a:pt x="135" y="311"/>
                    </a:lnTo>
                    <a:lnTo>
                      <a:pt x="124" y="310"/>
                    </a:lnTo>
                    <a:lnTo>
                      <a:pt x="109" y="310"/>
                    </a:lnTo>
                    <a:lnTo>
                      <a:pt x="93" y="311"/>
                    </a:lnTo>
                    <a:lnTo>
                      <a:pt x="80" y="309"/>
                    </a:lnTo>
                    <a:lnTo>
                      <a:pt x="72" y="302"/>
                    </a:lnTo>
                    <a:lnTo>
                      <a:pt x="67" y="291"/>
                    </a:lnTo>
                    <a:lnTo>
                      <a:pt x="66" y="278"/>
                    </a:lnTo>
                    <a:lnTo>
                      <a:pt x="70" y="269"/>
                    </a:lnTo>
                    <a:lnTo>
                      <a:pt x="76" y="265"/>
                    </a:lnTo>
                    <a:lnTo>
                      <a:pt x="86" y="261"/>
                    </a:lnTo>
                    <a:lnTo>
                      <a:pt x="96" y="257"/>
                    </a:lnTo>
                    <a:lnTo>
                      <a:pt x="103" y="252"/>
                    </a:lnTo>
                    <a:lnTo>
                      <a:pt x="106" y="249"/>
                    </a:lnTo>
                    <a:lnTo>
                      <a:pt x="106" y="246"/>
                    </a:lnTo>
                    <a:lnTo>
                      <a:pt x="108" y="245"/>
                    </a:lnTo>
                    <a:lnTo>
                      <a:pt x="112" y="245"/>
                    </a:lnTo>
                    <a:lnTo>
                      <a:pt x="118" y="245"/>
                    </a:lnTo>
                    <a:lnTo>
                      <a:pt x="124" y="245"/>
                    </a:lnTo>
                    <a:lnTo>
                      <a:pt x="129" y="245"/>
                    </a:lnTo>
                    <a:lnTo>
                      <a:pt x="135" y="245"/>
                    </a:lnTo>
                    <a:lnTo>
                      <a:pt x="140" y="245"/>
                    </a:lnTo>
                    <a:lnTo>
                      <a:pt x="143" y="245"/>
                    </a:lnTo>
                    <a:lnTo>
                      <a:pt x="144" y="245"/>
                    </a:lnTo>
                    <a:lnTo>
                      <a:pt x="146" y="249"/>
                    </a:lnTo>
                    <a:lnTo>
                      <a:pt x="151" y="256"/>
                    </a:lnTo>
                    <a:lnTo>
                      <a:pt x="159" y="263"/>
                    </a:lnTo>
                    <a:lnTo>
                      <a:pt x="172" y="266"/>
                    </a:lnTo>
                    <a:lnTo>
                      <a:pt x="179" y="266"/>
                    </a:lnTo>
                    <a:lnTo>
                      <a:pt x="185" y="263"/>
                    </a:lnTo>
                    <a:lnTo>
                      <a:pt x="188" y="258"/>
                    </a:lnTo>
                    <a:lnTo>
                      <a:pt x="192" y="252"/>
                    </a:lnTo>
                    <a:lnTo>
                      <a:pt x="195" y="245"/>
                    </a:lnTo>
                    <a:lnTo>
                      <a:pt x="199" y="238"/>
                    </a:lnTo>
                    <a:lnTo>
                      <a:pt x="203" y="231"/>
                    </a:lnTo>
                    <a:lnTo>
                      <a:pt x="208" y="226"/>
                    </a:lnTo>
                    <a:lnTo>
                      <a:pt x="217" y="221"/>
                    </a:lnTo>
                    <a:lnTo>
                      <a:pt x="226" y="222"/>
                    </a:lnTo>
                    <a:lnTo>
                      <a:pt x="233" y="228"/>
                    </a:lnTo>
                    <a:lnTo>
                      <a:pt x="238" y="237"/>
                    </a:lnTo>
                    <a:lnTo>
                      <a:pt x="242" y="257"/>
                    </a:lnTo>
                    <a:lnTo>
                      <a:pt x="243" y="271"/>
                    </a:lnTo>
                    <a:lnTo>
                      <a:pt x="241" y="280"/>
                    </a:lnTo>
                    <a:lnTo>
                      <a:pt x="238" y="287"/>
                    </a:lnTo>
                    <a:lnTo>
                      <a:pt x="233" y="290"/>
                    </a:lnTo>
                    <a:lnTo>
                      <a:pt x="228" y="294"/>
                    </a:lnTo>
                    <a:lnTo>
                      <a:pt x="225" y="297"/>
                    </a:lnTo>
                    <a:lnTo>
                      <a:pt x="224" y="302"/>
                    </a:lnTo>
                    <a:lnTo>
                      <a:pt x="226" y="306"/>
                    </a:lnTo>
                    <a:lnTo>
                      <a:pt x="231" y="309"/>
                    </a:lnTo>
                    <a:lnTo>
                      <a:pt x="237" y="311"/>
                    </a:lnTo>
                    <a:lnTo>
                      <a:pt x="243" y="311"/>
                    </a:lnTo>
                    <a:lnTo>
                      <a:pt x="252" y="312"/>
                    </a:lnTo>
                    <a:lnTo>
                      <a:pt x="260" y="314"/>
                    </a:lnTo>
                    <a:lnTo>
                      <a:pt x="268" y="318"/>
                    </a:lnTo>
                    <a:lnTo>
                      <a:pt x="273" y="324"/>
                    </a:lnTo>
                    <a:lnTo>
                      <a:pt x="276" y="324"/>
                    </a:lnTo>
                    <a:lnTo>
                      <a:pt x="280" y="324"/>
                    </a:lnTo>
                    <a:lnTo>
                      <a:pt x="286" y="324"/>
                    </a:lnTo>
                    <a:lnTo>
                      <a:pt x="294" y="324"/>
                    </a:lnTo>
                    <a:lnTo>
                      <a:pt x="302" y="324"/>
                    </a:lnTo>
                    <a:lnTo>
                      <a:pt x="309" y="324"/>
                    </a:lnTo>
                    <a:lnTo>
                      <a:pt x="314" y="325"/>
                    </a:lnTo>
                    <a:lnTo>
                      <a:pt x="316" y="325"/>
                    </a:lnTo>
                    <a:lnTo>
                      <a:pt x="318" y="328"/>
                    </a:lnTo>
                    <a:lnTo>
                      <a:pt x="323" y="335"/>
                    </a:lnTo>
                    <a:lnTo>
                      <a:pt x="329" y="345"/>
                    </a:lnTo>
                    <a:lnTo>
                      <a:pt x="336" y="356"/>
                    </a:lnTo>
                    <a:lnTo>
                      <a:pt x="343" y="367"/>
                    </a:lnTo>
                    <a:lnTo>
                      <a:pt x="349" y="378"/>
                    </a:lnTo>
                    <a:lnTo>
                      <a:pt x="355" y="385"/>
                    </a:lnTo>
                    <a:lnTo>
                      <a:pt x="359" y="388"/>
                    </a:lnTo>
                    <a:lnTo>
                      <a:pt x="371" y="392"/>
                    </a:lnTo>
                    <a:lnTo>
                      <a:pt x="381" y="394"/>
                    </a:lnTo>
                    <a:lnTo>
                      <a:pt x="385" y="397"/>
                    </a:lnTo>
                    <a:lnTo>
                      <a:pt x="384" y="402"/>
                    </a:lnTo>
                    <a:lnTo>
                      <a:pt x="382" y="403"/>
                    </a:lnTo>
                    <a:lnTo>
                      <a:pt x="376" y="403"/>
                    </a:lnTo>
                    <a:lnTo>
                      <a:pt x="369" y="404"/>
                    </a:lnTo>
                    <a:lnTo>
                      <a:pt x="367" y="405"/>
                    </a:lnTo>
                    <a:lnTo>
                      <a:pt x="368" y="408"/>
                    </a:lnTo>
                    <a:lnTo>
                      <a:pt x="368" y="410"/>
                    </a:lnTo>
                    <a:lnTo>
                      <a:pt x="367" y="413"/>
                    </a:lnTo>
                    <a:lnTo>
                      <a:pt x="368" y="416"/>
                    </a:lnTo>
                    <a:lnTo>
                      <a:pt x="374" y="419"/>
                    </a:lnTo>
                    <a:lnTo>
                      <a:pt x="382" y="420"/>
                    </a:lnTo>
                    <a:lnTo>
                      <a:pt x="390" y="423"/>
                    </a:lnTo>
                    <a:lnTo>
                      <a:pt x="398" y="423"/>
                    </a:lnTo>
                    <a:lnTo>
                      <a:pt x="407" y="424"/>
                    </a:lnTo>
                    <a:lnTo>
                      <a:pt x="415" y="424"/>
                    </a:lnTo>
                    <a:lnTo>
                      <a:pt x="423" y="425"/>
                    </a:lnTo>
                    <a:lnTo>
                      <a:pt x="430" y="426"/>
                    </a:lnTo>
                    <a:lnTo>
                      <a:pt x="437" y="427"/>
                    </a:lnTo>
                    <a:lnTo>
                      <a:pt x="443" y="430"/>
                    </a:lnTo>
                    <a:lnTo>
                      <a:pt x="449" y="433"/>
                    </a:lnTo>
                    <a:lnTo>
                      <a:pt x="453" y="435"/>
                    </a:lnTo>
                    <a:lnTo>
                      <a:pt x="459" y="439"/>
                    </a:lnTo>
                    <a:lnTo>
                      <a:pt x="464" y="441"/>
                    </a:lnTo>
                    <a:lnTo>
                      <a:pt x="469" y="445"/>
                    </a:lnTo>
                    <a:lnTo>
                      <a:pt x="476" y="447"/>
                    </a:lnTo>
                    <a:lnTo>
                      <a:pt x="491" y="453"/>
                    </a:lnTo>
                    <a:lnTo>
                      <a:pt x="508" y="458"/>
                    </a:lnTo>
                    <a:lnTo>
                      <a:pt x="527" y="464"/>
                    </a:lnTo>
                    <a:lnTo>
                      <a:pt x="545" y="470"/>
                    </a:lnTo>
                    <a:lnTo>
                      <a:pt x="565" y="477"/>
                    </a:lnTo>
                    <a:lnTo>
                      <a:pt x="584" y="481"/>
                    </a:lnTo>
                    <a:lnTo>
                      <a:pt x="603" y="485"/>
                    </a:lnTo>
                    <a:lnTo>
                      <a:pt x="620" y="487"/>
                    </a:lnTo>
                    <a:lnTo>
                      <a:pt x="641" y="491"/>
                    </a:lnTo>
                    <a:lnTo>
                      <a:pt x="664" y="498"/>
                    </a:lnTo>
                    <a:lnTo>
                      <a:pt x="687" y="506"/>
                    </a:lnTo>
                    <a:lnTo>
                      <a:pt x="710" y="515"/>
                    </a:lnTo>
                    <a:lnTo>
                      <a:pt x="732" y="525"/>
                    </a:lnTo>
                    <a:lnTo>
                      <a:pt x="753" y="536"/>
                    </a:lnTo>
                    <a:lnTo>
                      <a:pt x="770" y="544"/>
                    </a:lnTo>
                    <a:lnTo>
                      <a:pt x="784" y="550"/>
                    </a:lnTo>
                    <a:lnTo>
                      <a:pt x="793" y="555"/>
                    </a:lnTo>
                    <a:lnTo>
                      <a:pt x="801" y="560"/>
                    </a:lnTo>
                    <a:lnTo>
                      <a:pt x="808" y="564"/>
                    </a:lnTo>
                    <a:lnTo>
                      <a:pt x="814" y="569"/>
                    </a:lnTo>
                    <a:lnTo>
                      <a:pt x="821" y="574"/>
                    </a:lnTo>
                    <a:lnTo>
                      <a:pt x="825" y="577"/>
                    </a:lnTo>
                    <a:lnTo>
                      <a:pt x="831" y="579"/>
                    </a:lnTo>
                    <a:lnTo>
                      <a:pt x="837" y="582"/>
                    </a:lnTo>
                    <a:lnTo>
                      <a:pt x="841" y="583"/>
                    </a:lnTo>
                    <a:lnTo>
                      <a:pt x="848" y="583"/>
                    </a:lnTo>
                    <a:lnTo>
                      <a:pt x="854" y="583"/>
                    </a:lnTo>
                    <a:lnTo>
                      <a:pt x="858" y="584"/>
                    </a:lnTo>
                    <a:lnTo>
                      <a:pt x="863" y="591"/>
                    </a:lnTo>
                    <a:lnTo>
                      <a:pt x="870" y="597"/>
                    </a:lnTo>
                    <a:lnTo>
                      <a:pt x="877" y="602"/>
                    </a:lnTo>
                    <a:lnTo>
                      <a:pt x="888" y="607"/>
                    </a:lnTo>
                    <a:lnTo>
                      <a:pt x="900" y="609"/>
                    </a:lnTo>
                    <a:lnTo>
                      <a:pt x="913" y="610"/>
                    </a:lnTo>
                    <a:lnTo>
                      <a:pt x="927" y="610"/>
                    </a:lnTo>
                    <a:lnTo>
                      <a:pt x="938" y="610"/>
                    </a:lnTo>
                    <a:lnTo>
                      <a:pt x="949" y="610"/>
                    </a:lnTo>
                    <a:lnTo>
                      <a:pt x="958" y="609"/>
                    </a:lnTo>
                    <a:lnTo>
                      <a:pt x="964" y="609"/>
                    </a:lnTo>
                    <a:lnTo>
                      <a:pt x="966" y="609"/>
                    </a:lnTo>
                    <a:lnTo>
                      <a:pt x="981" y="614"/>
                    </a:lnTo>
                    <a:lnTo>
                      <a:pt x="995" y="620"/>
                    </a:lnTo>
                    <a:lnTo>
                      <a:pt x="1008" y="626"/>
                    </a:lnTo>
                    <a:lnTo>
                      <a:pt x="1022" y="632"/>
                    </a:lnTo>
                    <a:lnTo>
                      <a:pt x="1036" y="639"/>
                    </a:lnTo>
                    <a:lnTo>
                      <a:pt x="1050" y="646"/>
                    </a:lnTo>
                    <a:lnTo>
                      <a:pt x="1064" y="653"/>
                    </a:lnTo>
                    <a:lnTo>
                      <a:pt x="1078" y="659"/>
                    </a:lnTo>
                    <a:lnTo>
                      <a:pt x="1086" y="662"/>
                    </a:lnTo>
                    <a:lnTo>
                      <a:pt x="1095" y="666"/>
                    </a:lnTo>
                    <a:lnTo>
                      <a:pt x="1105" y="669"/>
                    </a:lnTo>
                    <a:lnTo>
                      <a:pt x="1116" y="673"/>
                    </a:lnTo>
                    <a:lnTo>
                      <a:pt x="1126" y="676"/>
                    </a:lnTo>
                    <a:lnTo>
                      <a:pt x="1134" y="679"/>
                    </a:lnTo>
                    <a:lnTo>
                      <a:pt x="1139" y="682"/>
                    </a:lnTo>
                    <a:lnTo>
                      <a:pt x="1141" y="683"/>
                    </a:lnTo>
                    <a:lnTo>
                      <a:pt x="1144" y="678"/>
                    </a:lnTo>
                    <a:lnTo>
                      <a:pt x="1149" y="667"/>
                    </a:lnTo>
                    <a:lnTo>
                      <a:pt x="1155" y="655"/>
                    </a:lnTo>
                    <a:lnTo>
                      <a:pt x="1156" y="650"/>
                    </a:lnTo>
                    <a:lnTo>
                      <a:pt x="1154" y="648"/>
                    </a:lnTo>
                    <a:lnTo>
                      <a:pt x="1146" y="647"/>
                    </a:lnTo>
                    <a:lnTo>
                      <a:pt x="1134" y="644"/>
                    </a:lnTo>
                    <a:lnTo>
                      <a:pt x="1120" y="640"/>
                    </a:lnTo>
                    <a:lnTo>
                      <a:pt x="1104" y="636"/>
                    </a:lnTo>
                    <a:lnTo>
                      <a:pt x="1088" y="630"/>
                    </a:lnTo>
                    <a:lnTo>
                      <a:pt x="1072" y="624"/>
                    </a:lnTo>
                    <a:lnTo>
                      <a:pt x="1057" y="617"/>
                    </a:lnTo>
                    <a:lnTo>
                      <a:pt x="1050" y="615"/>
                    </a:lnTo>
                    <a:lnTo>
                      <a:pt x="1033" y="609"/>
                    </a:lnTo>
                    <a:lnTo>
                      <a:pt x="1010" y="602"/>
                    </a:lnTo>
                    <a:lnTo>
                      <a:pt x="982" y="593"/>
                    </a:lnTo>
                    <a:lnTo>
                      <a:pt x="953" y="585"/>
                    </a:lnTo>
                    <a:lnTo>
                      <a:pt x="927" y="577"/>
                    </a:lnTo>
                    <a:lnTo>
                      <a:pt x="905" y="570"/>
                    </a:lnTo>
                    <a:lnTo>
                      <a:pt x="890" y="567"/>
                    </a:lnTo>
                    <a:lnTo>
                      <a:pt x="879" y="563"/>
                    </a:lnTo>
                    <a:lnTo>
                      <a:pt x="863" y="557"/>
                    </a:lnTo>
                    <a:lnTo>
                      <a:pt x="844" y="549"/>
                    </a:lnTo>
                    <a:lnTo>
                      <a:pt x="820" y="539"/>
                    </a:lnTo>
                    <a:lnTo>
                      <a:pt x="794" y="529"/>
                    </a:lnTo>
                    <a:lnTo>
                      <a:pt x="769" y="518"/>
                    </a:lnTo>
                    <a:lnTo>
                      <a:pt x="742" y="508"/>
                    </a:lnTo>
                    <a:lnTo>
                      <a:pt x="718" y="499"/>
                    </a:lnTo>
                    <a:lnTo>
                      <a:pt x="711" y="495"/>
                    </a:lnTo>
                    <a:lnTo>
                      <a:pt x="707" y="492"/>
                    </a:lnTo>
                    <a:lnTo>
                      <a:pt x="702" y="487"/>
                    </a:lnTo>
                    <a:lnTo>
                      <a:pt x="700" y="484"/>
                    </a:lnTo>
                    <a:lnTo>
                      <a:pt x="696" y="480"/>
                    </a:lnTo>
                    <a:lnTo>
                      <a:pt x="693" y="477"/>
                    </a:lnTo>
                    <a:lnTo>
                      <a:pt x="688" y="474"/>
                    </a:lnTo>
                    <a:lnTo>
                      <a:pt x="684" y="472"/>
                    </a:lnTo>
                    <a:lnTo>
                      <a:pt x="681" y="472"/>
                    </a:lnTo>
                    <a:lnTo>
                      <a:pt x="676" y="472"/>
                    </a:lnTo>
                    <a:lnTo>
                      <a:pt x="667" y="472"/>
                    </a:lnTo>
                    <a:lnTo>
                      <a:pt x="658" y="473"/>
                    </a:lnTo>
                    <a:lnTo>
                      <a:pt x="649" y="473"/>
                    </a:lnTo>
                    <a:lnTo>
                      <a:pt x="641" y="473"/>
                    </a:lnTo>
                    <a:lnTo>
                      <a:pt x="635" y="473"/>
                    </a:lnTo>
                    <a:lnTo>
                      <a:pt x="632" y="472"/>
                    </a:lnTo>
                    <a:lnTo>
                      <a:pt x="631" y="471"/>
                    </a:lnTo>
                    <a:lnTo>
                      <a:pt x="627" y="469"/>
                    </a:lnTo>
                    <a:lnTo>
                      <a:pt x="618" y="466"/>
                    </a:lnTo>
                    <a:lnTo>
                      <a:pt x="599" y="465"/>
                    </a:lnTo>
                    <a:lnTo>
                      <a:pt x="584" y="456"/>
                    </a:lnTo>
                    <a:lnTo>
                      <a:pt x="568" y="447"/>
                    </a:lnTo>
                    <a:lnTo>
                      <a:pt x="549" y="438"/>
                    </a:lnTo>
                    <a:lnTo>
                      <a:pt x="530" y="431"/>
                    </a:lnTo>
                    <a:lnTo>
                      <a:pt x="510" y="424"/>
                    </a:lnTo>
                    <a:lnTo>
                      <a:pt x="490" y="418"/>
                    </a:lnTo>
                    <a:lnTo>
                      <a:pt x="470" y="413"/>
                    </a:lnTo>
                    <a:lnTo>
                      <a:pt x="453" y="410"/>
                    </a:lnTo>
                    <a:lnTo>
                      <a:pt x="449" y="409"/>
                    </a:lnTo>
                    <a:lnTo>
                      <a:pt x="444" y="408"/>
                    </a:lnTo>
                    <a:lnTo>
                      <a:pt x="440" y="407"/>
                    </a:lnTo>
                    <a:lnTo>
                      <a:pt x="437" y="405"/>
                    </a:lnTo>
                    <a:lnTo>
                      <a:pt x="434" y="403"/>
                    </a:lnTo>
                    <a:lnTo>
                      <a:pt x="428" y="402"/>
                    </a:lnTo>
                    <a:lnTo>
                      <a:pt x="421" y="401"/>
                    </a:lnTo>
                    <a:lnTo>
                      <a:pt x="411" y="401"/>
                    </a:lnTo>
                    <a:lnTo>
                      <a:pt x="408" y="396"/>
                    </a:lnTo>
                    <a:lnTo>
                      <a:pt x="406" y="385"/>
                    </a:lnTo>
                    <a:lnTo>
                      <a:pt x="402" y="373"/>
                    </a:lnTo>
                    <a:lnTo>
                      <a:pt x="398" y="366"/>
                    </a:lnTo>
                    <a:lnTo>
                      <a:pt x="391" y="363"/>
                    </a:lnTo>
                    <a:lnTo>
                      <a:pt x="384" y="358"/>
                    </a:lnTo>
                    <a:lnTo>
                      <a:pt x="377" y="354"/>
                    </a:lnTo>
                    <a:lnTo>
                      <a:pt x="371" y="350"/>
                    </a:lnTo>
                    <a:lnTo>
                      <a:pt x="362" y="340"/>
                    </a:lnTo>
                    <a:lnTo>
                      <a:pt x="355" y="331"/>
                    </a:lnTo>
                    <a:lnTo>
                      <a:pt x="352" y="324"/>
                    </a:lnTo>
                    <a:lnTo>
                      <a:pt x="351" y="319"/>
                    </a:lnTo>
                    <a:lnTo>
                      <a:pt x="351" y="295"/>
                    </a:lnTo>
                    <a:lnTo>
                      <a:pt x="353" y="274"/>
                    </a:lnTo>
                    <a:lnTo>
                      <a:pt x="354" y="259"/>
                    </a:lnTo>
                    <a:lnTo>
                      <a:pt x="354" y="253"/>
                    </a:lnTo>
                    <a:lnTo>
                      <a:pt x="366" y="226"/>
                    </a:lnTo>
                    <a:lnTo>
                      <a:pt x="371" y="191"/>
                    </a:lnTo>
                    <a:lnTo>
                      <a:pt x="373" y="155"/>
                    </a:lnTo>
                    <a:lnTo>
                      <a:pt x="368" y="128"/>
                    </a:lnTo>
                    <a:lnTo>
                      <a:pt x="351" y="86"/>
                    </a:lnTo>
                    <a:lnTo>
                      <a:pt x="331" y="55"/>
                    </a:lnTo>
                    <a:lnTo>
                      <a:pt x="308" y="32"/>
                    </a:lnTo>
                    <a:lnTo>
                      <a:pt x="285" y="17"/>
                    </a:lnTo>
                    <a:lnTo>
                      <a:pt x="262" y="8"/>
                    </a:lnTo>
                    <a:lnTo>
                      <a:pt x="239" y="2"/>
                    </a:lnTo>
                    <a:lnTo>
                      <a:pt x="218" y="0"/>
                    </a:lnTo>
                    <a:lnTo>
                      <a:pt x="200" y="0"/>
                    </a:lnTo>
                    <a:lnTo>
                      <a:pt x="172" y="2"/>
                    </a:lnTo>
                    <a:lnTo>
                      <a:pt x="146" y="7"/>
                    </a:lnTo>
                    <a:lnTo>
                      <a:pt x="119" y="13"/>
                    </a:lnTo>
                    <a:lnTo>
                      <a:pt x="96" y="21"/>
                    </a:lnTo>
                    <a:lnTo>
                      <a:pt x="75" y="29"/>
                    </a:lnTo>
                    <a:lnTo>
                      <a:pt x="59" y="38"/>
                    </a:lnTo>
                    <a:lnTo>
                      <a:pt x="46" y="47"/>
                    </a:lnTo>
                    <a:lnTo>
                      <a:pt x="41" y="56"/>
                    </a:lnTo>
                    <a:lnTo>
                      <a:pt x="42" y="58"/>
                    </a:lnTo>
                    <a:lnTo>
                      <a:pt x="46" y="60"/>
                    </a:lnTo>
                    <a:lnTo>
                      <a:pt x="51" y="63"/>
                    </a:lnTo>
                    <a:lnTo>
                      <a:pt x="58" y="67"/>
                    </a:lnTo>
                    <a:lnTo>
                      <a:pt x="64" y="70"/>
                    </a:lnTo>
                    <a:lnTo>
                      <a:pt x="70" y="74"/>
                    </a:lnTo>
                    <a:lnTo>
                      <a:pt x="73" y="76"/>
                    </a:lnTo>
                    <a:lnTo>
                      <a:pt x="74" y="77"/>
                    </a:lnTo>
                    <a:lnTo>
                      <a:pt x="78" y="75"/>
                    </a:lnTo>
                    <a:lnTo>
                      <a:pt x="84" y="69"/>
                    </a:lnTo>
                    <a:lnTo>
                      <a:pt x="94" y="63"/>
                    </a:lnTo>
                    <a:lnTo>
                      <a:pt x="103" y="59"/>
                    </a:lnTo>
                    <a:lnTo>
                      <a:pt x="103" y="61"/>
                    </a:lnTo>
                    <a:lnTo>
                      <a:pt x="105" y="62"/>
                    </a:lnTo>
                    <a:lnTo>
                      <a:pt x="106" y="64"/>
                    </a:lnTo>
                    <a:lnTo>
                      <a:pt x="106" y="66"/>
                    </a:lnTo>
                    <a:lnTo>
                      <a:pt x="105" y="68"/>
                    </a:lnTo>
                    <a:lnTo>
                      <a:pt x="103" y="71"/>
                    </a:lnTo>
                    <a:lnTo>
                      <a:pt x="101" y="75"/>
                    </a:lnTo>
                    <a:lnTo>
                      <a:pt x="99" y="78"/>
                    </a:lnTo>
                    <a:lnTo>
                      <a:pt x="99" y="82"/>
                    </a:lnTo>
                    <a:lnTo>
                      <a:pt x="99" y="86"/>
                    </a:lnTo>
                    <a:lnTo>
                      <a:pt x="102" y="90"/>
                    </a:lnTo>
                    <a:lnTo>
                      <a:pt x="105" y="92"/>
                    </a:lnTo>
                    <a:lnTo>
                      <a:pt x="108" y="100"/>
                    </a:lnTo>
                    <a:lnTo>
                      <a:pt x="110" y="108"/>
                    </a:lnTo>
                    <a:lnTo>
                      <a:pt x="111" y="116"/>
                    </a:lnTo>
                    <a:lnTo>
                      <a:pt x="112" y="124"/>
                    </a:lnTo>
                    <a:lnTo>
                      <a:pt x="106" y="123"/>
                    </a:lnTo>
                    <a:lnTo>
                      <a:pt x="103" y="121"/>
                    </a:lnTo>
                    <a:lnTo>
                      <a:pt x="99" y="117"/>
                    </a:lnTo>
                    <a:lnTo>
                      <a:pt x="97" y="113"/>
                    </a:lnTo>
                    <a:lnTo>
                      <a:pt x="93" y="108"/>
                    </a:lnTo>
                    <a:lnTo>
                      <a:pt x="88" y="104"/>
                    </a:lnTo>
                    <a:lnTo>
                      <a:pt x="81" y="100"/>
                    </a:lnTo>
                    <a:lnTo>
                      <a:pt x="71" y="98"/>
                    </a:lnTo>
                    <a:lnTo>
                      <a:pt x="64" y="96"/>
                    </a:lnTo>
                    <a:lnTo>
                      <a:pt x="57" y="92"/>
                    </a:lnTo>
                    <a:lnTo>
                      <a:pt x="51" y="88"/>
                    </a:lnTo>
                    <a:lnTo>
                      <a:pt x="44" y="83"/>
                    </a:lnTo>
                    <a:lnTo>
                      <a:pt x="38" y="78"/>
                    </a:lnTo>
                    <a:lnTo>
                      <a:pt x="34" y="75"/>
                    </a:lnTo>
                    <a:lnTo>
                      <a:pt x="31" y="71"/>
                    </a:lnTo>
                    <a:lnTo>
                      <a:pt x="29" y="70"/>
                    </a:lnTo>
                    <a:lnTo>
                      <a:pt x="28" y="70"/>
                    </a:lnTo>
                    <a:lnTo>
                      <a:pt x="27" y="73"/>
                    </a:lnTo>
                    <a:lnTo>
                      <a:pt x="23" y="75"/>
                    </a:lnTo>
                    <a:lnTo>
                      <a:pt x="18" y="78"/>
                    </a:lnTo>
                    <a:lnTo>
                      <a:pt x="15" y="78"/>
                    </a:lnTo>
                    <a:lnTo>
                      <a:pt x="10" y="78"/>
                    </a:lnTo>
                    <a:lnTo>
                      <a:pt x="3" y="78"/>
                    </a:lnTo>
                    <a:lnTo>
                      <a:pt x="0" y="79"/>
                    </a:lnTo>
                    <a:lnTo>
                      <a:pt x="4" y="91"/>
                    </a:lnTo>
                    <a:lnTo>
                      <a:pt x="7" y="99"/>
                    </a:lnTo>
                    <a:lnTo>
                      <a:pt x="12" y="106"/>
                    </a:lnTo>
                    <a:lnTo>
                      <a:pt x="14" y="112"/>
                    </a:lnTo>
                    <a:lnTo>
                      <a:pt x="14" y="128"/>
                    </a:lnTo>
                    <a:lnTo>
                      <a:pt x="14" y="149"/>
                    </a:lnTo>
                    <a:lnTo>
                      <a:pt x="13" y="167"/>
                    </a:lnTo>
                    <a:lnTo>
                      <a:pt x="13" y="176"/>
                    </a:lnTo>
                    <a:lnTo>
                      <a:pt x="15" y="176"/>
                    </a:lnTo>
                    <a:lnTo>
                      <a:pt x="22" y="176"/>
                    </a:lnTo>
                    <a:lnTo>
                      <a:pt x="29" y="176"/>
                    </a:lnTo>
                    <a:lnTo>
                      <a:pt x="33" y="175"/>
                    </a:lnTo>
                    <a:lnTo>
                      <a:pt x="33" y="170"/>
                    </a:lnTo>
                    <a:lnTo>
                      <a:pt x="34" y="160"/>
                    </a:lnTo>
                    <a:lnTo>
                      <a:pt x="34" y="150"/>
                    </a:lnTo>
                    <a:lnTo>
                      <a:pt x="33" y="145"/>
                    </a:lnTo>
                    <a:lnTo>
                      <a:pt x="38" y="145"/>
                    </a:lnTo>
                    <a:lnTo>
                      <a:pt x="50" y="145"/>
                    </a:lnTo>
                    <a:lnTo>
                      <a:pt x="60" y="144"/>
                    </a:lnTo>
                    <a:lnTo>
                      <a:pt x="66" y="144"/>
                    </a:lnTo>
                    <a:lnTo>
                      <a:pt x="66" y="155"/>
                    </a:lnTo>
                    <a:lnTo>
                      <a:pt x="66" y="180"/>
                    </a:lnTo>
                    <a:lnTo>
                      <a:pt x="66" y="204"/>
                    </a:lnTo>
                    <a:lnTo>
                      <a:pt x="67" y="215"/>
                    </a:lnTo>
                    <a:lnTo>
                      <a:pt x="65" y="215"/>
                    </a:lnTo>
                    <a:lnTo>
                      <a:pt x="61" y="217"/>
                    </a:lnTo>
                    <a:lnTo>
                      <a:pt x="55" y="218"/>
                    </a:lnTo>
                    <a:lnTo>
                      <a:pt x="49" y="218"/>
                    </a:lnTo>
                    <a:lnTo>
                      <a:pt x="42" y="219"/>
                    </a:lnTo>
                    <a:lnTo>
                      <a:pt x="35" y="220"/>
                    </a:lnTo>
                    <a:lnTo>
                      <a:pt x="31" y="221"/>
                    </a:lnTo>
                    <a:lnTo>
                      <a:pt x="29" y="221"/>
                    </a:lnTo>
                    <a:lnTo>
                      <a:pt x="29" y="218"/>
                    </a:lnTo>
                    <a:lnTo>
                      <a:pt x="29" y="208"/>
                    </a:lnTo>
                    <a:lnTo>
                      <a:pt x="29" y="197"/>
                    </a:lnTo>
                    <a:lnTo>
                      <a:pt x="29" y="185"/>
                    </a:lnTo>
                    <a:lnTo>
                      <a:pt x="26" y="185"/>
                    </a:lnTo>
                    <a:lnTo>
                      <a:pt x="22" y="185"/>
                    </a:lnTo>
                    <a:lnTo>
                      <a:pt x="19" y="184"/>
                    </a:lnTo>
                    <a:lnTo>
                      <a:pt x="17" y="185"/>
                    </a:lnTo>
                    <a:lnTo>
                      <a:pt x="15" y="188"/>
                    </a:lnTo>
                    <a:lnTo>
                      <a:pt x="15" y="193"/>
                    </a:lnTo>
                    <a:lnTo>
                      <a:pt x="14" y="199"/>
                    </a:lnTo>
                    <a:lnTo>
                      <a:pt x="14" y="203"/>
                    </a:lnTo>
                    <a:lnTo>
                      <a:pt x="12" y="204"/>
                    </a:lnTo>
                    <a:lnTo>
                      <a:pt x="10" y="208"/>
                    </a:lnTo>
                    <a:lnTo>
                      <a:pt x="8" y="221"/>
                    </a:lnTo>
                    <a:lnTo>
                      <a:pt x="8" y="245"/>
                    </a:lnTo>
                    <a:lnTo>
                      <a:pt x="12" y="250"/>
                    </a:lnTo>
                    <a:lnTo>
                      <a:pt x="18" y="253"/>
                    </a:lnTo>
                    <a:lnTo>
                      <a:pt x="23" y="256"/>
                    </a:lnTo>
                    <a:lnTo>
                      <a:pt x="27" y="260"/>
                    </a:lnTo>
                    <a:lnTo>
                      <a:pt x="28" y="268"/>
                    </a:lnTo>
                    <a:lnTo>
                      <a:pt x="27" y="274"/>
                    </a:lnTo>
                    <a:lnTo>
                      <a:pt x="23" y="280"/>
                    </a:lnTo>
                    <a:lnTo>
                      <a:pt x="20" y="287"/>
                    </a:lnTo>
                    <a:lnTo>
                      <a:pt x="14" y="298"/>
                    </a:lnTo>
                    <a:lnTo>
                      <a:pt x="8" y="310"/>
                    </a:lnTo>
                    <a:lnTo>
                      <a:pt x="5" y="322"/>
                    </a:lnTo>
                    <a:lnTo>
                      <a:pt x="7" y="334"/>
                    </a:lnTo>
                    <a:lnTo>
                      <a:pt x="10" y="339"/>
                    </a:lnTo>
                    <a:lnTo>
                      <a:pt x="13" y="341"/>
                    </a:lnTo>
                    <a:lnTo>
                      <a:pt x="18" y="342"/>
                    </a:lnTo>
                    <a:lnTo>
                      <a:pt x="22" y="342"/>
                    </a:lnTo>
                    <a:lnTo>
                      <a:pt x="27" y="342"/>
                    </a:lnTo>
                    <a:lnTo>
                      <a:pt x="33" y="341"/>
                    </a:lnTo>
                    <a:lnTo>
                      <a:pt x="37" y="342"/>
                    </a:lnTo>
                    <a:lnTo>
                      <a:pt x="43" y="344"/>
                    </a:lnTo>
                    <a:lnTo>
                      <a:pt x="45" y="350"/>
                    </a:lnTo>
                    <a:lnTo>
                      <a:pt x="43" y="358"/>
                    </a:lnTo>
                    <a:lnTo>
                      <a:pt x="38" y="367"/>
                    </a:lnTo>
                    <a:lnTo>
                      <a:pt x="40" y="374"/>
                    </a:lnTo>
                    <a:lnTo>
                      <a:pt x="43" y="379"/>
                    </a:lnTo>
                    <a:lnTo>
                      <a:pt x="46" y="383"/>
                    </a:lnTo>
                    <a:lnTo>
                      <a:pt x="52" y="387"/>
                    </a:lnTo>
                    <a:lnTo>
                      <a:pt x="59" y="389"/>
                    </a:lnTo>
                    <a:lnTo>
                      <a:pt x="63" y="390"/>
                    </a:lnTo>
                    <a:lnTo>
                      <a:pt x="63" y="394"/>
                    </a:lnTo>
                    <a:lnTo>
                      <a:pt x="60" y="398"/>
                    </a:lnTo>
                    <a:lnTo>
                      <a:pt x="57" y="403"/>
                    </a:lnTo>
                    <a:lnTo>
                      <a:pt x="53" y="410"/>
                    </a:lnTo>
                    <a:lnTo>
                      <a:pt x="51" y="419"/>
                    </a:lnTo>
                    <a:lnTo>
                      <a:pt x="53" y="426"/>
                    </a:lnTo>
                    <a:lnTo>
                      <a:pt x="59" y="432"/>
                    </a:lnTo>
                    <a:lnTo>
                      <a:pt x="64" y="433"/>
                    </a:lnTo>
                    <a:lnTo>
                      <a:pt x="70" y="434"/>
                    </a:lnTo>
                    <a:lnTo>
                      <a:pt x="74" y="435"/>
                    </a:lnTo>
                    <a:lnTo>
                      <a:pt x="79" y="439"/>
                    </a:lnTo>
                    <a:lnTo>
                      <a:pt x="81" y="445"/>
                    </a:lnTo>
                    <a:lnTo>
                      <a:pt x="80" y="450"/>
                    </a:lnTo>
                    <a:lnTo>
                      <a:pt x="79" y="457"/>
                    </a:lnTo>
                    <a:lnTo>
                      <a:pt x="79" y="465"/>
                    </a:lnTo>
                    <a:lnTo>
                      <a:pt x="81" y="473"/>
                    </a:lnTo>
                    <a:lnTo>
                      <a:pt x="88" y="479"/>
                    </a:lnTo>
                    <a:lnTo>
                      <a:pt x="96" y="483"/>
                    </a:lnTo>
                    <a:lnTo>
                      <a:pt x="105" y="484"/>
                    </a:lnTo>
                    <a:lnTo>
                      <a:pt x="117" y="481"/>
                    </a:lnTo>
                    <a:lnTo>
                      <a:pt x="128" y="479"/>
                    </a:lnTo>
                    <a:lnTo>
                      <a:pt x="139" y="476"/>
                    </a:lnTo>
                    <a:lnTo>
                      <a:pt x="148" y="471"/>
                    </a:lnTo>
                    <a:lnTo>
                      <a:pt x="157" y="466"/>
                    </a:lnTo>
                    <a:lnTo>
                      <a:pt x="166" y="463"/>
                    </a:lnTo>
                    <a:lnTo>
                      <a:pt x="177" y="459"/>
                    </a:lnTo>
                    <a:lnTo>
                      <a:pt x="187" y="456"/>
                    </a:lnTo>
                    <a:lnTo>
                      <a:pt x="199" y="458"/>
                    </a:lnTo>
                    <a:lnTo>
                      <a:pt x="208" y="470"/>
                    </a:lnTo>
                    <a:lnTo>
                      <a:pt x="215" y="486"/>
                    </a:lnTo>
                    <a:lnTo>
                      <a:pt x="214" y="504"/>
                    </a:lnTo>
                    <a:lnTo>
                      <a:pt x="214" y="533"/>
                    </a:lnTo>
                    <a:lnTo>
                      <a:pt x="214" y="594"/>
                    </a:lnTo>
                    <a:lnTo>
                      <a:pt x="214" y="655"/>
                    </a:lnTo>
                    <a:lnTo>
                      <a:pt x="215" y="683"/>
                    </a:lnTo>
                    <a:lnTo>
                      <a:pt x="219" y="683"/>
                    </a:lnTo>
                    <a:lnTo>
                      <a:pt x="230" y="684"/>
                    </a:lnTo>
                    <a:lnTo>
                      <a:pt x="247" y="684"/>
                    </a:lnTo>
                    <a:lnTo>
                      <a:pt x="269" y="684"/>
                    </a:lnTo>
                    <a:lnTo>
                      <a:pt x="295" y="684"/>
                    </a:lnTo>
                    <a:lnTo>
                      <a:pt x="325" y="684"/>
                    </a:lnTo>
                    <a:lnTo>
                      <a:pt x="358" y="684"/>
                    </a:lnTo>
                    <a:lnTo>
                      <a:pt x="390" y="683"/>
                    </a:lnTo>
                    <a:lnTo>
                      <a:pt x="423" y="683"/>
                    </a:lnTo>
                    <a:lnTo>
                      <a:pt x="455" y="683"/>
                    </a:lnTo>
                    <a:lnTo>
                      <a:pt x="487" y="683"/>
                    </a:lnTo>
                    <a:lnTo>
                      <a:pt x="514" y="683"/>
                    </a:lnTo>
                    <a:lnTo>
                      <a:pt x="540" y="683"/>
                    </a:lnTo>
                    <a:lnTo>
                      <a:pt x="559" y="683"/>
                    </a:lnTo>
                    <a:lnTo>
                      <a:pt x="573" y="684"/>
                    </a:lnTo>
                    <a:lnTo>
                      <a:pt x="581" y="684"/>
                    </a:lnTo>
                    <a:lnTo>
                      <a:pt x="602" y="686"/>
                    </a:lnTo>
                    <a:lnTo>
                      <a:pt x="625" y="689"/>
                    </a:lnTo>
                    <a:lnTo>
                      <a:pt x="647" y="691"/>
                    </a:lnTo>
                    <a:lnTo>
                      <a:pt x="669" y="693"/>
                    </a:lnTo>
                    <a:lnTo>
                      <a:pt x="688" y="698"/>
                    </a:lnTo>
                    <a:lnTo>
                      <a:pt x="703" y="701"/>
                    </a:lnTo>
                    <a:lnTo>
                      <a:pt x="714" y="707"/>
                    </a:lnTo>
                    <a:lnTo>
                      <a:pt x="718" y="7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7" name="Freeform 57"/>
              <p:cNvSpPr>
                <a:spLocks/>
              </p:cNvSpPr>
              <p:nvPr/>
            </p:nvSpPr>
            <p:spPr bwMode="auto">
              <a:xfrm>
                <a:off x="3436" y="217"/>
                <a:ext cx="25" cy="25"/>
              </a:xfrm>
              <a:custGeom>
                <a:avLst/>
                <a:gdLst>
                  <a:gd name="T0" fmla="*/ 0 w 50"/>
                  <a:gd name="T1" fmla="*/ 1 h 49"/>
                  <a:gd name="T2" fmla="*/ 1 w 50"/>
                  <a:gd name="T3" fmla="*/ 1 h 49"/>
                  <a:gd name="T4" fmla="*/ 1 w 50"/>
                  <a:gd name="T5" fmla="*/ 1 h 49"/>
                  <a:gd name="T6" fmla="*/ 1 w 50"/>
                  <a:gd name="T7" fmla="*/ 1 h 49"/>
                  <a:gd name="T8" fmla="*/ 1 w 50"/>
                  <a:gd name="T9" fmla="*/ 0 h 49"/>
                  <a:gd name="T10" fmla="*/ 1 w 50"/>
                  <a:gd name="T11" fmla="*/ 1 h 49"/>
                  <a:gd name="T12" fmla="*/ 1 w 50"/>
                  <a:gd name="T13" fmla="*/ 1 h 49"/>
                  <a:gd name="T14" fmla="*/ 1 w 50"/>
                  <a:gd name="T15" fmla="*/ 1 h 49"/>
                  <a:gd name="T16" fmla="*/ 1 w 50"/>
                  <a:gd name="T17" fmla="*/ 1 h 49"/>
                  <a:gd name="T18" fmla="*/ 1 w 50"/>
                  <a:gd name="T19" fmla="*/ 1 h 49"/>
                  <a:gd name="T20" fmla="*/ 1 w 50"/>
                  <a:gd name="T21" fmla="*/ 1 h 49"/>
                  <a:gd name="T22" fmla="*/ 1 w 50"/>
                  <a:gd name="T23" fmla="*/ 1 h 49"/>
                  <a:gd name="T24" fmla="*/ 1 w 50"/>
                  <a:gd name="T25" fmla="*/ 1 h 49"/>
                  <a:gd name="T26" fmla="*/ 1 w 50"/>
                  <a:gd name="T27" fmla="*/ 1 h 49"/>
                  <a:gd name="T28" fmla="*/ 1 w 50"/>
                  <a:gd name="T29" fmla="*/ 1 h 49"/>
                  <a:gd name="T30" fmla="*/ 1 w 50"/>
                  <a:gd name="T31" fmla="*/ 1 h 49"/>
                  <a:gd name="T32" fmla="*/ 1 w 50"/>
                  <a:gd name="T33" fmla="*/ 1 h 49"/>
                  <a:gd name="T34" fmla="*/ 1 w 50"/>
                  <a:gd name="T35" fmla="*/ 1 h 49"/>
                  <a:gd name="T36" fmla="*/ 1 w 50"/>
                  <a:gd name="T37" fmla="*/ 1 h 49"/>
                  <a:gd name="T38" fmla="*/ 1 w 50"/>
                  <a:gd name="T39" fmla="*/ 1 h 49"/>
                  <a:gd name="T40" fmla="*/ 0 w 50"/>
                  <a:gd name="T41" fmla="*/ 1 h 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49"/>
                  <a:gd name="T65" fmla="*/ 50 w 50"/>
                  <a:gd name="T66" fmla="*/ 49 h 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49">
                    <a:moveTo>
                      <a:pt x="0" y="24"/>
                    </a:moveTo>
                    <a:lnTo>
                      <a:pt x="3" y="19"/>
                    </a:lnTo>
                    <a:lnTo>
                      <a:pt x="9" y="11"/>
                    </a:lnTo>
                    <a:lnTo>
                      <a:pt x="15" y="3"/>
                    </a:lnTo>
                    <a:lnTo>
                      <a:pt x="18" y="0"/>
                    </a:lnTo>
                    <a:lnTo>
                      <a:pt x="25" y="2"/>
                    </a:lnTo>
                    <a:lnTo>
                      <a:pt x="35" y="10"/>
                    </a:lnTo>
                    <a:lnTo>
                      <a:pt x="45" y="18"/>
                    </a:lnTo>
                    <a:lnTo>
                      <a:pt x="50" y="24"/>
                    </a:lnTo>
                    <a:lnTo>
                      <a:pt x="48" y="28"/>
                    </a:lnTo>
                    <a:lnTo>
                      <a:pt x="42" y="37"/>
                    </a:lnTo>
                    <a:lnTo>
                      <a:pt x="37" y="45"/>
                    </a:lnTo>
                    <a:lnTo>
                      <a:pt x="33" y="49"/>
                    </a:lnTo>
                    <a:lnTo>
                      <a:pt x="32" y="49"/>
                    </a:lnTo>
                    <a:lnTo>
                      <a:pt x="31" y="48"/>
                    </a:lnTo>
                    <a:lnTo>
                      <a:pt x="30" y="48"/>
                    </a:lnTo>
                    <a:lnTo>
                      <a:pt x="29" y="48"/>
                    </a:lnTo>
                    <a:lnTo>
                      <a:pt x="20" y="42"/>
                    </a:lnTo>
                    <a:lnTo>
                      <a:pt x="15" y="35"/>
                    </a:lnTo>
                    <a:lnTo>
                      <a:pt x="8" y="30"/>
                    </a:lnTo>
                    <a:lnTo>
                      <a:pt x="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8" name="Freeform 58"/>
              <p:cNvSpPr>
                <a:spLocks/>
              </p:cNvSpPr>
              <p:nvPr/>
            </p:nvSpPr>
            <p:spPr bwMode="auto">
              <a:xfrm>
                <a:off x="3993" y="517"/>
                <a:ext cx="17" cy="22"/>
              </a:xfrm>
              <a:custGeom>
                <a:avLst/>
                <a:gdLst>
                  <a:gd name="T0" fmla="*/ 1 w 33"/>
                  <a:gd name="T1" fmla="*/ 0 h 44"/>
                  <a:gd name="T2" fmla="*/ 1 w 33"/>
                  <a:gd name="T3" fmla="*/ 1 h 44"/>
                  <a:gd name="T4" fmla="*/ 1 w 33"/>
                  <a:gd name="T5" fmla="*/ 1 h 44"/>
                  <a:gd name="T6" fmla="*/ 1 w 33"/>
                  <a:gd name="T7" fmla="*/ 1 h 44"/>
                  <a:gd name="T8" fmla="*/ 1 w 33"/>
                  <a:gd name="T9" fmla="*/ 1 h 44"/>
                  <a:gd name="T10" fmla="*/ 1 w 33"/>
                  <a:gd name="T11" fmla="*/ 1 h 44"/>
                  <a:gd name="T12" fmla="*/ 1 w 33"/>
                  <a:gd name="T13" fmla="*/ 1 h 44"/>
                  <a:gd name="T14" fmla="*/ 1 w 33"/>
                  <a:gd name="T15" fmla="*/ 1 h 44"/>
                  <a:gd name="T16" fmla="*/ 1 w 33"/>
                  <a:gd name="T17" fmla="*/ 1 h 44"/>
                  <a:gd name="T18" fmla="*/ 1 w 33"/>
                  <a:gd name="T19" fmla="*/ 1 h 44"/>
                  <a:gd name="T20" fmla="*/ 1 w 33"/>
                  <a:gd name="T21" fmla="*/ 1 h 44"/>
                  <a:gd name="T22" fmla="*/ 1 w 33"/>
                  <a:gd name="T23" fmla="*/ 1 h 44"/>
                  <a:gd name="T24" fmla="*/ 0 w 33"/>
                  <a:gd name="T25" fmla="*/ 1 h 44"/>
                  <a:gd name="T26" fmla="*/ 1 w 33"/>
                  <a:gd name="T27" fmla="*/ 1 h 44"/>
                  <a:gd name="T28" fmla="*/ 1 w 33"/>
                  <a:gd name="T29" fmla="*/ 1 h 44"/>
                  <a:gd name="T30" fmla="*/ 1 w 33"/>
                  <a:gd name="T31" fmla="*/ 1 h 44"/>
                  <a:gd name="T32" fmla="*/ 1 w 33"/>
                  <a:gd name="T33" fmla="*/ 0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44"/>
                  <a:gd name="T53" fmla="*/ 33 w 33"/>
                  <a:gd name="T54" fmla="*/ 44 h 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44">
                    <a:moveTo>
                      <a:pt x="14" y="0"/>
                    </a:moveTo>
                    <a:lnTo>
                      <a:pt x="17" y="1"/>
                    </a:lnTo>
                    <a:lnTo>
                      <a:pt x="24" y="2"/>
                    </a:lnTo>
                    <a:lnTo>
                      <a:pt x="30" y="4"/>
                    </a:lnTo>
                    <a:lnTo>
                      <a:pt x="33" y="5"/>
                    </a:lnTo>
                    <a:lnTo>
                      <a:pt x="31" y="11"/>
                    </a:lnTo>
                    <a:lnTo>
                      <a:pt x="25" y="24"/>
                    </a:lnTo>
                    <a:lnTo>
                      <a:pt x="18" y="38"/>
                    </a:lnTo>
                    <a:lnTo>
                      <a:pt x="15" y="44"/>
                    </a:lnTo>
                    <a:lnTo>
                      <a:pt x="13" y="42"/>
                    </a:lnTo>
                    <a:lnTo>
                      <a:pt x="8" y="38"/>
                    </a:lnTo>
                    <a:lnTo>
                      <a:pt x="2" y="34"/>
                    </a:lnTo>
                    <a:lnTo>
                      <a:pt x="0" y="33"/>
                    </a:lnTo>
                    <a:lnTo>
                      <a:pt x="2" y="27"/>
                    </a:lnTo>
                    <a:lnTo>
                      <a:pt x="7" y="16"/>
                    </a:lnTo>
                    <a:lnTo>
                      <a:pt x="11" y="4"/>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 name="Freeform 59"/>
              <p:cNvSpPr>
                <a:spLocks/>
              </p:cNvSpPr>
              <p:nvPr/>
            </p:nvSpPr>
            <p:spPr bwMode="auto">
              <a:xfrm>
                <a:off x="3366" y="610"/>
                <a:ext cx="25" cy="17"/>
              </a:xfrm>
              <a:custGeom>
                <a:avLst/>
                <a:gdLst>
                  <a:gd name="T0" fmla="*/ 0 w 50"/>
                  <a:gd name="T1" fmla="*/ 0 h 33"/>
                  <a:gd name="T2" fmla="*/ 1 w 50"/>
                  <a:gd name="T3" fmla="*/ 0 h 33"/>
                  <a:gd name="T4" fmla="*/ 1 w 50"/>
                  <a:gd name="T5" fmla="*/ 0 h 33"/>
                  <a:gd name="T6" fmla="*/ 1 w 50"/>
                  <a:gd name="T7" fmla="*/ 0 h 33"/>
                  <a:gd name="T8" fmla="*/ 1 w 50"/>
                  <a:gd name="T9" fmla="*/ 0 h 33"/>
                  <a:gd name="T10" fmla="*/ 1 w 50"/>
                  <a:gd name="T11" fmla="*/ 0 h 33"/>
                  <a:gd name="T12" fmla="*/ 1 w 50"/>
                  <a:gd name="T13" fmla="*/ 0 h 33"/>
                  <a:gd name="T14" fmla="*/ 1 w 50"/>
                  <a:gd name="T15" fmla="*/ 1 h 33"/>
                  <a:gd name="T16" fmla="*/ 1 w 50"/>
                  <a:gd name="T17" fmla="*/ 1 h 33"/>
                  <a:gd name="T18" fmla="*/ 1 w 50"/>
                  <a:gd name="T19" fmla="*/ 1 h 33"/>
                  <a:gd name="T20" fmla="*/ 1 w 50"/>
                  <a:gd name="T21" fmla="*/ 1 h 33"/>
                  <a:gd name="T22" fmla="*/ 1 w 50"/>
                  <a:gd name="T23" fmla="*/ 1 h 33"/>
                  <a:gd name="T24" fmla="*/ 1 w 50"/>
                  <a:gd name="T25" fmla="*/ 1 h 33"/>
                  <a:gd name="T26" fmla="*/ 1 w 50"/>
                  <a:gd name="T27" fmla="*/ 1 h 33"/>
                  <a:gd name="T28" fmla="*/ 1 w 50"/>
                  <a:gd name="T29" fmla="*/ 1 h 33"/>
                  <a:gd name="T30" fmla="*/ 1 w 50"/>
                  <a:gd name="T31" fmla="*/ 1 h 33"/>
                  <a:gd name="T32" fmla="*/ 1 w 50"/>
                  <a:gd name="T33" fmla="*/ 1 h 33"/>
                  <a:gd name="T34" fmla="*/ 1 w 50"/>
                  <a:gd name="T35" fmla="*/ 1 h 33"/>
                  <a:gd name="T36" fmla="*/ 1 w 50"/>
                  <a:gd name="T37" fmla="*/ 1 h 33"/>
                  <a:gd name="T38" fmla="*/ 1 w 50"/>
                  <a:gd name="T39" fmla="*/ 1 h 33"/>
                  <a:gd name="T40" fmla="*/ 1 w 50"/>
                  <a:gd name="T41" fmla="*/ 1 h 33"/>
                  <a:gd name="T42" fmla="*/ 1 w 50"/>
                  <a:gd name="T43" fmla="*/ 1 h 33"/>
                  <a:gd name="T44" fmla="*/ 0 w 50"/>
                  <a:gd name="T45" fmla="*/ 1 h 33"/>
                  <a:gd name="T46" fmla="*/ 0 w 50"/>
                  <a:gd name="T47" fmla="*/ 1 h 33"/>
                  <a:gd name="T48" fmla="*/ 0 w 50"/>
                  <a:gd name="T49" fmla="*/ 0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0"/>
                  <a:gd name="T76" fmla="*/ 0 h 33"/>
                  <a:gd name="T77" fmla="*/ 50 w 50"/>
                  <a:gd name="T78" fmla="*/ 33 h 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0" h="33">
                    <a:moveTo>
                      <a:pt x="0" y="0"/>
                    </a:moveTo>
                    <a:lnTo>
                      <a:pt x="3" y="0"/>
                    </a:lnTo>
                    <a:lnTo>
                      <a:pt x="8" y="0"/>
                    </a:lnTo>
                    <a:lnTo>
                      <a:pt x="15" y="0"/>
                    </a:lnTo>
                    <a:lnTo>
                      <a:pt x="25" y="0"/>
                    </a:lnTo>
                    <a:lnTo>
                      <a:pt x="33" y="0"/>
                    </a:lnTo>
                    <a:lnTo>
                      <a:pt x="41" y="0"/>
                    </a:lnTo>
                    <a:lnTo>
                      <a:pt x="46" y="1"/>
                    </a:lnTo>
                    <a:lnTo>
                      <a:pt x="50" y="1"/>
                    </a:lnTo>
                    <a:lnTo>
                      <a:pt x="50" y="5"/>
                    </a:lnTo>
                    <a:lnTo>
                      <a:pt x="50" y="14"/>
                    </a:lnTo>
                    <a:lnTo>
                      <a:pt x="50" y="23"/>
                    </a:lnTo>
                    <a:lnTo>
                      <a:pt x="50" y="31"/>
                    </a:lnTo>
                    <a:lnTo>
                      <a:pt x="48" y="32"/>
                    </a:lnTo>
                    <a:lnTo>
                      <a:pt x="42" y="33"/>
                    </a:lnTo>
                    <a:lnTo>
                      <a:pt x="35" y="33"/>
                    </a:lnTo>
                    <a:lnTo>
                      <a:pt x="26" y="33"/>
                    </a:lnTo>
                    <a:lnTo>
                      <a:pt x="16" y="33"/>
                    </a:lnTo>
                    <a:lnTo>
                      <a:pt x="10" y="33"/>
                    </a:lnTo>
                    <a:lnTo>
                      <a:pt x="4" y="32"/>
                    </a:lnTo>
                    <a:lnTo>
                      <a:pt x="1" y="31"/>
                    </a:lnTo>
                    <a:lnTo>
                      <a:pt x="1" y="25"/>
                    </a:lnTo>
                    <a:lnTo>
                      <a:pt x="0" y="14"/>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0" name="Freeform 60"/>
              <p:cNvSpPr>
                <a:spLocks/>
              </p:cNvSpPr>
              <p:nvPr/>
            </p:nvSpPr>
            <p:spPr bwMode="auto">
              <a:xfrm>
                <a:off x="3324" y="525"/>
                <a:ext cx="470" cy="218"/>
              </a:xfrm>
              <a:custGeom>
                <a:avLst/>
                <a:gdLst>
                  <a:gd name="T0" fmla="*/ 0 w 941"/>
                  <a:gd name="T1" fmla="*/ 1 h 436"/>
                  <a:gd name="T2" fmla="*/ 0 w 941"/>
                  <a:gd name="T3" fmla="*/ 1 h 436"/>
                  <a:gd name="T4" fmla="*/ 0 w 941"/>
                  <a:gd name="T5" fmla="*/ 1 h 436"/>
                  <a:gd name="T6" fmla="*/ 0 w 941"/>
                  <a:gd name="T7" fmla="*/ 1 h 436"/>
                  <a:gd name="T8" fmla="*/ 0 w 941"/>
                  <a:gd name="T9" fmla="*/ 1 h 436"/>
                  <a:gd name="T10" fmla="*/ 0 w 941"/>
                  <a:gd name="T11" fmla="*/ 1 h 436"/>
                  <a:gd name="T12" fmla="*/ 0 w 941"/>
                  <a:gd name="T13" fmla="*/ 1 h 436"/>
                  <a:gd name="T14" fmla="*/ 0 w 941"/>
                  <a:gd name="T15" fmla="*/ 1 h 436"/>
                  <a:gd name="T16" fmla="*/ 0 w 941"/>
                  <a:gd name="T17" fmla="*/ 1 h 436"/>
                  <a:gd name="T18" fmla="*/ 0 w 941"/>
                  <a:gd name="T19" fmla="*/ 1 h 436"/>
                  <a:gd name="T20" fmla="*/ 0 w 941"/>
                  <a:gd name="T21" fmla="*/ 1 h 436"/>
                  <a:gd name="T22" fmla="*/ 0 w 941"/>
                  <a:gd name="T23" fmla="*/ 1 h 436"/>
                  <a:gd name="T24" fmla="*/ 0 w 941"/>
                  <a:gd name="T25" fmla="*/ 1 h 436"/>
                  <a:gd name="T26" fmla="*/ 0 w 941"/>
                  <a:gd name="T27" fmla="*/ 1 h 436"/>
                  <a:gd name="T28" fmla="*/ 0 w 941"/>
                  <a:gd name="T29" fmla="*/ 1 h 436"/>
                  <a:gd name="T30" fmla="*/ 0 w 941"/>
                  <a:gd name="T31" fmla="*/ 1 h 436"/>
                  <a:gd name="T32" fmla="*/ 0 w 941"/>
                  <a:gd name="T33" fmla="*/ 1 h 436"/>
                  <a:gd name="T34" fmla="*/ 0 w 941"/>
                  <a:gd name="T35" fmla="*/ 1 h 436"/>
                  <a:gd name="T36" fmla="*/ 0 w 941"/>
                  <a:gd name="T37" fmla="*/ 1 h 436"/>
                  <a:gd name="T38" fmla="*/ 0 w 941"/>
                  <a:gd name="T39" fmla="*/ 1 h 436"/>
                  <a:gd name="T40" fmla="*/ 0 w 941"/>
                  <a:gd name="T41" fmla="*/ 1 h 436"/>
                  <a:gd name="T42" fmla="*/ 0 w 941"/>
                  <a:gd name="T43" fmla="*/ 1 h 436"/>
                  <a:gd name="T44" fmla="*/ 0 w 941"/>
                  <a:gd name="T45" fmla="*/ 1 h 436"/>
                  <a:gd name="T46" fmla="*/ 0 w 941"/>
                  <a:gd name="T47" fmla="*/ 1 h 436"/>
                  <a:gd name="T48" fmla="*/ 0 w 941"/>
                  <a:gd name="T49" fmla="*/ 1 h 436"/>
                  <a:gd name="T50" fmla="*/ 0 w 941"/>
                  <a:gd name="T51" fmla="*/ 1 h 436"/>
                  <a:gd name="T52" fmla="*/ 0 w 941"/>
                  <a:gd name="T53" fmla="*/ 1 h 436"/>
                  <a:gd name="T54" fmla="*/ 0 w 941"/>
                  <a:gd name="T55" fmla="*/ 1 h 436"/>
                  <a:gd name="T56" fmla="*/ 0 w 941"/>
                  <a:gd name="T57" fmla="*/ 1 h 436"/>
                  <a:gd name="T58" fmla="*/ 0 w 941"/>
                  <a:gd name="T59" fmla="*/ 1 h 436"/>
                  <a:gd name="T60" fmla="*/ 0 w 941"/>
                  <a:gd name="T61" fmla="*/ 1 h 436"/>
                  <a:gd name="T62" fmla="*/ 0 w 941"/>
                  <a:gd name="T63" fmla="*/ 1 h 436"/>
                  <a:gd name="T64" fmla="*/ 0 w 941"/>
                  <a:gd name="T65" fmla="*/ 1 h 436"/>
                  <a:gd name="T66" fmla="*/ 0 w 941"/>
                  <a:gd name="T67" fmla="*/ 1 h 436"/>
                  <a:gd name="T68" fmla="*/ 0 w 941"/>
                  <a:gd name="T69" fmla="*/ 1 h 436"/>
                  <a:gd name="T70" fmla="*/ 0 w 941"/>
                  <a:gd name="T71" fmla="*/ 1 h 436"/>
                  <a:gd name="T72" fmla="*/ 0 w 941"/>
                  <a:gd name="T73" fmla="*/ 1 h 436"/>
                  <a:gd name="T74" fmla="*/ 0 w 941"/>
                  <a:gd name="T75" fmla="*/ 1 h 436"/>
                  <a:gd name="T76" fmla="*/ 0 w 941"/>
                  <a:gd name="T77" fmla="*/ 1 h 436"/>
                  <a:gd name="T78" fmla="*/ 0 w 941"/>
                  <a:gd name="T79" fmla="*/ 1 h 436"/>
                  <a:gd name="T80" fmla="*/ 0 w 941"/>
                  <a:gd name="T81" fmla="*/ 1 h 436"/>
                  <a:gd name="T82" fmla="*/ 0 w 941"/>
                  <a:gd name="T83" fmla="*/ 1 h 436"/>
                  <a:gd name="T84" fmla="*/ 0 w 941"/>
                  <a:gd name="T85" fmla="*/ 1 h 436"/>
                  <a:gd name="T86" fmla="*/ 0 w 941"/>
                  <a:gd name="T87" fmla="*/ 1 h 436"/>
                  <a:gd name="T88" fmla="*/ 0 w 941"/>
                  <a:gd name="T89" fmla="*/ 1 h 436"/>
                  <a:gd name="T90" fmla="*/ 0 w 941"/>
                  <a:gd name="T91" fmla="*/ 1 h 436"/>
                  <a:gd name="T92" fmla="*/ 0 w 941"/>
                  <a:gd name="T93" fmla="*/ 1 h 436"/>
                  <a:gd name="T94" fmla="*/ 0 w 941"/>
                  <a:gd name="T95" fmla="*/ 1 h 436"/>
                  <a:gd name="T96" fmla="*/ 0 w 941"/>
                  <a:gd name="T97" fmla="*/ 1 h 436"/>
                  <a:gd name="T98" fmla="*/ 0 w 941"/>
                  <a:gd name="T99" fmla="*/ 1 h 436"/>
                  <a:gd name="T100" fmla="*/ 0 w 941"/>
                  <a:gd name="T101" fmla="*/ 1 h 436"/>
                  <a:gd name="T102" fmla="*/ 0 w 941"/>
                  <a:gd name="T103" fmla="*/ 1 h 436"/>
                  <a:gd name="T104" fmla="*/ 0 w 941"/>
                  <a:gd name="T105" fmla="*/ 1 h 436"/>
                  <a:gd name="T106" fmla="*/ 0 w 941"/>
                  <a:gd name="T107" fmla="*/ 1 h 436"/>
                  <a:gd name="T108" fmla="*/ 0 w 941"/>
                  <a:gd name="T109" fmla="*/ 1 h 436"/>
                  <a:gd name="T110" fmla="*/ 0 w 941"/>
                  <a:gd name="T111" fmla="*/ 1 h 436"/>
                  <a:gd name="T112" fmla="*/ 0 w 941"/>
                  <a:gd name="T113" fmla="*/ 0 h 436"/>
                  <a:gd name="T114" fmla="*/ 0 w 941"/>
                  <a:gd name="T115" fmla="*/ 1 h 436"/>
                  <a:gd name="T116" fmla="*/ 0 w 941"/>
                  <a:gd name="T117" fmla="*/ 1 h 4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41"/>
                  <a:gd name="T178" fmla="*/ 0 h 436"/>
                  <a:gd name="T179" fmla="*/ 941 w 941"/>
                  <a:gd name="T180" fmla="*/ 436 h 4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41" h="436">
                    <a:moveTo>
                      <a:pt x="926" y="32"/>
                    </a:moveTo>
                    <a:lnTo>
                      <a:pt x="939" y="151"/>
                    </a:lnTo>
                    <a:lnTo>
                      <a:pt x="907" y="148"/>
                    </a:lnTo>
                    <a:lnTo>
                      <a:pt x="908" y="101"/>
                    </a:lnTo>
                    <a:lnTo>
                      <a:pt x="907" y="91"/>
                    </a:lnTo>
                    <a:lnTo>
                      <a:pt x="903" y="69"/>
                    </a:lnTo>
                    <a:lnTo>
                      <a:pt x="899" y="46"/>
                    </a:lnTo>
                    <a:lnTo>
                      <a:pt x="892" y="35"/>
                    </a:lnTo>
                    <a:lnTo>
                      <a:pt x="884" y="41"/>
                    </a:lnTo>
                    <a:lnTo>
                      <a:pt x="875" y="54"/>
                    </a:lnTo>
                    <a:lnTo>
                      <a:pt x="866" y="68"/>
                    </a:lnTo>
                    <a:lnTo>
                      <a:pt x="860" y="73"/>
                    </a:lnTo>
                    <a:lnTo>
                      <a:pt x="855" y="72"/>
                    </a:lnTo>
                    <a:lnTo>
                      <a:pt x="850" y="70"/>
                    </a:lnTo>
                    <a:lnTo>
                      <a:pt x="847" y="65"/>
                    </a:lnTo>
                    <a:lnTo>
                      <a:pt x="842" y="61"/>
                    </a:lnTo>
                    <a:lnTo>
                      <a:pt x="838" y="54"/>
                    </a:lnTo>
                    <a:lnTo>
                      <a:pt x="833" y="48"/>
                    </a:lnTo>
                    <a:lnTo>
                      <a:pt x="827" y="41"/>
                    </a:lnTo>
                    <a:lnTo>
                      <a:pt x="823" y="34"/>
                    </a:lnTo>
                    <a:lnTo>
                      <a:pt x="818" y="28"/>
                    </a:lnTo>
                    <a:lnTo>
                      <a:pt x="813" y="26"/>
                    </a:lnTo>
                    <a:lnTo>
                      <a:pt x="809" y="26"/>
                    </a:lnTo>
                    <a:lnTo>
                      <a:pt x="804" y="31"/>
                    </a:lnTo>
                    <a:lnTo>
                      <a:pt x="797" y="41"/>
                    </a:lnTo>
                    <a:lnTo>
                      <a:pt x="790" y="51"/>
                    </a:lnTo>
                    <a:lnTo>
                      <a:pt x="785" y="62"/>
                    </a:lnTo>
                    <a:lnTo>
                      <a:pt x="780" y="73"/>
                    </a:lnTo>
                    <a:lnTo>
                      <a:pt x="777" y="86"/>
                    </a:lnTo>
                    <a:lnTo>
                      <a:pt x="774" y="99"/>
                    </a:lnTo>
                    <a:lnTo>
                      <a:pt x="774" y="115"/>
                    </a:lnTo>
                    <a:lnTo>
                      <a:pt x="777" y="132"/>
                    </a:lnTo>
                    <a:lnTo>
                      <a:pt x="782" y="133"/>
                    </a:lnTo>
                    <a:lnTo>
                      <a:pt x="788" y="133"/>
                    </a:lnTo>
                    <a:lnTo>
                      <a:pt x="794" y="134"/>
                    </a:lnTo>
                    <a:lnTo>
                      <a:pt x="798" y="134"/>
                    </a:lnTo>
                    <a:lnTo>
                      <a:pt x="803" y="133"/>
                    </a:lnTo>
                    <a:lnTo>
                      <a:pt x="807" y="132"/>
                    </a:lnTo>
                    <a:lnTo>
                      <a:pt x="811" y="130"/>
                    </a:lnTo>
                    <a:lnTo>
                      <a:pt x="815" y="125"/>
                    </a:lnTo>
                    <a:lnTo>
                      <a:pt x="818" y="117"/>
                    </a:lnTo>
                    <a:lnTo>
                      <a:pt x="822" y="107"/>
                    </a:lnTo>
                    <a:lnTo>
                      <a:pt x="825" y="99"/>
                    </a:lnTo>
                    <a:lnTo>
                      <a:pt x="831" y="96"/>
                    </a:lnTo>
                    <a:lnTo>
                      <a:pt x="836" y="104"/>
                    </a:lnTo>
                    <a:lnTo>
                      <a:pt x="839" y="124"/>
                    </a:lnTo>
                    <a:lnTo>
                      <a:pt x="840" y="146"/>
                    </a:lnTo>
                    <a:lnTo>
                      <a:pt x="845" y="159"/>
                    </a:lnTo>
                    <a:lnTo>
                      <a:pt x="849" y="162"/>
                    </a:lnTo>
                    <a:lnTo>
                      <a:pt x="854" y="163"/>
                    </a:lnTo>
                    <a:lnTo>
                      <a:pt x="860" y="164"/>
                    </a:lnTo>
                    <a:lnTo>
                      <a:pt x="865" y="164"/>
                    </a:lnTo>
                    <a:lnTo>
                      <a:pt x="871" y="167"/>
                    </a:lnTo>
                    <a:lnTo>
                      <a:pt x="876" y="170"/>
                    </a:lnTo>
                    <a:lnTo>
                      <a:pt x="879" y="176"/>
                    </a:lnTo>
                    <a:lnTo>
                      <a:pt x="881" y="185"/>
                    </a:lnTo>
                    <a:lnTo>
                      <a:pt x="880" y="200"/>
                    </a:lnTo>
                    <a:lnTo>
                      <a:pt x="873" y="209"/>
                    </a:lnTo>
                    <a:lnTo>
                      <a:pt x="866" y="217"/>
                    </a:lnTo>
                    <a:lnTo>
                      <a:pt x="862" y="227"/>
                    </a:lnTo>
                    <a:lnTo>
                      <a:pt x="865" y="238"/>
                    </a:lnTo>
                    <a:lnTo>
                      <a:pt x="875" y="253"/>
                    </a:lnTo>
                    <a:lnTo>
                      <a:pt x="884" y="270"/>
                    </a:lnTo>
                    <a:lnTo>
                      <a:pt x="893" y="290"/>
                    </a:lnTo>
                    <a:lnTo>
                      <a:pt x="896" y="314"/>
                    </a:lnTo>
                    <a:lnTo>
                      <a:pt x="895" y="337"/>
                    </a:lnTo>
                    <a:lnTo>
                      <a:pt x="895" y="360"/>
                    </a:lnTo>
                    <a:lnTo>
                      <a:pt x="904" y="381"/>
                    </a:lnTo>
                    <a:lnTo>
                      <a:pt x="911" y="341"/>
                    </a:lnTo>
                    <a:lnTo>
                      <a:pt x="911" y="262"/>
                    </a:lnTo>
                    <a:lnTo>
                      <a:pt x="909" y="185"/>
                    </a:lnTo>
                    <a:lnTo>
                      <a:pt x="907" y="151"/>
                    </a:lnTo>
                    <a:lnTo>
                      <a:pt x="913" y="149"/>
                    </a:lnTo>
                    <a:lnTo>
                      <a:pt x="923" y="151"/>
                    </a:lnTo>
                    <a:lnTo>
                      <a:pt x="934" y="152"/>
                    </a:lnTo>
                    <a:lnTo>
                      <a:pt x="939" y="152"/>
                    </a:lnTo>
                    <a:lnTo>
                      <a:pt x="940" y="168"/>
                    </a:lnTo>
                    <a:lnTo>
                      <a:pt x="939" y="207"/>
                    </a:lnTo>
                    <a:lnTo>
                      <a:pt x="939" y="255"/>
                    </a:lnTo>
                    <a:lnTo>
                      <a:pt x="940" y="300"/>
                    </a:lnTo>
                    <a:lnTo>
                      <a:pt x="941" y="335"/>
                    </a:lnTo>
                    <a:lnTo>
                      <a:pt x="941" y="372"/>
                    </a:lnTo>
                    <a:lnTo>
                      <a:pt x="936" y="402"/>
                    </a:lnTo>
                    <a:lnTo>
                      <a:pt x="922" y="415"/>
                    </a:lnTo>
                    <a:lnTo>
                      <a:pt x="907" y="417"/>
                    </a:lnTo>
                    <a:lnTo>
                      <a:pt x="889" y="418"/>
                    </a:lnTo>
                    <a:lnTo>
                      <a:pt x="868" y="419"/>
                    </a:lnTo>
                    <a:lnTo>
                      <a:pt x="843" y="421"/>
                    </a:lnTo>
                    <a:lnTo>
                      <a:pt x="818" y="423"/>
                    </a:lnTo>
                    <a:lnTo>
                      <a:pt x="790" y="426"/>
                    </a:lnTo>
                    <a:lnTo>
                      <a:pt x="763" y="428"/>
                    </a:lnTo>
                    <a:lnTo>
                      <a:pt x="735" y="430"/>
                    </a:lnTo>
                    <a:lnTo>
                      <a:pt x="707" y="431"/>
                    </a:lnTo>
                    <a:lnTo>
                      <a:pt x="681" y="434"/>
                    </a:lnTo>
                    <a:lnTo>
                      <a:pt x="657" y="435"/>
                    </a:lnTo>
                    <a:lnTo>
                      <a:pt x="635" y="436"/>
                    </a:lnTo>
                    <a:lnTo>
                      <a:pt x="615" y="436"/>
                    </a:lnTo>
                    <a:lnTo>
                      <a:pt x="600" y="436"/>
                    </a:lnTo>
                    <a:lnTo>
                      <a:pt x="589" y="435"/>
                    </a:lnTo>
                    <a:lnTo>
                      <a:pt x="582" y="433"/>
                    </a:lnTo>
                    <a:lnTo>
                      <a:pt x="577" y="426"/>
                    </a:lnTo>
                    <a:lnTo>
                      <a:pt x="568" y="411"/>
                    </a:lnTo>
                    <a:lnTo>
                      <a:pt x="558" y="391"/>
                    </a:lnTo>
                    <a:lnTo>
                      <a:pt x="545" y="367"/>
                    </a:lnTo>
                    <a:lnTo>
                      <a:pt x="533" y="344"/>
                    </a:lnTo>
                    <a:lnTo>
                      <a:pt x="523" y="323"/>
                    </a:lnTo>
                    <a:lnTo>
                      <a:pt x="515" y="308"/>
                    </a:lnTo>
                    <a:lnTo>
                      <a:pt x="512" y="301"/>
                    </a:lnTo>
                    <a:lnTo>
                      <a:pt x="510" y="301"/>
                    </a:lnTo>
                    <a:lnTo>
                      <a:pt x="506" y="300"/>
                    </a:lnTo>
                    <a:lnTo>
                      <a:pt x="499" y="300"/>
                    </a:lnTo>
                    <a:lnTo>
                      <a:pt x="490" y="300"/>
                    </a:lnTo>
                    <a:lnTo>
                      <a:pt x="478" y="300"/>
                    </a:lnTo>
                    <a:lnTo>
                      <a:pt x="466" y="300"/>
                    </a:lnTo>
                    <a:lnTo>
                      <a:pt x="452" y="299"/>
                    </a:lnTo>
                    <a:lnTo>
                      <a:pt x="437" y="299"/>
                    </a:lnTo>
                    <a:lnTo>
                      <a:pt x="421" y="299"/>
                    </a:lnTo>
                    <a:lnTo>
                      <a:pt x="404" y="299"/>
                    </a:lnTo>
                    <a:lnTo>
                      <a:pt x="388" y="299"/>
                    </a:lnTo>
                    <a:lnTo>
                      <a:pt x="371" y="299"/>
                    </a:lnTo>
                    <a:lnTo>
                      <a:pt x="355" y="300"/>
                    </a:lnTo>
                    <a:lnTo>
                      <a:pt x="340" y="300"/>
                    </a:lnTo>
                    <a:lnTo>
                      <a:pt x="325" y="300"/>
                    </a:lnTo>
                    <a:lnTo>
                      <a:pt x="311" y="300"/>
                    </a:lnTo>
                    <a:lnTo>
                      <a:pt x="303" y="300"/>
                    </a:lnTo>
                    <a:lnTo>
                      <a:pt x="298" y="303"/>
                    </a:lnTo>
                    <a:lnTo>
                      <a:pt x="295" y="305"/>
                    </a:lnTo>
                    <a:lnTo>
                      <a:pt x="293" y="307"/>
                    </a:lnTo>
                    <a:lnTo>
                      <a:pt x="290" y="309"/>
                    </a:lnTo>
                    <a:lnTo>
                      <a:pt x="287" y="312"/>
                    </a:lnTo>
                    <a:lnTo>
                      <a:pt x="281" y="314"/>
                    </a:lnTo>
                    <a:lnTo>
                      <a:pt x="273" y="315"/>
                    </a:lnTo>
                    <a:lnTo>
                      <a:pt x="265" y="316"/>
                    </a:lnTo>
                    <a:lnTo>
                      <a:pt x="258" y="319"/>
                    </a:lnTo>
                    <a:lnTo>
                      <a:pt x="252" y="322"/>
                    </a:lnTo>
                    <a:lnTo>
                      <a:pt x="245" y="326"/>
                    </a:lnTo>
                    <a:lnTo>
                      <a:pt x="239" y="329"/>
                    </a:lnTo>
                    <a:lnTo>
                      <a:pt x="230" y="331"/>
                    </a:lnTo>
                    <a:lnTo>
                      <a:pt x="220" y="332"/>
                    </a:lnTo>
                    <a:lnTo>
                      <a:pt x="209" y="332"/>
                    </a:lnTo>
                    <a:lnTo>
                      <a:pt x="207" y="332"/>
                    </a:lnTo>
                    <a:lnTo>
                      <a:pt x="205" y="335"/>
                    </a:lnTo>
                    <a:lnTo>
                      <a:pt x="201" y="336"/>
                    </a:lnTo>
                    <a:lnTo>
                      <a:pt x="196" y="338"/>
                    </a:lnTo>
                    <a:lnTo>
                      <a:pt x="189" y="341"/>
                    </a:lnTo>
                    <a:lnTo>
                      <a:pt x="182" y="342"/>
                    </a:lnTo>
                    <a:lnTo>
                      <a:pt x="174" y="344"/>
                    </a:lnTo>
                    <a:lnTo>
                      <a:pt x="166" y="344"/>
                    </a:lnTo>
                    <a:lnTo>
                      <a:pt x="154" y="344"/>
                    </a:lnTo>
                    <a:lnTo>
                      <a:pt x="144" y="343"/>
                    </a:lnTo>
                    <a:lnTo>
                      <a:pt x="134" y="341"/>
                    </a:lnTo>
                    <a:lnTo>
                      <a:pt x="123" y="338"/>
                    </a:lnTo>
                    <a:lnTo>
                      <a:pt x="114" y="336"/>
                    </a:lnTo>
                    <a:lnTo>
                      <a:pt x="106" y="332"/>
                    </a:lnTo>
                    <a:lnTo>
                      <a:pt x="100" y="329"/>
                    </a:lnTo>
                    <a:lnTo>
                      <a:pt x="96" y="327"/>
                    </a:lnTo>
                    <a:lnTo>
                      <a:pt x="88" y="319"/>
                    </a:lnTo>
                    <a:lnTo>
                      <a:pt x="82" y="312"/>
                    </a:lnTo>
                    <a:lnTo>
                      <a:pt x="78" y="306"/>
                    </a:lnTo>
                    <a:lnTo>
                      <a:pt x="76" y="304"/>
                    </a:lnTo>
                    <a:lnTo>
                      <a:pt x="62" y="299"/>
                    </a:lnTo>
                    <a:lnTo>
                      <a:pt x="52" y="292"/>
                    </a:lnTo>
                    <a:lnTo>
                      <a:pt x="45" y="284"/>
                    </a:lnTo>
                    <a:lnTo>
                      <a:pt x="40" y="276"/>
                    </a:lnTo>
                    <a:lnTo>
                      <a:pt x="38" y="268"/>
                    </a:lnTo>
                    <a:lnTo>
                      <a:pt x="38" y="262"/>
                    </a:lnTo>
                    <a:lnTo>
                      <a:pt x="38" y="258"/>
                    </a:lnTo>
                    <a:lnTo>
                      <a:pt x="38" y="255"/>
                    </a:lnTo>
                    <a:lnTo>
                      <a:pt x="25" y="252"/>
                    </a:lnTo>
                    <a:lnTo>
                      <a:pt x="16" y="240"/>
                    </a:lnTo>
                    <a:lnTo>
                      <a:pt x="14" y="225"/>
                    </a:lnTo>
                    <a:lnTo>
                      <a:pt x="20" y="209"/>
                    </a:lnTo>
                    <a:lnTo>
                      <a:pt x="6" y="207"/>
                    </a:lnTo>
                    <a:lnTo>
                      <a:pt x="0" y="199"/>
                    </a:lnTo>
                    <a:lnTo>
                      <a:pt x="0" y="190"/>
                    </a:lnTo>
                    <a:lnTo>
                      <a:pt x="2" y="183"/>
                    </a:lnTo>
                    <a:lnTo>
                      <a:pt x="13" y="176"/>
                    </a:lnTo>
                    <a:lnTo>
                      <a:pt x="25" y="172"/>
                    </a:lnTo>
                    <a:lnTo>
                      <a:pt x="39" y="170"/>
                    </a:lnTo>
                    <a:lnTo>
                      <a:pt x="54" y="169"/>
                    </a:lnTo>
                    <a:lnTo>
                      <a:pt x="67" y="169"/>
                    </a:lnTo>
                    <a:lnTo>
                      <a:pt x="77" y="169"/>
                    </a:lnTo>
                    <a:lnTo>
                      <a:pt x="84" y="170"/>
                    </a:lnTo>
                    <a:lnTo>
                      <a:pt x="88" y="170"/>
                    </a:lnTo>
                    <a:lnTo>
                      <a:pt x="89" y="175"/>
                    </a:lnTo>
                    <a:lnTo>
                      <a:pt x="89" y="186"/>
                    </a:lnTo>
                    <a:lnTo>
                      <a:pt x="89" y="198"/>
                    </a:lnTo>
                    <a:lnTo>
                      <a:pt x="89" y="202"/>
                    </a:lnTo>
                    <a:lnTo>
                      <a:pt x="88" y="202"/>
                    </a:lnTo>
                    <a:lnTo>
                      <a:pt x="84" y="201"/>
                    </a:lnTo>
                    <a:lnTo>
                      <a:pt x="78" y="200"/>
                    </a:lnTo>
                    <a:lnTo>
                      <a:pt x="73" y="199"/>
                    </a:lnTo>
                    <a:lnTo>
                      <a:pt x="66" y="198"/>
                    </a:lnTo>
                    <a:lnTo>
                      <a:pt x="60" y="197"/>
                    </a:lnTo>
                    <a:lnTo>
                      <a:pt x="55" y="197"/>
                    </a:lnTo>
                    <a:lnTo>
                      <a:pt x="53" y="197"/>
                    </a:lnTo>
                    <a:lnTo>
                      <a:pt x="52" y="199"/>
                    </a:lnTo>
                    <a:lnTo>
                      <a:pt x="53" y="202"/>
                    </a:lnTo>
                    <a:lnTo>
                      <a:pt x="55" y="206"/>
                    </a:lnTo>
                    <a:lnTo>
                      <a:pt x="59" y="208"/>
                    </a:lnTo>
                    <a:lnTo>
                      <a:pt x="63" y="212"/>
                    </a:lnTo>
                    <a:lnTo>
                      <a:pt x="69" y="214"/>
                    </a:lnTo>
                    <a:lnTo>
                      <a:pt x="76" y="215"/>
                    </a:lnTo>
                    <a:lnTo>
                      <a:pt x="83" y="216"/>
                    </a:lnTo>
                    <a:lnTo>
                      <a:pt x="83" y="217"/>
                    </a:lnTo>
                    <a:lnTo>
                      <a:pt x="84" y="218"/>
                    </a:lnTo>
                    <a:lnTo>
                      <a:pt x="84" y="221"/>
                    </a:lnTo>
                    <a:lnTo>
                      <a:pt x="85" y="222"/>
                    </a:lnTo>
                    <a:lnTo>
                      <a:pt x="93" y="223"/>
                    </a:lnTo>
                    <a:lnTo>
                      <a:pt x="101" y="223"/>
                    </a:lnTo>
                    <a:lnTo>
                      <a:pt x="110" y="224"/>
                    </a:lnTo>
                    <a:lnTo>
                      <a:pt x="116" y="224"/>
                    </a:lnTo>
                    <a:lnTo>
                      <a:pt x="123" y="223"/>
                    </a:lnTo>
                    <a:lnTo>
                      <a:pt x="129" y="223"/>
                    </a:lnTo>
                    <a:lnTo>
                      <a:pt x="133" y="223"/>
                    </a:lnTo>
                    <a:lnTo>
                      <a:pt x="136" y="223"/>
                    </a:lnTo>
                    <a:lnTo>
                      <a:pt x="138" y="225"/>
                    </a:lnTo>
                    <a:lnTo>
                      <a:pt x="143" y="232"/>
                    </a:lnTo>
                    <a:lnTo>
                      <a:pt x="146" y="238"/>
                    </a:lnTo>
                    <a:lnTo>
                      <a:pt x="150" y="241"/>
                    </a:lnTo>
                    <a:lnTo>
                      <a:pt x="152" y="243"/>
                    </a:lnTo>
                    <a:lnTo>
                      <a:pt x="159" y="245"/>
                    </a:lnTo>
                    <a:lnTo>
                      <a:pt x="169" y="246"/>
                    </a:lnTo>
                    <a:lnTo>
                      <a:pt x="181" y="248"/>
                    </a:lnTo>
                    <a:lnTo>
                      <a:pt x="194" y="248"/>
                    </a:lnTo>
                    <a:lnTo>
                      <a:pt x="206" y="247"/>
                    </a:lnTo>
                    <a:lnTo>
                      <a:pt x="218" y="243"/>
                    </a:lnTo>
                    <a:lnTo>
                      <a:pt x="227" y="236"/>
                    </a:lnTo>
                    <a:lnTo>
                      <a:pt x="227" y="233"/>
                    </a:lnTo>
                    <a:lnTo>
                      <a:pt x="225" y="230"/>
                    </a:lnTo>
                    <a:lnTo>
                      <a:pt x="221" y="228"/>
                    </a:lnTo>
                    <a:lnTo>
                      <a:pt x="218" y="225"/>
                    </a:lnTo>
                    <a:lnTo>
                      <a:pt x="212" y="222"/>
                    </a:lnTo>
                    <a:lnTo>
                      <a:pt x="206" y="220"/>
                    </a:lnTo>
                    <a:lnTo>
                      <a:pt x="201" y="217"/>
                    </a:lnTo>
                    <a:lnTo>
                      <a:pt x="195" y="215"/>
                    </a:lnTo>
                    <a:lnTo>
                      <a:pt x="189" y="213"/>
                    </a:lnTo>
                    <a:lnTo>
                      <a:pt x="184" y="210"/>
                    </a:lnTo>
                    <a:lnTo>
                      <a:pt x="179" y="207"/>
                    </a:lnTo>
                    <a:lnTo>
                      <a:pt x="173" y="203"/>
                    </a:lnTo>
                    <a:lnTo>
                      <a:pt x="166" y="201"/>
                    </a:lnTo>
                    <a:lnTo>
                      <a:pt x="160" y="199"/>
                    </a:lnTo>
                    <a:lnTo>
                      <a:pt x="156" y="198"/>
                    </a:lnTo>
                    <a:lnTo>
                      <a:pt x="150" y="197"/>
                    </a:lnTo>
                    <a:lnTo>
                      <a:pt x="144" y="197"/>
                    </a:lnTo>
                    <a:lnTo>
                      <a:pt x="138" y="199"/>
                    </a:lnTo>
                    <a:lnTo>
                      <a:pt x="135" y="201"/>
                    </a:lnTo>
                    <a:lnTo>
                      <a:pt x="134" y="202"/>
                    </a:lnTo>
                    <a:lnTo>
                      <a:pt x="134" y="197"/>
                    </a:lnTo>
                    <a:lnTo>
                      <a:pt x="133" y="186"/>
                    </a:lnTo>
                    <a:lnTo>
                      <a:pt x="133" y="175"/>
                    </a:lnTo>
                    <a:lnTo>
                      <a:pt x="133" y="170"/>
                    </a:lnTo>
                    <a:lnTo>
                      <a:pt x="145" y="172"/>
                    </a:lnTo>
                    <a:lnTo>
                      <a:pt x="157" y="177"/>
                    </a:lnTo>
                    <a:lnTo>
                      <a:pt x="169" y="184"/>
                    </a:lnTo>
                    <a:lnTo>
                      <a:pt x="181" y="191"/>
                    </a:lnTo>
                    <a:lnTo>
                      <a:pt x="190" y="198"/>
                    </a:lnTo>
                    <a:lnTo>
                      <a:pt x="199" y="203"/>
                    </a:lnTo>
                    <a:lnTo>
                      <a:pt x="206" y="208"/>
                    </a:lnTo>
                    <a:lnTo>
                      <a:pt x="211" y="209"/>
                    </a:lnTo>
                    <a:lnTo>
                      <a:pt x="214" y="209"/>
                    </a:lnTo>
                    <a:lnTo>
                      <a:pt x="220" y="210"/>
                    </a:lnTo>
                    <a:lnTo>
                      <a:pt x="228" y="210"/>
                    </a:lnTo>
                    <a:lnTo>
                      <a:pt x="237" y="209"/>
                    </a:lnTo>
                    <a:lnTo>
                      <a:pt x="248" y="206"/>
                    </a:lnTo>
                    <a:lnTo>
                      <a:pt x="258" y="202"/>
                    </a:lnTo>
                    <a:lnTo>
                      <a:pt x="269" y="198"/>
                    </a:lnTo>
                    <a:lnTo>
                      <a:pt x="278" y="193"/>
                    </a:lnTo>
                    <a:lnTo>
                      <a:pt x="287" y="189"/>
                    </a:lnTo>
                    <a:lnTo>
                      <a:pt x="295" y="185"/>
                    </a:lnTo>
                    <a:lnTo>
                      <a:pt x="300" y="183"/>
                    </a:lnTo>
                    <a:lnTo>
                      <a:pt x="303" y="180"/>
                    </a:lnTo>
                    <a:lnTo>
                      <a:pt x="310" y="177"/>
                    </a:lnTo>
                    <a:lnTo>
                      <a:pt x="317" y="172"/>
                    </a:lnTo>
                    <a:lnTo>
                      <a:pt x="325" y="169"/>
                    </a:lnTo>
                    <a:lnTo>
                      <a:pt x="330" y="167"/>
                    </a:lnTo>
                    <a:lnTo>
                      <a:pt x="331" y="167"/>
                    </a:lnTo>
                    <a:lnTo>
                      <a:pt x="332" y="167"/>
                    </a:lnTo>
                    <a:lnTo>
                      <a:pt x="336" y="171"/>
                    </a:lnTo>
                    <a:lnTo>
                      <a:pt x="345" y="180"/>
                    </a:lnTo>
                    <a:lnTo>
                      <a:pt x="354" y="190"/>
                    </a:lnTo>
                    <a:lnTo>
                      <a:pt x="357" y="194"/>
                    </a:lnTo>
                    <a:lnTo>
                      <a:pt x="338" y="202"/>
                    </a:lnTo>
                    <a:lnTo>
                      <a:pt x="324" y="209"/>
                    </a:lnTo>
                    <a:lnTo>
                      <a:pt x="316" y="214"/>
                    </a:lnTo>
                    <a:lnTo>
                      <a:pt x="311" y="218"/>
                    </a:lnTo>
                    <a:lnTo>
                      <a:pt x="311" y="221"/>
                    </a:lnTo>
                    <a:lnTo>
                      <a:pt x="312" y="222"/>
                    </a:lnTo>
                    <a:lnTo>
                      <a:pt x="317" y="223"/>
                    </a:lnTo>
                    <a:lnTo>
                      <a:pt x="322" y="222"/>
                    </a:lnTo>
                    <a:lnTo>
                      <a:pt x="332" y="223"/>
                    </a:lnTo>
                    <a:lnTo>
                      <a:pt x="345" y="221"/>
                    </a:lnTo>
                    <a:lnTo>
                      <a:pt x="360" y="217"/>
                    </a:lnTo>
                    <a:lnTo>
                      <a:pt x="376" y="212"/>
                    </a:lnTo>
                    <a:lnTo>
                      <a:pt x="393" y="203"/>
                    </a:lnTo>
                    <a:lnTo>
                      <a:pt x="411" y="195"/>
                    </a:lnTo>
                    <a:lnTo>
                      <a:pt x="431" y="187"/>
                    </a:lnTo>
                    <a:lnTo>
                      <a:pt x="451" y="178"/>
                    </a:lnTo>
                    <a:lnTo>
                      <a:pt x="459" y="172"/>
                    </a:lnTo>
                    <a:lnTo>
                      <a:pt x="464" y="164"/>
                    </a:lnTo>
                    <a:lnTo>
                      <a:pt x="467" y="155"/>
                    </a:lnTo>
                    <a:lnTo>
                      <a:pt x="464" y="148"/>
                    </a:lnTo>
                    <a:lnTo>
                      <a:pt x="459" y="145"/>
                    </a:lnTo>
                    <a:lnTo>
                      <a:pt x="452" y="145"/>
                    </a:lnTo>
                    <a:lnTo>
                      <a:pt x="444" y="147"/>
                    </a:lnTo>
                    <a:lnTo>
                      <a:pt x="437" y="151"/>
                    </a:lnTo>
                    <a:lnTo>
                      <a:pt x="432" y="153"/>
                    </a:lnTo>
                    <a:lnTo>
                      <a:pt x="425" y="156"/>
                    </a:lnTo>
                    <a:lnTo>
                      <a:pt x="417" y="161"/>
                    </a:lnTo>
                    <a:lnTo>
                      <a:pt x="409" y="165"/>
                    </a:lnTo>
                    <a:lnTo>
                      <a:pt x="401" y="170"/>
                    </a:lnTo>
                    <a:lnTo>
                      <a:pt x="395" y="174"/>
                    </a:lnTo>
                    <a:lnTo>
                      <a:pt x="391" y="176"/>
                    </a:lnTo>
                    <a:lnTo>
                      <a:pt x="388" y="177"/>
                    </a:lnTo>
                    <a:lnTo>
                      <a:pt x="386" y="172"/>
                    </a:lnTo>
                    <a:lnTo>
                      <a:pt x="381" y="162"/>
                    </a:lnTo>
                    <a:lnTo>
                      <a:pt x="376" y="152"/>
                    </a:lnTo>
                    <a:lnTo>
                      <a:pt x="373" y="147"/>
                    </a:lnTo>
                    <a:lnTo>
                      <a:pt x="375" y="146"/>
                    </a:lnTo>
                    <a:lnTo>
                      <a:pt x="379" y="145"/>
                    </a:lnTo>
                    <a:lnTo>
                      <a:pt x="386" y="141"/>
                    </a:lnTo>
                    <a:lnTo>
                      <a:pt x="394" y="138"/>
                    </a:lnTo>
                    <a:lnTo>
                      <a:pt x="403" y="133"/>
                    </a:lnTo>
                    <a:lnTo>
                      <a:pt x="413" y="129"/>
                    </a:lnTo>
                    <a:lnTo>
                      <a:pt x="422" y="124"/>
                    </a:lnTo>
                    <a:lnTo>
                      <a:pt x="430" y="118"/>
                    </a:lnTo>
                    <a:lnTo>
                      <a:pt x="437" y="111"/>
                    </a:lnTo>
                    <a:lnTo>
                      <a:pt x="440" y="106"/>
                    </a:lnTo>
                    <a:lnTo>
                      <a:pt x="441" y="101"/>
                    </a:lnTo>
                    <a:lnTo>
                      <a:pt x="441" y="99"/>
                    </a:lnTo>
                    <a:lnTo>
                      <a:pt x="433" y="87"/>
                    </a:lnTo>
                    <a:lnTo>
                      <a:pt x="425" y="76"/>
                    </a:lnTo>
                    <a:lnTo>
                      <a:pt x="419" y="64"/>
                    </a:lnTo>
                    <a:lnTo>
                      <a:pt x="415" y="53"/>
                    </a:lnTo>
                    <a:lnTo>
                      <a:pt x="411" y="40"/>
                    </a:lnTo>
                    <a:lnTo>
                      <a:pt x="409" y="27"/>
                    </a:lnTo>
                    <a:lnTo>
                      <a:pt x="408" y="15"/>
                    </a:lnTo>
                    <a:lnTo>
                      <a:pt x="409" y="1"/>
                    </a:lnTo>
                    <a:lnTo>
                      <a:pt x="424" y="0"/>
                    </a:lnTo>
                    <a:lnTo>
                      <a:pt x="447" y="0"/>
                    </a:lnTo>
                    <a:lnTo>
                      <a:pt x="477" y="0"/>
                    </a:lnTo>
                    <a:lnTo>
                      <a:pt x="512" y="1"/>
                    </a:lnTo>
                    <a:lnTo>
                      <a:pt x="552" y="3"/>
                    </a:lnTo>
                    <a:lnTo>
                      <a:pt x="595" y="4"/>
                    </a:lnTo>
                    <a:lnTo>
                      <a:pt x="638" y="7"/>
                    </a:lnTo>
                    <a:lnTo>
                      <a:pt x="683" y="9"/>
                    </a:lnTo>
                    <a:lnTo>
                      <a:pt x="728" y="12"/>
                    </a:lnTo>
                    <a:lnTo>
                      <a:pt x="771" y="15"/>
                    </a:lnTo>
                    <a:lnTo>
                      <a:pt x="811" y="18"/>
                    </a:lnTo>
                    <a:lnTo>
                      <a:pt x="847" y="22"/>
                    </a:lnTo>
                    <a:lnTo>
                      <a:pt x="878" y="24"/>
                    </a:lnTo>
                    <a:lnTo>
                      <a:pt x="902" y="27"/>
                    </a:lnTo>
                    <a:lnTo>
                      <a:pt x="918" y="30"/>
                    </a:lnTo>
                    <a:lnTo>
                      <a:pt x="926"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1" name="Rectangle 61"/>
              <p:cNvSpPr>
                <a:spLocks noChangeArrowheads="1"/>
              </p:cNvSpPr>
              <p:nvPr/>
            </p:nvSpPr>
            <p:spPr bwMode="auto">
              <a:xfrm>
                <a:off x="3777" y="599"/>
                <a:ext cx="16"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2" name="Freeform 62"/>
              <p:cNvSpPr>
                <a:spLocks/>
              </p:cNvSpPr>
              <p:nvPr/>
            </p:nvSpPr>
            <p:spPr bwMode="auto">
              <a:xfrm>
                <a:off x="3487" y="598"/>
                <a:ext cx="33" cy="24"/>
              </a:xfrm>
              <a:custGeom>
                <a:avLst/>
                <a:gdLst>
                  <a:gd name="T0" fmla="*/ 0 w 66"/>
                  <a:gd name="T1" fmla="*/ 1 h 48"/>
                  <a:gd name="T2" fmla="*/ 1 w 66"/>
                  <a:gd name="T3" fmla="*/ 1 h 48"/>
                  <a:gd name="T4" fmla="*/ 1 w 66"/>
                  <a:gd name="T5" fmla="*/ 1 h 48"/>
                  <a:gd name="T6" fmla="*/ 1 w 66"/>
                  <a:gd name="T7" fmla="*/ 1 h 48"/>
                  <a:gd name="T8" fmla="*/ 1 w 66"/>
                  <a:gd name="T9" fmla="*/ 1 h 48"/>
                  <a:gd name="T10" fmla="*/ 1 w 66"/>
                  <a:gd name="T11" fmla="*/ 1 h 48"/>
                  <a:gd name="T12" fmla="*/ 1 w 66"/>
                  <a:gd name="T13" fmla="*/ 1 h 48"/>
                  <a:gd name="T14" fmla="*/ 1 w 66"/>
                  <a:gd name="T15" fmla="*/ 1 h 48"/>
                  <a:gd name="T16" fmla="*/ 1 w 66"/>
                  <a:gd name="T17" fmla="*/ 0 h 48"/>
                  <a:gd name="T18" fmla="*/ 1 w 66"/>
                  <a:gd name="T19" fmla="*/ 1 h 48"/>
                  <a:gd name="T20" fmla="*/ 1 w 66"/>
                  <a:gd name="T21" fmla="*/ 1 h 48"/>
                  <a:gd name="T22" fmla="*/ 1 w 66"/>
                  <a:gd name="T23" fmla="*/ 1 h 48"/>
                  <a:gd name="T24" fmla="*/ 1 w 66"/>
                  <a:gd name="T25" fmla="*/ 1 h 48"/>
                  <a:gd name="T26" fmla="*/ 1 w 66"/>
                  <a:gd name="T27" fmla="*/ 1 h 48"/>
                  <a:gd name="T28" fmla="*/ 1 w 66"/>
                  <a:gd name="T29" fmla="*/ 1 h 48"/>
                  <a:gd name="T30" fmla="*/ 1 w 66"/>
                  <a:gd name="T31" fmla="*/ 1 h 48"/>
                  <a:gd name="T32" fmla="*/ 1 w 66"/>
                  <a:gd name="T33" fmla="*/ 1 h 48"/>
                  <a:gd name="T34" fmla="*/ 1 w 66"/>
                  <a:gd name="T35" fmla="*/ 1 h 48"/>
                  <a:gd name="T36" fmla="*/ 1 w 66"/>
                  <a:gd name="T37" fmla="*/ 1 h 48"/>
                  <a:gd name="T38" fmla="*/ 1 w 66"/>
                  <a:gd name="T39" fmla="*/ 1 h 48"/>
                  <a:gd name="T40" fmla="*/ 1 w 66"/>
                  <a:gd name="T41" fmla="*/ 1 h 48"/>
                  <a:gd name="T42" fmla="*/ 1 w 66"/>
                  <a:gd name="T43" fmla="*/ 1 h 48"/>
                  <a:gd name="T44" fmla="*/ 1 w 66"/>
                  <a:gd name="T45" fmla="*/ 1 h 48"/>
                  <a:gd name="T46" fmla="*/ 1 w 66"/>
                  <a:gd name="T47" fmla="*/ 1 h 48"/>
                  <a:gd name="T48" fmla="*/ 0 w 66"/>
                  <a:gd name="T49" fmla="*/ 1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48"/>
                  <a:gd name="T77" fmla="*/ 66 w 66"/>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48">
                    <a:moveTo>
                      <a:pt x="0" y="22"/>
                    </a:moveTo>
                    <a:lnTo>
                      <a:pt x="8" y="18"/>
                    </a:lnTo>
                    <a:lnTo>
                      <a:pt x="15" y="15"/>
                    </a:lnTo>
                    <a:lnTo>
                      <a:pt x="22" y="13"/>
                    </a:lnTo>
                    <a:lnTo>
                      <a:pt x="29" y="9"/>
                    </a:lnTo>
                    <a:lnTo>
                      <a:pt x="36" y="6"/>
                    </a:lnTo>
                    <a:lnTo>
                      <a:pt x="41" y="3"/>
                    </a:lnTo>
                    <a:lnTo>
                      <a:pt x="46" y="1"/>
                    </a:lnTo>
                    <a:lnTo>
                      <a:pt x="50" y="0"/>
                    </a:lnTo>
                    <a:lnTo>
                      <a:pt x="57" y="1"/>
                    </a:lnTo>
                    <a:lnTo>
                      <a:pt x="61" y="9"/>
                    </a:lnTo>
                    <a:lnTo>
                      <a:pt x="65" y="18"/>
                    </a:lnTo>
                    <a:lnTo>
                      <a:pt x="66" y="29"/>
                    </a:lnTo>
                    <a:lnTo>
                      <a:pt x="65" y="30"/>
                    </a:lnTo>
                    <a:lnTo>
                      <a:pt x="61" y="31"/>
                    </a:lnTo>
                    <a:lnTo>
                      <a:pt x="57" y="34"/>
                    </a:lnTo>
                    <a:lnTo>
                      <a:pt x="51" y="38"/>
                    </a:lnTo>
                    <a:lnTo>
                      <a:pt x="44" y="41"/>
                    </a:lnTo>
                    <a:lnTo>
                      <a:pt x="38" y="44"/>
                    </a:lnTo>
                    <a:lnTo>
                      <a:pt x="34" y="47"/>
                    </a:lnTo>
                    <a:lnTo>
                      <a:pt x="30" y="48"/>
                    </a:lnTo>
                    <a:lnTo>
                      <a:pt x="20" y="48"/>
                    </a:lnTo>
                    <a:lnTo>
                      <a:pt x="12" y="43"/>
                    </a:lnTo>
                    <a:lnTo>
                      <a:pt x="5" y="33"/>
                    </a:lnTo>
                    <a:lnTo>
                      <a:pt x="0"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3" name="Freeform 63"/>
              <p:cNvSpPr>
                <a:spLocks/>
              </p:cNvSpPr>
              <p:nvPr/>
            </p:nvSpPr>
            <p:spPr bwMode="auto">
              <a:xfrm>
                <a:off x="4221" y="1028"/>
                <a:ext cx="37" cy="17"/>
              </a:xfrm>
              <a:custGeom>
                <a:avLst/>
                <a:gdLst>
                  <a:gd name="T0" fmla="*/ 1 w 74"/>
                  <a:gd name="T1" fmla="*/ 0 h 36"/>
                  <a:gd name="T2" fmla="*/ 1 w 74"/>
                  <a:gd name="T3" fmla="*/ 0 h 36"/>
                  <a:gd name="T4" fmla="*/ 1 w 74"/>
                  <a:gd name="T5" fmla="*/ 0 h 36"/>
                  <a:gd name="T6" fmla="*/ 1 w 74"/>
                  <a:gd name="T7" fmla="*/ 0 h 36"/>
                  <a:gd name="T8" fmla="*/ 1 w 74"/>
                  <a:gd name="T9" fmla="*/ 0 h 36"/>
                  <a:gd name="T10" fmla="*/ 1 w 74"/>
                  <a:gd name="T11" fmla="*/ 0 h 36"/>
                  <a:gd name="T12" fmla="*/ 1 w 74"/>
                  <a:gd name="T13" fmla="*/ 0 h 36"/>
                  <a:gd name="T14" fmla="*/ 1 w 74"/>
                  <a:gd name="T15" fmla="*/ 0 h 36"/>
                  <a:gd name="T16" fmla="*/ 1 w 74"/>
                  <a:gd name="T17" fmla="*/ 0 h 36"/>
                  <a:gd name="T18" fmla="*/ 1 w 74"/>
                  <a:gd name="T19" fmla="*/ 0 h 36"/>
                  <a:gd name="T20" fmla="*/ 1 w 74"/>
                  <a:gd name="T21" fmla="*/ 0 h 36"/>
                  <a:gd name="T22" fmla="*/ 1 w 74"/>
                  <a:gd name="T23" fmla="*/ 0 h 36"/>
                  <a:gd name="T24" fmla="*/ 0 w 74"/>
                  <a:gd name="T25" fmla="*/ 0 h 36"/>
                  <a:gd name="T26" fmla="*/ 1 w 74"/>
                  <a:gd name="T27" fmla="*/ 0 h 36"/>
                  <a:gd name="T28" fmla="*/ 1 w 74"/>
                  <a:gd name="T29" fmla="*/ 0 h 36"/>
                  <a:gd name="T30" fmla="*/ 1 w 74"/>
                  <a:gd name="T31" fmla="*/ 0 h 36"/>
                  <a:gd name="T32" fmla="*/ 1 w 74"/>
                  <a:gd name="T33" fmla="*/ 0 h 36"/>
                  <a:gd name="T34" fmla="*/ 1 w 74"/>
                  <a:gd name="T35" fmla="*/ 0 h 36"/>
                  <a:gd name="T36" fmla="*/ 1 w 74"/>
                  <a:gd name="T37" fmla="*/ 0 h 36"/>
                  <a:gd name="T38" fmla="*/ 1 w 74"/>
                  <a:gd name="T39" fmla="*/ 0 h 36"/>
                  <a:gd name="T40" fmla="*/ 1 w 74"/>
                  <a:gd name="T41" fmla="*/ 0 h 36"/>
                  <a:gd name="T42" fmla="*/ 1 w 74"/>
                  <a:gd name="T43" fmla="*/ 0 h 36"/>
                  <a:gd name="T44" fmla="*/ 1 w 74"/>
                  <a:gd name="T45" fmla="*/ 0 h 36"/>
                  <a:gd name="T46" fmla="*/ 1 w 74"/>
                  <a:gd name="T47" fmla="*/ 0 h 36"/>
                  <a:gd name="T48" fmla="*/ 1 w 74"/>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4"/>
                  <a:gd name="T76" fmla="*/ 0 h 36"/>
                  <a:gd name="T77" fmla="*/ 74 w 74"/>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4" h="36">
                    <a:moveTo>
                      <a:pt x="73" y="3"/>
                    </a:moveTo>
                    <a:lnTo>
                      <a:pt x="74" y="12"/>
                    </a:lnTo>
                    <a:lnTo>
                      <a:pt x="74" y="18"/>
                    </a:lnTo>
                    <a:lnTo>
                      <a:pt x="71" y="25"/>
                    </a:lnTo>
                    <a:lnTo>
                      <a:pt x="66" y="30"/>
                    </a:lnTo>
                    <a:lnTo>
                      <a:pt x="60" y="32"/>
                    </a:lnTo>
                    <a:lnTo>
                      <a:pt x="55" y="35"/>
                    </a:lnTo>
                    <a:lnTo>
                      <a:pt x="50" y="35"/>
                    </a:lnTo>
                    <a:lnTo>
                      <a:pt x="43" y="36"/>
                    </a:lnTo>
                    <a:lnTo>
                      <a:pt x="35" y="35"/>
                    </a:lnTo>
                    <a:lnTo>
                      <a:pt x="25" y="35"/>
                    </a:lnTo>
                    <a:lnTo>
                      <a:pt x="14" y="32"/>
                    </a:lnTo>
                    <a:lnTo>
                      <a:pt x="0" y="31"/>
                    </a:lnTo>
                    <a:lnTo>
                      <a:pt x="2" y="22"/>
                    </a:lnTo>
                    <a:lnTo>
                      <a:pt x="4" y="13"/>
                    </a:lnTo>
                    <a:lnTo>
                      <a:pt x="6" y="5"/>
                    </a:lnTo>
                    <a:lnTo>
                      <a:pt x="12" y="1"/>
                    </a:lnTo>
                    <a:lnTo>
                      <a:pt x="20" y="1"/>
                    </a:lnTo>
                    <a:lnTo>
                      <a:pt x="28" y="0"/>
                    </a:lnTo>
                    <a:lnTo>
                      <a:pt x="35" y="1"/>
                    </a:lnTo>
                    <a:lnTo>
                      <a:pt x="43" y="1"/>
                    </a:lnTo>
                    <a:lnTo>
                      <a:pt x="50" y="2"/>
                    </a:lnTo>
                    <a:lnTo>
                      <a:pt x="56" y="2"/>
                    </a:lnTo>
                    <a:lnTo>
                      <a:pt x="65" y="3"/>
                    </a:lnTo>
                    <a:lnTo>
                      <a:pt x="73"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4" name="Freeform 64"/>
              <p:cNvSpPr>
                <a:spLocks/>
              </p:cNvSpPr>
              <p:nvPr/>
            </p:nvSpPr>
            <p:spPr bwMode="auto">
              <a:xfrm>
                <a:off x="4131" y="1032"/>
                <a:ext cx="43" cy="20"/>
              </a:xfrm>
              <a:custGeom>
                <a:avLst/>
                <a:gdLst>
                  <a:gd name="T0" fmla="*/ 0 w 88"/>
                  <a:gd name="T1" fmla="*/ 0 h 42"/>
                  <a:gd name="T2" fmla="*/ 0 w 88"/>
                  <a:gd name="T3" fmla="*/ 0 h 42"/>
                  <a:gd name="T4" fmla="*/ 0 w 88"/>
                  <a:gd name="T5" fmla="*/ 0 h 42"/>
                  <a:gd name="T6" fmla="*/ 0 w 88"/>
                  <a:gd name="T7" fmla="*/ 0 h 42"/>
                  <a:gd name="T8" fmla="*/ 0 w 88"/>
                  <a:gd name="T9" fmla="*/ 0 h 42"/>
                  <a:gd name="T10" fmla="*/ 0 w 88"/>
                  <a:gd name="T11" fmla="*/ 0 h 42"/>
                  <a:gd name="T12" fmla="*/ 0 w 88"/>
                  <a:gd name="T13" fmla="*/ 0 h 42"/>
                  <a:gd name="T14" fmla="*/ 0 w 88"/>
                  <a:gd name="T15" fmla="*/ 0 h 42"/>
                  <a:gd name="T16" fmla="*/ 0 w 88"/>
                  <a:gd name="T17" fmla="*/ 0 h 42"/>
                  <a:gd name="T18" fmla="*/ 0 w 88"/>
                  <a:gd name="T19" fmla="*/ 0 h 42"/>
                  <a:gd name="T20" fmla="*/ 0 w 88"/>
                  <a:gd name="T21" fmla="*/ 0 h 42"/>
                  <a:gd name="T22" fmla="*/ 0 w 88"/>
                  <a:gd name="T23" fmla="*/ 0 h 42"/>
                  <a:gd name="T24" fmla="*/ 0 w 88"/>
                  <a:gd name="T25" fmla="*/ 0 h 42"/>
                  <a:gd name="T26" fmla="*/ 0 w 88"/>
                  <a:gd name="T27" fmla="*/ 0 h 42"/>
                  <a:gd name="T28" fmla="*/ 0 w 88"/>
                  <a:gd name="T29" fmla="*/ 0 h 42"/>
                  <a:gd name="T30" fmla="*/ 0 w 88"/>
                  <a:gd name="T31" fmla="*/ 0 h 42"/>
                  <a:gd name="T32" fmla="*/ 0 w 88"/>
                  <a:gd name="T33" fmla="*/ 0 h 42"/>
                  <a:gd name="T34" fmla="*/ 0 w 88"/>
                  <a:gd name="T35" fmla="*/ 0 h 42"/>
                  <a:gd name="T36" fmla="*/ 0 w 88"/>
                  <a:gd name="T37" fmla="*/ 0 h 42"/>
                  <a:gd name="T38" fmla="*/ 0 w 88"/>
                  <a:gd name="T39" fmla="*/ 0 h 42"/>
                  <a:gd name="T40" fmla="*/ 0 w 88"/>
                  <a:gd name="T41" fmla="*/ 0 h 42"/>
                  <a:gd name="T42" fmla="*/ 0 w 88"/>
                  <a:gd name="T43" fmla="*/ 0 h 42"/>
                  <a:gd name="T44" fmla="*/ 0 w 88"/>
                  <a:gd name="T45" fmla="*/ 0 h 42"/>
                  <a:gd name="T46" fmla="*/ 0 w 88"/>
                  <a:gd name="T47" fmla="*/ 0 h 42"/>
                  <a:gd name="T48" fmla="*/ 0 w 88"/>
                  <a:gd name="T49" fmla="*/ 0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8"/>
                  <a:gd name="T76" fmla="*/ 0 h 42"/>
                  <a:gd name="T77" fmla="*/ 88 w 88"/>
                  <a:gd name="T78" fmla="*/ 42 h 4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8" h="42">
                    <a:moveTo>
                      <a:pt x="0" y="8"/>
                    </a:moveTo>
                    <a:lnTo>
                      <a:pt x="14" y="8"/>
                    </a:lnTo>
                    <a:lnTo>
                      <a:pt x="27" y="8"/>
                    </a:lnTo>
                    <a:lnTo>
                      <a:pt x="36" y="7"/>
                    </a:lnTo>
                    <a:lnTo>
                      <a:pt x="45" y="5"/>
                    </a:lnTo>
                    <a:lnTo>
                      <a:pt x="54" y="4"/>
                    </a:lnTo>
                    <a:lnTo>
                      <a:pt x="62" y="1"/>
                    </a:lnTo>
                    <a:lnTo>
                      <a:pt x="73" y="0"/>
                    </a:lnTo>
                    <a:lnTo>
                      <a:pt x="84" y="0"/>
                    </a:lnTo>
                    <a:lnTo>
                      <a:pt x="85" y="9"/>
                    </a:lnTo>
                    <a:lnTo>
                      <a:pt x="88" y="20"/>
                    </a:lnTo>
                    <a:lnTo>
                      <a:pt x="88" y="29"/>
                    </a:lnTo>
                    <a:lnTo>
                      <a:pt x="84" y="36"/>
                    </a:lnTo>
                    <a:lnTo>
                      <a:pt x="80" y="38"/>
                    </a:lnTo>
                    <a:lnTo>
                      <a:pt x="74" y="40"/>
                    </a:lnTo>
                    <a:lnTo>
                      <a:pt x="67" y="42"/>
                    </a:lnTo>
                    <a:lnTo>
                      <a:pt x="59" y="42"/>
                    </a:lnTo>
                    <a:lnTo>
                      <a:pt x="52" y="42"/>
                    </a:lnTo>
                    <a:lnTo>
                      <a:pt x="45" y="40"/>
                    </a:lnTo>
                    <a:lnTo>
                      <a:pt x="38" y="40"/>
                    </a:lnTo>
                    <a:lnTo>
                      <a:pt x="34" y="39"/>
                    </a:lnTo>
                    <a:lnTo>
                      <a:pt x="20" y="36"/>
                    </a:lnTo>
                    <a:lnTo>
                      <a:pt x="12" y="30"/>
                    </a:lnTo>
                    <a:lnTo>
                      <a:pt x="6" y="2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5" name="Freeform 65"/>
              <p:cNvSpPr>
                <a:spLocks/>
              </p:cNvSpPr>
              <p:nvPr/>
            </p:nvSpPr>
            <p:spPr bwMode="auto">
              <a:xfrm>
                <a:off x="3915" y="1011"/>
                <a:ext cx="27" cy="38"/>
              </a:xfrm>
              <a:custGeom>
                <a:avLst/>
                <a:gdLst>
                  <a:gd name="T0" fmla="*/ 0 w 55"/>
                  <a:gd name="T1" fmla="*/ 1 h 76"/>
                  <a:gd name="T2" fmla="*/ 0 w 55"/>
                  <a:gd name="T3" fmla="*/ 1 h 76"/>
                  <a:gd name="T4" fmla="*/ 0 w 55"/>
                  <a:gd name="T5" fmla="*/ 1 h 76"/>
                  <a:gd name="T6" fmla="*/ 0 w 55"/>
                  <a:gd name="T7" fmla="*/ 1 h 76"/>
                  <a:gd name="T8" fmla="*/ 0 w 55"/>
                  <a:gd name="T9" fmla="*/ 1 h 76"/>
                  <a:gd name="T10" fmla="*/ 0 w 55"/>
                  <a:gd name="T11" fmla="*/ 1 h 76"/>
                  <a:gd name="T12" fmla="*/ 0 w 55"/>
                  <a:gd name="T13" fmla="*/ 1 h 76"/>
                  <a:gd name="T14" fmla="*/ 0 w 55"/>
                  <a:gd name="T15" fmla="*/ 1 h 76"/>
                  <a:gd name="T16" fmla="*/ 0 w 55"/>
                  <a:gd name="T17" fmla="*/ 1 h 76"/>
                  <a:gd name="T18" fmla="*/ 0 w 55"/>
                  <a:gd name="T19" fmla="*/ 1 h 76"/>
                  <a:gd name="T20" fmla="*/ 0 w 55"/>
                  <a:gd name="T21" fmla="*/ 1 h 76"/>
                  <a:gd name="T22" fmla="*/ 0 w 55"/>
                  <a:gd name="T23" fmla="*/ 1 h 76"/>
                  <a:gd name="T24" fmla="*/ 0 w 55"/>
                  <a:gd name="T25" fmla="*/ 1 h 76"/>
                  <a:gd name="T26" fmla="*/ 0 w 55"/>
                  <a:gd name="T27" fmla="*/ 1 h 76"/>
                  <a:gd name="T28" fmla="*/ 0 w 55"/>
                  <a:gd name="T29" fmla="*/ 1 h 76"/>
                  <a:gd name="T30" fmla="*/ 0 w 55"/>
                  <a:gd name="T31" fmla="*/ 1 h 76"/>
                  <a:gd name="T32" fmla="*/ 0 w 55"/>
                  <a:gd name="T33" fmla="*/ 0 h 76"/>
                  <a:gd name="T34" fmla="*/ 0 w 55"/>
                  <a:gd name="T35" fmla="*/ 1 h 76"/>
                  <a:gd name="T36" fmla="*/ 0 w 55"/>
                  <a:gd name="T37" fmla="*/ 1 h 76"/>
                  <a:gd name="T38" fmla="*/ 0 w 55"/>
                  <a:gd name="T39" fmla="*/ 1 h 76"/>
                  <a:gd name="T40" fmla="*/ 0 w 55"/>
                  <a:gd name="T41" fmla="*/ 1 h 76"/>
                  <a:gd name="T42" fmla="*/ 0 w 55"/>
                  <a:gd name="T43" fmla="*/ 1 h 76"/>
                  <a:gd name="T44" fmla="*/ 0 w 55"/>
                  <a:gd name="T45" fmla="*/ 1 h 76"/>
                  <a:gd name="T46" fmla="*/ 0 w 55"/>
                  <a:gd name="T47" fmla="*/ 1 h 76"/>
                  <a:gd name="T48" fmla="*/ 0 w 55"/>
                  <a:gd name="T49" fmla="*/ 1 h 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5"/>
                  <a:gd name="T76" fmla="*/ 0 h 76"/>
                  <a:gd name="T77" fmla="*/ 55 w 55"/>
                  <a:gd name="T78" fmla="*/ 76 h 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5" h="76">
                    <a:moveTo>
                      <a:pt x="55" y="39"/>
                    </a:moveTo>
                    <a:lnTo>
                      <a:pt x="55" y="48"/>
                    </a:lnTo>
                    <a:lnTo>
                      <a:pt x="55" y="58"/>
                    </a:lnTo>
                    <a:lnTo>
                      <a:pt x="53" y="68"/>
                    </a:lnTo>
                    <a:lnTo>
                      <a:pt x="49" y="76"/>
                    </a:lnTo>
                    <a:lnTo>
                      <a:pt x="42" y="73"/>
                    </a:lnTo>
                    <a:lnTo>
                      <a:pt x="36" y="70"/>
                    </a:lnTo>
                    <a:lnTo>
                      <a:pt x="29" y="66"/>
                    </a:lnTo>
                    <a:lnTo>
                      <a:pt x="23" y="62"/>
                    </a:lnTo>
                    <a:lnTo>
                      <a:pt x="16" y="58"/>
                    </a:lnTo>
                    <a:lnTo>
                      <a:pt x="12" y="53"/>
                    </a:lnTo>
                    <a:lnTo>
                      <a:pt x="7" y="48"/>
                    </a:lnTo>
                    <a:lnTo>
                      <a:pt x="4" y="42"/>
                    </a:lnTo>
                    <a:lnTo>
                      <a:pt x="0" y="33"/>
                    </a:lnTo>
                    <a:lnTo>
                      <a:pt x="0" y="21"/>
                    </a:lnTo>
                    <a:lnTo>
                      <a:pt x="0" y="10"/>
                    </a:lnTo>
                    <a:lnTo>
                      <a:pt x="1" y="0"/>
                    </a:lnTo>
                    <a:lnTo>
                      <a:pt x="10" y="8"/>
                    </a:lnTo>
                    <a:lnTo>
                      <a:pt x="16" y="16"/>
                    </a:lnTo>
                    <a:lnTo>
                      <a:pt x="21" y="25"/>
                    </a:lnTo>
                    <a:lnTo>
                      <a:pt x="29" y="33"/>
                    </a:lnTo>
                    <a:lnTo>
                      <a:pt x="36" y="38"/>
                    </a:lnTo>
                    <a:lnTo>
                      <a:pt x="42" y="39"/>
                    </a:lnTo>
                    <a:lnTo>
                      <a:pt x="47" y="39"/>
                    </a:lnTo>
                    <a:lnTo>
                      <a:pt x="55"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6" name="Freeform 66"/>
              <p:cNvSpPr>
                <a:spLocks/>
              </p:cNvSpPr>
              <p:nvPr/>
            </p:nvSpPr>
            <p:spPr bwMode="auto">
              <a:xfrm>
                <a:off x="3614" y="732"/>
                <a:ext cx="703" cy="537"/>
              </a:xfrm>
              <a:custGeom>
                <a:avLst/>
                <a:gdLst>
                  <a:gd name="T0" fmla="*/ 1 w 1405"/>
                  <a:gd name="T1" fmla="*/ 0 h 1075"/>
                  <a:gd name="T2" fmla="*/ 1 w 1405"/>
                  <a:gd name="T3" fmla="*/ 0 h 1075"/>
                  <a:gd name="T4" fmla="*/ 1 w 1405"/>
                  <a:gd name="T5" fmla="*/ 0 h 1075"/>
                  <a:gd name="T6" fmla="*/ 1 w 1405"/>
                  <a:gd name="T7" fmla="*/ 0 h 1075"/>
                  <a:gd name="T8" fmla="*/ 1 w 1405"/>
                  <a:gd name="T9" fmla="*/ 0 h 1075"/>
                  <a:gd name="T10" fmla="*/ 1 w 1405"/>
                  <a:gd name="T11" fmla="*/ 0 h 1075"/>
                  <a:gd name="T12" fmla="*/ 1 w 1405"/>
                  <a:gd name="T13" fmla="*/ 0 h 1075"/>
                  <a:gd name="T14" fmla="*/ 1 w 1405"/>
                  <a:gd name="T15" fmla="*/ 0 h 1075"/>
                  <a:gd name="T16" fmla="*/ 1 w 1405"/>
                  <a:gd name="T17" fmla="*/ 0 h 1075"/>
                  <a:gd name="T18" fmla="*/ 1 w 1405"/>
                  <a:gd name="T19" fmla="*/ 0 h 1075"/>
                  <a:gd name="T20" fmla="*/ 1 w 1405"/>
                  <a:gd name="T21" fmla="*/ 0 h 1075"/>
                  <a:gd name="T22" fmla="*/ 1 w 1405"/>
                  <a:gd name="T23" fmla="*/ 0 h 1075"/>
                  <a:gd name="T24" fmla="*/ 1 w 1405"/>
                  <a:gd name="T25" fmla="*/ 0 h 1075"/>
                  <a:gd name="T26" fmla="*/ 1 w 1405"/>
                  <a:gd name="T27" fmla="*/ 0 h 1075"/>
                  <a:gd name="T28" fmla="*/ 1 w 1405"/>
                  <a:gd name="T29" fmla="*/ 0 h 1075"/>
                  <a:gd name="T30" fmla="*/ 1 w 1405"/>
                  <a:gd name="T31" fmla="*/ 0 h 1075"/>
                  <a:gd name="T32" fmla="*/ 1 w 1405"/>
                  <a:gd name="T33" fmla="*/ 0 h 1075"/>
                  <a:gd name="T34" fmla="*/ 1 w 1405"/>
                  <a:gd name="T35" fmla="*/ 0 h 1075"/>
                  <a:gd name="T36" fmla="*/ 1 w 1405"/>
                  <a:gd name="T37" fmla="*/ 0 h 1075"/>
                  <a:gd name="T38" fmla="*/ 1 w 1405"/>
                  <a:gd name="T39" fmla="*/ 0 h 1075"/>
                  <a:gd name="T40" fmla="*/ 1 w 1405"/>
                  <a:gd name="T41" fmla="*/ 0 h 1075"/>
                  <a:gd name="T42" fmla="*/ 1 w 1405"/>
                  <a:gd name="T43" fmla="*/ 0 h 1075"/>
                  <a:gd name="T44" fmla="*/ 1 w 1405"/>
                  <a:gd name="T45" fmla="*/ 0 h 1075"/>
                  <a:gd name="T46" fmla="*/ 1 w 1405"/>
                  <a:gd name="T47" fmla="*/ 0 h 1075"/>
                  <a:gd name="T48" fmla="*/ 1 w 1405"/>
                  <a:gd name="T49" fmla="*/ 0 h 1075"/>
                  <a:gd name="T50" fmla="*/ 1 w 1405"/>
                  <a:gd name="T51" fmla="*/ 0 h 1075"/>
                  <a:gd name="T52" fmla="*/ 1 w 1405"/>
                  <a:gd name="T53" fmla="*/ 0 h 1075"/>
                  <a:gd name="T54" fmla="*/ 1 w 1405"/>
                  <a:gd name="T55" fmla="*/ 0 h 1075"/>
                  <a:gd name="T56" fmla="*/ 1 w 1405"/>
                  <a:gd name="T57" fmla="*/ 0 h 1075"/>
                  <a:gd name="T58" fmla="*/ 1 w 1405"/>
                  <a:gd name="T59" fmla="*/ 0 h 1075"/>
                  <a:gd name="T60" fmla="*/ 1 w 1405"/>
                  <a:gd name="T61" fmla="*/ 0 h 1075"/>
                  <a:gd name="T62" fmla="*/ 1 w 1405"/>
                  <a:gd name="T63" fmla="*/ 0 h 1075"/>
                  <a:gd name="T64" fmla="*/ 1 w 1405"/>
                  <a:gd name="T65" fmla="*/ 0 h 1075"/>
                  <a:gd name="T66" fmla="*/ 1 w 1405"/>
                  <a:gd name="T67" fmla="*/ 0 h 1075"/>
                  <a:gd name="T68" fmla="*/ 1 w 1405"/>
                  <a:gd name="T69" fmla="*/ 0 h 1075"/>
                  <a:gd name="T70" fmla="*/ 1 w 1405"/>
                  <a:gd name="T71" fmla="*/ 0 h 1075"/>
                  <a:gd name="T72" fmla="*/ 1 w 1405"/>
                  <a:gd name="T73" fmla="*/ 0 h 1075"/>
                  <a:gd name="T74" fmla="*/ 1 w 1405"/>
                  <a:gd name="T75" fmla="*/ 0 h 1075"/>
                  <a:gd name="T76" fmla="*/ 1 w 1405"/>
                  <a:gd name="T77" fmla="*/ 0 h 1075"/>
                  <a:gd name="T78" fmla="*/ 1 w 1405"/>
                  <a:gd name="T79" fmla="*/ 0 h 1075"/>
                  <a:gd name="T80" fmla="*/ 1 w 1405"/>
                  <a:gd name="T81" fmla="*/ 0 h 1075"/>
                  <a:gd name="T82" fmla="*/ 1 w 1405"/>
                  <a:gd name="T83" fmla="*/ 0 h 1075"/>
                  <a:gd name="T84" fmla="*/ 1 w 1405"/>
                  <a:gd name="T85" fmla="*/ 0 h 1075"/>
                  <a:gd name="T86" fmla="*/ 1 w 1405"/>
                  <a:gd name="T87" fmla="*/ 0 h 1075"/>
                  <a:gd name="T88" fmla="*/ 1 w 1405"/>
                  <a:gd name="T89" fmla="*/ 0 h 1075"/>
                  <a:gd name="T90" fmla="*/ 1 w 1405"/>
                  <a:gd name="T91" fmla="*/ 0 h 1075"/>
                  <a:gd name="T92" fmla="*/ 1 w 1405"/>
                  <a:gd name="T93" fmla="*/ 0 h 1075"/>
                  <a:gd name="T94" fmla="*/ 1 w 1405"/>
                  <a:gd name="T95" fmla="*/ 0 h 1075"/>
                  <a:gd name="T96" fmla="*/ 1 w 1405"/>
                  <a:gd name="T97" fmla="*/ 0 h 1075"/>
                  <a:gd name="T98" fmla="*/ 1 w 1405"/>
                  <a:gd name="T99" fmla="*/ 0 h 1075"/>
                  <a:gd name="T100" fmla="*/ 1 w 1405"/>
                  <a:gd name="T101" fmla="*/ 0 h 1075"/>
                  <a:gd name="T102" fmla="*/ 1 w 1405"/>
                  <a:gd name="T103" fmla="*/ 0 h 1075"/>
                  <a:gd name="T104" fmla="*/ 1 w 1405"/>
                  <a:gd name="T105" fmla="*/ 0 h 1075"/>
                  <a:gd name="T106" fmla="*/ 1 w 1405"/>
                  <a:gd name="T107" fmla="*/ 0 h 1075"/>
                  <a:gd name="T108" fmla="*/ 1 w 1405"/>
                  <a:gd name="T109" fmla="*/ 0 h 1075"/>
                  <a:gd name="T110" fmla="*/ 1 w 1405"/>
                  <a:gd name="T111" fmla="*/ 0 h 1075"/>
                  <a:gd name="T112" fmla="*/ 1 w 1405"/>
                  <a:gd name="T113" fmla="*/ 0 h 1075"/>
                  <a:gd name="T114" fmla="*/ 1 w 1405"/>
                  <a:gd name="T115" fmla="*/ 0 h 1075"/>
                  <a:gd name="T116" fmla="*/ 1 w 1405"/>
                  <a:gd name="T117" fmla="*/ 0 h 10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05"/>
                  <a:gd name="T178" fmla="*/ 0 h 1075"/>
                  <a:gd name="T179" fmla="*/ 1405 w 1405"/>
                  <a:gd name="T180" fmla="*/ 1075 h 107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05" h="1075">
                    <a:moveTo>
                      <a:pt x="331" y="9"/>
                    </a:moveTo>
                    <a:lnTo>
                      <a:pt x="325" y="6"/>
                    </a:lnTo>
                    <a:lnTo>
                      <a:pt x="312" y="2"/>
                    </a:lnTo>
                    <a:lnTo>
                      <a:pt x="296" y="1"/>
                    </a:lnTo>
                    <a:lnTo>
                      <a:pt x="275" y="0"/>
                    </a:lnTo>
                    <a:lnTo>
                      <a:pt x="250" y="0"/>
                    </a:lnTo>
                    <a:lnTo>
                      <a:pt x="223" y="0"/>
                    </a:lnTo>
                    <a:lnTo>
                      <a:pt x="195" y="1"/>
                    </a:lnTo>
                    <a:lnTo>
                      <a:pt x="166" y="2"/>
                    </a:lnTo>
                    <a:lnTo>
                      <a:pt x="136" y="5"/>
                    </a:lnTo>
                    <a:lnTo>
                      <a:pt x="107" y="6"/>
                    </a:lnTo>
                    <a:lnTo>
                      <a:pt x="81" y="8"/>
                    </a:lnTo>
                    <a:lnTo>
                      <a:pt x="56" y="10"/>
                    </a:lnTo>
                    <a:lnTo>
                      <a:pt x="36" y="13"/>
                    </a:lnTo>
                    <a:lnTo>
                      <a:pt x="18" y="15"/>
                    </a:lnTo>
                    <a:lnTo>
                      <a:pt x="7" y="16"/>
                    </a:lnTo>
                    <a:lnTo>
                      <a:pt x="1" y="17"/>
                    </a:lnTo>
                    <a:lnTo>
                      <a:pt x="0" y="35"/>
                    </a:lnTo>
                    <a:lnTo>
                      <a:pt x="9" y="76"/>
                    </a:lnTo>
                    <a:lnTo>
                      <a:pt x="28" y="135"/>
                    </a:lnTo>
                    <a:lnTo>
                      <a:pt x="52" y="200"/>
                    </a:lnTo>
                    <a:lnTo>
                      <a:pt x="77" y="268"/>
                    </a:lnTo>
                    <a:lnTo>
                      <a:pt x="101" y="328"/>
                    </a:lnTo>
                    <a:lnTo>
                      <a:pt x="121" y="374"/>
                    </a:lnTo>
                    <a:lnTo>
                      <a:pt x="134" y="397"/>
                    </a:lnTo>
                    <a:lnTo>
                      <a:pt x="138" y="404"/>
                    </a:lnTo>
                    <a:lnTo>
                      <a:pt x="149" y="422"/>
                    </a:lnTo>
                    <a:lnTo>
                      <a:pt x="163" y="446"/>
                    </a:lnTo>
                    <a:lnTo>
                      <a:pt x="183" y="475"/>
                    </a:lnTo>
                    <a:lnTo>
                      <a:pt x="206" y="507"/>
                    </a:lnTo>
                    <a:lnTo>
                      <a:pt x="230" y="539"/>
                    </a:lnTo>
                    <a:lnTo>
                      <a:pt x="257" y="570"/>
                    </a:lnTo>
                    <a:lnTo>
                      <a:pt x="284" y="597"/>
                    </a:lnTo>
                    <a:lnTo>
                      <a:pt x="304" y="614"/>
                    </a:lnTo>
                    <a:lnTo>
                      <a:pt x="320" y="629"/>
                    </a:lnTo>
                    <a:lnTo>
                      <a:pt x="334" y="643"/>
                    </a:lnTo>
                    <a:lnTo>
                      <a:pt x="347" y="654"/>
                    </a:lnTo>
                    <a:lnTo>
                      <a:pt x="359" y="667"/>
                    </a:lnTo>
                    <a:lnTo>
                      <a:pt x="374" y="681"/>
                    </a:lnTo>
                    <a:lnTo>
                      <a:pt x="390" y="696"/>
                    </a:lnTo>
                    <a:lnTo>
                      <a:pt x="410" y="713"/>
                    </a:lnTo>
                    <a:lnTo>
                      <a:pt x="420" y="722"/>
                    </a:lnTo>
                    <a:lnTo>
                      <a:pt x="435" y="733"/>
                    </a:lnTo>
                    <a:lnTo>
                      <a:pt x="453" y="745"/>
                    </a:lnTo>
                    <a:lnTo>
                      <a:pt x="470" y="757"/>
                    </a:lnTo>
                    <a:lnTo>
                      <a:pt x="488" y="768"/>
                    </a:lnTo>
                    <a:lnTo>
                      <a:pt x="506" y="777"/>
                    </a:lnTo>
                    <a:lnTo>
                      <a:pt x="521" y="784"/>
                    </a:lnTo>
                    <a:lnTo>
                      <a:pt x="532" y="788"/>
                    </a:lnTo>
                    <a:lnTo>
                      <a:pt x="543" y="790"/>
                    </a:lnTo>
                    <a:lnTo>
                      <a:pt x="561" y="791"/>
                    </a:lnTo>
                    <a:lnTo>
                      <a:pt x="586" y="792"/>
                    </a:lnTo>
                    <a:lnTo>
                      <a:pt x="616" y="794"/>
                    </a:lnTo>
                    <a:lnTo>
                      <a:pt x="651" y="794"/>
                    </a:lnTo>
                    <a:lnTo>
                      <a:pt x="688" y="795"/>
                    </a:lnTo>
                    <a:lnTo>
                      <a:pt x="728" y="795"/>
                    </a:lnTo>
                    <a:lnTo>
                      <a:pt x="769" y="795"/>
                    </a:lnTo>
                    <a:lnTo>
                      <a:pt x="811" y="795"/>
                    </a:lnTo>
                    <a:lnTo>
                      <a:pt x="851" y="795"/>
                    </a:lnTo>
                    <a:lnTo>
                      <a:pt x="889" y="795"/>
                    </a:lnTo>
                    <a:lnTo>
                      <a:pt x="925" y="796"/>
                    </a:lnTo>
                    <a:lnTo>
                      <a:pt x="956" y="796"/>
                    </a:lnTo>
                    <a:lnTo>
                      <a:pt x="984" y="797"/>
                    </a:lnTo>
                    <a:lnTo>
                      <a:pt x="1003" y="799"/>
                    </a:lnTo>
                    <a:lnTo>
                      <a:pt x="1017" y="800"/>
                    </a:lnTo>
                    <a:lnTo>
                      <a:pt x="1024" y="802"/>
                    </a:lnTo>
                    <a:lnTo>
                      <a:pt x="1032" y="804"/>
                    </a:lnTo>
                    <a:lnTo>
                      <a:pt x="1039" y="805"/>
                    </a:lnTo>
                    <a:lnTo>
                      <a:pt x="1047" y="805"/>
                    </a:lnTo>
                    <a:lnTo>
                      <a:pt x="1056" y="806"/>
                    </a:lnTo>
                    <a:lnTo>
                      <a:pt x="1068" y="807"/>
                    </a:lnTo>
                    <a:lnTo>
                      <a:pt x="1082" y="807"/>
                    </a:lnTo>
                    <a:lnTo>
                      <a:pt x="1099" y="807"/>
                    </a:lnTo>
                    <a:lnTo>
                      <a:pt x="1106" y="810"/>
                    </a:lnTo>
                    <a:lnTo>
                      <a:pt x="1111" y="812"/>
                    </a:lnTo>
                    <a:lnTo>
                      <a:pt x="1116" y="814"/>
                    </a:lnTo>
                    <a:lnTo>
                      <a:pt x="1120" y="815"/>
                    </a:lnTo>
                    <a:lnTo>
                      <a:pt x="1124" y="818"/>
                    </a:lnTo>
                    <a:lnTo>
                      <a:pt x="1128" y="820"/>
                    </a:lnTo>
                    <a:lnTo>
                      <a:pt x="1130" y="821"/>
                    </a:lnTo>
                    <a:lnTo>
                      <a:pt x="1134" y="821"/>
                    </a:lnTo>
                    <a:lnTo>
                      <a:pt x="1138" y="820"/>
                    </a:lnTo>
                    <a:lnTo>
                      <a:pt x="1140" y="819"/>
                    </a:lnTo>
                    <a:lnTo>
                      <a:pt x="1142" y="817"/>
                    </a:lnTo>
                    <a:lnTo>
                      <a:pt x="1143" y="814"/>
                    </a:lnTo>
                    <a:lnTo>
                      <a:pt x="1144" y="812"/>
                    </a:lnTo>
                    <a:lnTo>
                      <a:pt x="1149" y="811"/>
                    </a:lnTo>
                    <a:lnTo>
                      <a:pt x="1155" y="810"/>
                    </a:lnTo>
                    <a:lnTo>
                      <a:pt x="1166" y="810"/>
                    </a:lnTo>
                    <a:lnTo>
                      <a:pt x="1176" y="814"/>
                    </a:lnTo>
                    <a:lnTo>
                      <a:pt x="1182" y="822"/>
                    </a:lnTo>
                    <a:lnTo>
                      <a:pt x="1185" y="834"/>
                    </a:lnTo>
                    <a:lnTo>
                      <a:pt x="1190" y="845"/>
                    </a:lnTo>
                    <a:lnTo>
                      <a:pt x="1193" y="852"/>
                    </a:lnTo>
                    <a:lnTo>
                      <a:pt x="1198" y="860"/>
                    </a:lnTo>
                    <a:lnTo>
                      <a:pt x="1203" y="868"/>
                    </a:lnTo>
                    <a:lnTo>
                      <a:pt x="1208" y="875"/>
                    </a:lnTo>
                    <a:lnTo>
                      <a:pt x="1214" y="882"/>
                    </a:lnTo>
                    <a:lnTo>
                      <a:pt x="1220" y="888"/>
                    </a:lnTo>
                    <a:lnTo>
                      <a:pt x="1227" y="894"/>
                    </a:lnTo>
                    <a:lnTo>
                      <a:pt x="1234" y="898"/>
                    </a:lnTo>
                    <a:lnTo>
                      <a:pt x="1241" y="903"/>
                    </a:lnTo>
                    <a:lnTo>
                      <a:pt x="1248" y="908"/>
                    </a:lnTo>
                    <a:lnTo>
                      <a:pt x="1255" y="914"/>
                    </a:lnTo>
                    <a:lnTo>
                      <a:pt x="1263" y="923"/>
                    </a:lnTo>
                    <a:lnTo>
                      <a:pt x="1271" y="932"/>
                    </a:lnTo>
                    <a:lnTo>
                      <a:pt x="1280" y="942"/>
                    </a:lnTo>
                    <a:lnTo>
                      <a:pt x="1289" y="954"/>
                    </a:lnTo>
                    <a:lnTo>
                      <a:pt x="1301" y="966"/>
                    </a:lnTo>
                    <a:lnTo>
                      <a:pt x="1306" y="979"/>
                    </a:lnTo>
                    <a:lnTo>
                      <a:pt x="1310" y="997"/>
                    </a:lnTo>
                    <a:lnTo>
                      <a:pt x="1312" y="1016"/>
                    </a:lnTo>
                    <a:lnTo>
                      <a:pt x="1316" y="1030"/>
                    </a:lnTo>
                    <a:lnTo>
                      <a:pt x="1319" y="1039"/>
                    </a:lnTo>
                    <a:lnTo>
                      <a:pt x="1322" y="1046"/>
                    </a:lnTo>
                    <a:lnTo>
                      <a:pt x="1328" y="1052"/>
                    </a:lnTo>
                    <a:lnTo>
                      <a:pt x="1333" y="1056"/>
                    </a:lnTo>
                    <a:lnTo>
                      <a:pt x="1340" y="1060"/>
                    </a:lnTo>
                    <a:lnTo>
                      <a:pt x="1347" y="1063"/>
                    </a:lnTo>
                    <a:lnTo>
                      <a:pt x="1355" y="1068"/>
                    </a:lnTo>
                    <a:lnTo>
                      <a:pt x="1364" y="1071"/>
                    </a:lnTo>
                    <a:lnTo>
                      <a:pt x="1369" y="1072"/>
                    </a:lnTo>
                    <a:lnTo>
                      <a:pt x="1373" y="1073"/>
                    </a:lnTo>
                    <a:lnTo>
                      <a:pt x="1379" y="1075"/>
                    </a:lnTo>
                    <a:lnTo>
                      <a:pt x="1385" y="1073"/>
                    </a:lnTo>
                    <a:lnTo>
                      <a:pt x="1390" y="1073"/>
                    </a:lnTo>
                    <a:lnTo>
                      <a:pt x="1395" y="1071"/>
                    </a:lnTo>
                    <a:lnTo>
                      <a:pt x="1399" y="1069"/>
                    </a:lnTo>
                    <a:lnTo>
                      <a:pt x="1401" y="1065"/>
                    </a:lnTo>
                    <a:lnTo>
                      <a:pt x="1403" y="1032"/>
                    </a:lnTo>
                    <a:lnTo>
                      <a:pt x="1405" y="962"/>
                    </a:lnTo>
                    <a:lnTo>
                      <a:pt x="1405" y="891"/>
                    </a:lnTo>
                    <a:lnTo>
                      <a:pt x="1403" y="852"/>
                    </a:lnTo>
                    <a:lnTo>
                      <a:pt x="1399" y="844"/>
                    </a:lnTo>
                    <a:lnTo>
                      <a:pt x="1394" y="836"/>
                    </a:lnTo>
                    <a:lnTo>
                      <a:pt x="1390" y="829"/>
                    </a:lnTo>
                    <a:lnTo>
                      <a:pt x="1386" y="822"/>
                    </a:lnTo>
                    <a:lnTo>
                      <a:pt x="1381" y="817"/>
                    </a:lnTo>
                    <a:lnTo>
                      <a:pt x="1377" y="809"/>
                    </a:lnTo>
                    <a:lnTo>
                      <a:pt x="1372" y="802"/>
                    </a:lnTo>
                    <a:lnTo>
                      <a:pt x="1367" y="792"/>
                    </a:lnTo>
                    <a:lnTo>
                      <a:pt x="1358" y="782"/>
                    </a:lnTo>
                    <a:lnTo>
                      <a:pt x="1348" y="773"/>
                    </a:lnTo>
                    <a:lnTo>
                      <a:pt x="1340" y="764"/>
                    </a:lnTo>
                    <a:lnTo>
                      <a:pt x="1337" y="752"/>
                    </a:lnTo>
                    <a:lnTo>
                      <a:pt x="1343" y="744"/>
                    </a:lnTo>
                    <a:lnTo>
                      <a:pt x="1354" y="742"/>
                    </a:lnTo>
                    <a:lnTo>
                      <a:pt x="1362" y="739"/>
                    </a:lnTo>
                    <a:lnTo>
                      <a:pt x="1363" y="731"/>
                    </a:lnTo>
                    <a:lnTo>
                      <a:pt x="1361" y="705"/>
                    </a:lnTo>
                    <a:lnTo>
                      <a:pt x="1362" y="667"/>
                    </a:lnTo>
                    <a:lnTo>
                      <a:pt x="1362" y="630"/>
                    </a:lnTo>
                    <a:lnTo>
                      <a:pt x="1361" y="608"/>
                    </a:lnTo>
                    <a:lnTo>
                      <a:pt x="1356" y="602"/>
                    </a:lnTo>
                    <a:lnTo>
                      <a:pt x="1349" y="598"/>
                    </a:lnTo>
                    <a:lnTo>
                      <a:pt x="1339" y="595"/>
                    </a:lnTo>
                    <a:lnTo>
                      <a:pt x="1327" y="594"/>
                    </a:lnTo>
                    <a:lnTo>
                      <a:pt x="1313" y="593"/>
                    </a:lnTo>
                    <a:lnTo>
                      <a:pt x="1301" y="594"/>
                    </a:lnTo>
                    <a:lnTo>
                      <a:pt x="1289" y="594"/>
                    </a:lnTo>
                    <a:lnTo>
                      <a:pt x="1279" y="595"/>
                    </a:lnTo>
                    <a:lnTo>
                      <a:pt x="1269" y="599"/>
                    </a:lnTo>
                    <a:lnTo>
                      <a:pt x="1261" y="607"/>
                    </a:lnTo>
                    <a:lnTo>
                      <a:pt x="1257" y="616"/>
                    </a:lnTo>
                    <a:lnTo>
                      <a:pt x="1260" y="623"/>
                    </a:lnTo>
                    <a:lnTo>
                      <a:pt x="1275" y="632"/>
                    </a:lnTo>
                    <a:lnTo>
                      <a:pt x="1283" y="643"/>
                    </a:lnTo>
                    <a:lnTo>
                      <a:pt x="1287" y="654"/>
                    </a:lnTo>
                    <a:lnTo>
                      <a:pt x="1284" y="668"/>
                    </a:lnTo>
                    <a:lnTo>
                      <a:pt x="1274" y="667"/>
                    </a:lnTo>
                    <a:lnTo>
                      <a:pt x="1259" y="666"/>
                    </a:lnTo>
                    <a:lnTo>
                      <a:pt x="1243" y="666"/>
                    </a:lnTo>
                    <a:lnTo>
                      <a:pt x="1225" y="665"/>
                    </a:lnTo>
                    <a:lnTo>
                      <a:pt x="1206" y="666"/>
                    </a:lnTo>
                    <a:lnTo>
                      <a:pt x="1190" y="666"/>
                    </a:lnTo>
                    <a:lnTo>
                      <a:pt x="1175" y="666"/>
                    </a:lnTo>
                    <a:lnTo>
                      <a:pt x="1165" y="666"/>
                    </a:lnTo>
                    <a:lnTo>
                      <a:pt x="1164" y="654"/>
                    </a:lnTo>
                    <a:lnTo>
                      <a:pt x="1166" y="644"/>
                    </a:lnTo>
                    <a:lnTo>
                      <a:pt x="1172" y="635"/>
                    </a:lnTo>
                    <a:lnTo>
                      <a:pt x="1181" y="629"/>
                    </a:lnTo>
                    <a:lnTo>
                      <a:pt x="1188" y="627"/>
                    </a:lnTo>
                    <a:lnTo>
                      <a:pt x="1193" y="625"/>
                    </a:lnTo>
                    <a:lnTo>
                      <a:pt x="1199" y="625"/>
                    </a:lnTo>
                    <a:lnTo>
                      <a:pt x="1204" y="625"/>
                    </a:lnTo>
                    <a:lnTo>
                      <a:pt x="1210" y="625"/>
                    </a:lnTo>
                    <a:lnTo>
                      <a:pt x="1215" y="625"/>
                    </a:lnTo>
                    <a:lnTo>
                      <a:pt x="1221" y="625"/>
                    </a:lnTo>
                    <a:lnTo>
                      <a:pt x="1228" y="625"/>
                    </a:lnTo>
                    <a:lnTo>
                      <a:pt x="1228" y="593"/>
                    </a:lnTo>
                    <a:lnTo>
                      <a:pt x="1102" y="601"/>
                    </a:lnTo>
                    <a:lnTo>
                      <a:pt x="1101" y="620"/>
                    </a:lnTo>
                    <a:lnTo>
                      <a:pt x="1102" y="642"/>
                    </a:lnTo>
                    <a:lnTo>
                      <a:pt x="1104" y="660"/>
                    </a:lnTo>
                    <a:lnTo>
                      <a:pt x="1102" y="671"/>
                    </a:lnTo>
                    <a:lnTo>
                      <a:pt x="1097" y="677"/>
                    </a:lnTo>
                    <a:lnTo>
                      <a:pt x="1087" y="681"/>
                    </a:lnTo>
                    <a:lnTo>
                      <a:pt x="1078" y="681"/>
                    </a:lnTo>
                    <a:lnTo>
                      <a:pt x="1069" y="677"/>
                    </a:lnTo>
                    <a:lnTo>
                      <a:pt x="1062" y="674"/>
                    </a:lnTo>
                    <a:lnTo>
                      <a:pt x="1054" y="671"/>
                    </a:lnTo>
                    <a:lnTo>
                      <a:pt x="1045" y="670"/>
                    </a:lnTo>
                    <a:lnTo>
                      <a:pt x="1034" y="668"/>
                    </a:lnTo>
                    <a:lnTo>
                      <a:pt x="1024" y="667"/>
                    </a:lnTo>
                    <a:lnTo>
                      <a:pt x="1015" y="666"/>
                    </a:lnTo>
                    <a:lnTo>
                      <a:pt x="1006" y="665"/>
                    </a:lnTo>
                    <a:lnTo>
                      <a:pt x="999" y="662"/>
                    </a:lnTo>
                    <a:lnTo>
                      <a:pt x="992" y="660"/>
                    </a:lnTo>
                    <a:lnTo>
                      <a:pt x="984" y="658"/>
                    </a:lnTo>
                    <a:lnTo>
                      <a:pt x="975" y="656"/>
                    </a:lnTo>
                    <a:lnTo>
                      <a:pt x="964" y="654"/>
                    </a:lnTo>
                    <a:lnTo>
                      <a:pt x="952" y="652"/>
                    </a:lnTo>
                    <a:lnTo>
                      <a:pt x="939" y="650"/>
                    </a:lnTo>
                    <a:lnTo>
                      <a:pt x="926" y="647"/>
                    </a:lnTo>
                    <a:lnTo>
                      <a:pt x="912" y="645"/>
                    </a:lnTo>
                    <a:lnTo>
                      <a:pt x="899" y="644"/>
                    </a:lnTo>
                    <a:lnTo>
                      <a:pt x="885" y="642"/>
                    </a:lnTo>
                    <a:lnTo>
                      <a:pt x="872" y="640"/>
                    </a:lnTo>
                    <a:lnTo>
                      <a:pt x="858" y="639"/>
                    </a:lnTo>
                    <a:lnTo>
                      <a:pt x="846" y="638"/>
                    </a:lnTo>
                    <a:lnTo>
                      <a:pt x="834" y="637"/>
                    </a:lnTo>
                    <a:lnTo>
                      <a:pt x="824" y="636"/>
                    </a:lnTo>
                    <a:lnTo>
                      <a:pt x="814" y="636"/>
                    </a:lnTo>
                    <a:lnTo>
                      <a:pt x="802" y="636"/>
                    </a:lnTo>
                    <a:lnTo>
                      <a:pt x="788" y="637"/>
                    </a:lnTo>
                    <a:lnTo>
                      <a:pt x="773" y="638"/>
                    </a:lnTo>
                    <a:lnTo>
                      <a:pt x="758" y="640"/>
                    </a:lnTo>
                    <a:lnTo>
                      <a:pt x="744" y="643"/>
                    </a:lnTo>
                    <a:lnTo>
                      <a:pt x="731" y="644"/>
                    </a:lnTo>
                    <a:lnTo>
                      <a:pt x="721" y="646"/>
                    </a:lnTo>
                    <a:lnTo>
                      <a:pt x="714" y="647"/>
                    </a:lnTo>
                    <a:lnTo>
                      <a:pt x="706" y="648"/>
                    </a:lnTo>
                    <a:lnTo>
                      <a:pt x="698" y="650"/>
                    </a:lnTo>
                    <a:lnTo>
                      <a:pt x="691" y="651"/>
                    </a:lnTo>
                    <a:lnTo>
                      <a:pt x="684" y="650"/>
                    </a:lnTo>
                    <a:lnTo>
                      <a:pt x="678" y="648"/>
                    </a:lnTo>
                    <a:lnTo>
                      <a:pt x="674" y="646"/>
                    </a:lnTo>
                    <a:lnTo>
                      <a:pt x="670" y="642"/>
                    </a:lnTo>
                    <a:lnTo>
                      <a:pt x="669" y="635"/>
                    </a:lnTo>
                    <a:lnTo>
                      <a:pt x="670" y="630"/>
                    </a:lnTo>
                    <a:lnTo>
                      <a:pt x="674" y="627"/>
                    </a:lnTo>
                    <a:lnTo>
                      <a:pt x="680" y="623"/>
                    </a:lnTo>
                    <a:lnTo>
                      <a:pt x="688" y="622"/>
                    </a:lnTo>
                    <a:lnTo>
                      <a:pt x="696" y="620"/>
                    </a:lnTo>
                    <a:lnTo>
                      <a:pt x="704" y="618"/>
                    </a:lnTo>
                    <a:lnTo>
                      <a:pt x="713" y="617"/>
                    </a:lnTo>
                    <a:lnTo>
                      <a:pt x="722" y="616"/>
                    </a:lnTo>
                    <a:lnTo>
                      <a:pt x="738" y="614"/>
                    </a:lnTo>
                    <a:lnTo>
                      <a:pt x="753" y="612"/>
                    </a:lnTo>
                    <a:lnTo>
                      <a:pt x="767" y="609"/>
                    </a:lnTo>
                    <a:lnTo>
                      <a:pt x="781" y="608"/>
                    </a:lnTo>
                    <a:lnTo>
                      <a:pt x="794" y="607"/>
                    </a:lnTo>
                    <a:lnTo>
                      <a:pt x="808" y="606"/>
                    </a:lnTo>
                    <a:lnTo>
                      <a:pt x="822" y="606"/>
                    </a:lnTo>
                    <a:lnTo>
                      <a:pt x="839" y="607"/>
                    </a:lnTo>
                    <a:lnTo>
                      <a:pt x="852" y="608"/>
                    </a:lnTo>
                    <a:lnTo>
                      <a:pt x="866" y="609"/>
                    </a:lnTo>
                    <a:lnTo>
                      <a:pt x="881" y="612"/>
                    </a:lnTo>
                    <a:lnTo>
                      <a:pt x="897" y="615"/>
                    </a:lnTo>
                    <a:lnTo>
                      <a:pt x="915" y="618"/>
                    </a:lnTo>
                    <a:lnTo>
                      <a:pt x="933" y="623"/>
                    </a:lnTo>
                    <a:lnTo>
                      <a:pt x="953" y="628"/>
                    </a:lnTo>
                    <a:lnTo>
                      <a:pt x="973" y="632"/>
                    </a:lnTo>
                    <a:lnTo>
                      <a:pt x="986" y="635"/>
                    </a:lnTo>
                    <a:lnTo>
                      <a:pt x="999" y="636"/>
                    </a:lnTo>
                    <a:lnTo>
                      <a:pt x="1011" y="636"/>
                    </a:lnTo>
                    <a:lnTo>
                      <a:pt x="1024" y="637"/>
                    </a:lnTo>
                    <a:lnTo>
                      <a:pt x="1037" y="637"/>
                    </a:lnTo>
                    <a:lnTo>
                      <a:pt x="1049" y="637"/>
                    </a:lnTo>
                    <a:lnTo>
                      <a:pt x="1062" y="638"/>
                    </a:lnTo>
                    <a:lnTo>
                      <a:pt x="1075" y="639"/>
                    </a:lnTo>
                    <a:lnTo>
                      <a:pt x="1076" y="630"/>
                    </a:lnTo>
                    <a:lnTo>
                      <a:pt x="1071" y="622"/>
                    </a:lnTo>
                    <a:lnTo>
                      <a:pt x="1063" y="616"/>
                    </a:lnTo>
                    <a:lnTo>
                      <a:pt x="1053" y="613"/>
                    </a:lnTo>
                    <a:lnTo>
                      <a:pt x="1040" y="609"/>
                    </a:lnTo>
                    <a:lnTo>
                      <a:pt x="1028" y="607"/>
                    </a:lnTo>
                    <a:lnTo>
                      <a:pt x="1014" y="606"/>
                    </a:lnTo>
                    <a:lnTo>
                      <a:pt x="1001" y="605"/>
                    </a:lnTo>
                    <a:lnTo>
                      <a:pt x="990" y="604"/>
                    </a:lnTo>
                    <a:lnTo>
                      <a:pt x="978" y="602"/>
                    </a:lnTo>
                    <a:lnTo>
                      <a:pt x="966" y="601"/>
                    </a:lnTo>
                    <a:lnTo>
                      <a:pt x="956" y="599"/>
                    </a:lnTo>
                    <a:lnTo>
                      <a:pt x="945" y="598"/>
                    </a:lnTo>
                    <a:lnTo>
                      <a:pt x="934" y="595"/>
                    </a:lnTo>
                    <a:lnTo>
                      <a:pt x="923" y="593"/>
                    </a:lnTo>
                    <a:lnTo>
                      <a:pt x="911" y="590"/>
                    </a:lnTo>
                    <a:lnTo>
                      <a:pt x="897" y="586"/>
                    </a:lnTo>
                    <a:lnTo>
                      <a:pt x="884" y="583"/>
                    </a:lnTo>
                    <a:lnTo>
                      <a:pt x="870" y="580"/>
                    </a:lnTo>
                    <a:lnTo>
                      <a:pt x="856" y="579"/>
                    </a:lnTo>
                    <a:lnTo>
                      <a:pt x="841" y="578"/>
                    </a:lnTo>
                    <a:lnTo>
                      <a:pt x="827" y="577"/>
                    </a:lnTo>
                    <a:lnTo>
                      <a:pt x="812" y="577"/>
                    </a:lnTo>
                    <a:lnTo>
                      <a:pt x="797" y="577"/>
                    </a:lnTo>
                    <a:lnTo>
                      <a:pt x="788" y="577"/>
                    </a:lnTo>
                    <a:lnTo>
                      <a:pt x="778" y="577"/>
                    </a:lnTo>
                    <a:lnTo>
                      <a:pt x="767" y="578"/>
                    </a:lnTo>
                    <a:lnTo>
                      <a:pt x="757" y="578"/>
                    </a:lnTo>
                    <a:lnTo>
                      <a:pt x="745" y="578"/>
                    </a:lnTo>
                    <a:lnTo>
                      <a:pt x="736" y="578"/>
                    </a:lnTo>
                    <a:lnTo>
                      <a:pt x="727" y="578"/>
                    </a:lnTo>
                    <a:lnTo>
                      <a:pt x="719" y="579"/>
                    </a:lnTo>
                    <a:lnTo>
                      <a:pt x="710" y="582"/>
                    </a:lnTo>
                    <a:lnTo>
                      <a:pt x="702" y="586"/>
                    </a:lnTo>
                    <a:lnTo>
                      <a:pt x="695" y="591"/>
                    </a:lnTo>
                    <a:lnTo>
                      <a:pt x="685" y="594"/>
                    </a:lnTo>
                    <a:lnTo>
                      <a:pt x="681" y="595"/>
                    </a:lnTo>
                    <a:lnTo>
                      <a:pt x="675" y="597"/>
                    </a:lnTo>
                    <a:lnTo>
                      <a:pt x="670" y="597"/>
                    </a:lnTo>
                    <a:lnTo>
                      <a:pt x="666" y="597"/>
                    </a:lnTo>
                    <a:lnTo>
                      <a:pt x="661" y="597"/>
                    </a:lnTo>
                    <a:lnTo>
                      <a:pt x="655" y="597"/>
                    </a:lnTo>
                    <a:lnTo>
                      <a:pt x="651" y="598"/>
                    </a:lnTo>
                    <a:lnTo>
                      <a:pt x="645" y="599"/>
                    </a:lnTo>
                    <a:lnTo>
                      <a:pt x="640" y="606"/>
                    </a:lnTo>
                    <a:lnTo>
                      <a:pt x="642" y="618"/>
                    </a:lnTo>
                    <a:lnTo>
                      <a:pt x="643" y="631"/>
                    </a:lnTo>
                    <a:lnTo>
                      <a:pt x="642" y="637"/>
                    </a:lnTo>
                    <a:lnTo>
                      <a:pt x="637" y="637"/>
                    </a:lnTo>
                    <a:lnTo>
                      <a:pt x="630" y="637"/>
                    </a:lnTo>
                    <a:lnTo>
                      <a:pt x="621" y="637"/>
                    </a:lnTo>
                    <a:lnTo>
                      <a:pt x="610" y="636"/>
                    </a:lnTo>
                    <a:lnTo>
                      <a:pt x="601" y="636"/>
                    </a:lnTo>
                    <a:lnTo>
                      <a:pt x="592" y="635"/>
                    </a:lnTo>
                    <a:lnTo>
                      <a:pt x="585" y="633"/>
                    </a:lnTo>
                    <a:lnTo>
                      <a:pt x="581" y="633"/>
                    </a:lnTo>
                    <a:lnTo>
                      <a:pt x="570" y="627"/>
                    </a:lnTo>
                    <a:lnTo>
                      <a:pt x="556" y="613"/>
                    </a:lnTo>
                    <a:lnTo>
                      <a:pt x="540" y="593"/>
                    </a:lnTo>
                    <a:lnTo>
                      <a:pt x="522" y="571"/>
                    </a:lnTo>
                    <a:lnTo>
                      <a:pt x="506" y="548"/>
                    </a:lnTo>
                    <a:lnTo>
                      <a:pt x="492" y="529"/>
                    </a:lnTo>
                    <a:lnTo>
                      <a:pt x="481" y="513"/>
                    </a:lnTo>
                    <a:lnTo>
                      <a:pt x="477" y="503"/>
                    </a:lnTo>
                    <a:lnTo>
                      <a:pt x="472" y="488"/>
                    </a:lnTo>
                    <a:lnTo>
                      <a:pt x="466" y="476"/>
                    </a:lnTo>
                    <a:lnTo>
                      <a:pt x="460" y="464"/>
                    </a:lnTo>
                    <a:lnTo>
                      <a:pt x="452" y="454"/>
                    </a:lnTo>
                    <a:lnTo>
                      <a:pt x="445" y="445"/>
                    </a:lnTo>
                    <a:lnTo>
                      <a:pt x="437" y="435"/>
                    </a:lnTo>
                    <a:lnTo>
                      <a:pt x="430" y="426"/>
                    </a:lnTo>
                    <a:lnTo>
                      <a:pt x="423" y="416"/>
                    </a:lnTo>
                    <a:lnTo>
                      <a:pt x="416" y="405"/>
                    </a:lnTo>
                    <a:lnTo>
                      <a:pt x="407" y="394"/>
                    </a:lnTo>
                    <a:lnTo>
                      <a:pt x="396" y="382"/>
                    </a:lnTo>
                    <a:lnTo>
                      <a:pt x="386" y="370"/>
                    </a:lnTo>
                    <a:lnTo>
                      <a:pt x="374" y="357"/>
                    </a:lnTo>
                    <a:lnTo>
                      <a:pt x="365" y="347"/>
                    </a:lnTo>
                    <a:lnTo>
                      <a:pt x="357" y="337"/>
                    </a:lnTo>
                    <a:lnTo>
                      <a:pt x="352" y="332"/>
                    </a:lnTo>
                    <a:lnTo>
                      <a:pt x="347" y="327"/>
                    </a:lnTo>
                    <a:lnTo>
                      <a:pt x="341" y="321"/>
                    </a:lnTo>
                    <a:lnTo>
                      <a:pt x="335" y="316"/>
                    </a:lnTo>
                    <a:lnTo>
                      <a:pt x="334" y="310"/>
                    </a:lnTo>
                    <a:lnTo>
                      <a:pt x="334" y="304"/>
                    </a:lnTo>
                    <a:lnTo>
                      <a:pt x="335" y="301"/>
                    </a:lnTo>
                    <a:lnTo>
                      <a:pt x="335" y="297"/>
                    </a:lnTo>
                    <a:lnTo>
                      <a:pt x="335" y="290"/>
                    </a:lnTo>
                    <a:lnTo>
                      <a:pt x="337" y="268"/>
                    </a:lnTo>
                    <a:lnTo>
                      <a:pt x="342" y="250"/>
                    </a:lnTo>
                    <a:lnTo>
                      <a:pt x="346" y="232"/>
                    </a:lnTo>
                    <a:lnTo>
                      <a:pt x="343" y="211"/>
                    </a:lnTo>
                    <a:lnTo>
                      <a:pt x="340" y="199"/>
                    </a:lnTo>
                    <a:lnTo>
                      <a:pt x="336" y="189"/>
                    </a:lnTo>
                    <a:lnTo>
                      <a:pt x="333" y="180"/>
                    </a:lnTo>
                    <a:lnTo>
                      <a:pt x="328" y="171"/>
                    </a:lnTo>
                    <a:lnTo>
                      <a:pt x="325" y="161"/>
                    </a:lnTo>
                    <a:lnTo>
                      <a:pt x="319" y="153"/>
                    </a:lnTo>
                    <a:lnTo>
                      <a:pt x="314" y="144"/>
                    </a:lnTo>
                    <a:lnTo>
                      <a:pt x="309" y="134"/>
                    </a:lnTo>
                    <a:lnTo>
                      <a:pt x="305" y="130"/>
                    </a:lnTo>
                    <a:lnTo>
                      <a:pt x="301" y="126"/>
                    </a:lnTo>
                    <a:lnTo>
                      <a:pt x="295" y="121"/>
                    </a:lnTo>
                    <a:lnTo>
                      <a:pt x="289" y="116"/>
                    </a:lnTo>
                    <a:lnTo>
                      <a:pt x="282" y="113"/>
                    </a:lnTo>
                    <a:lnTo>
                      <a:pt x="278" y="108"/>
                    </a:lnTo>
                    <a:lnTo>
                      <a:pt x="273" y="104"/>
                    </a:lnTo>
                    <a:lnTo>
                      <a:pt x="271" y="100"/>
                    </a:lnTo>
                    <a:lnTo>
                      <a:pt x="271" y="88"/>
                    </a:lnTo>
                    <a:lnTo>
                      <a:pt x="275" y="81"/>
                    </a:lnTo>
                    <a:lnTo>
                      <a:pt x="282" y="73"/>
                    </a:lnTo>
                    <a:lnTo>
                      <a:pt x="288" y="61"/>
                    </a:lnTo>
                    <a:lnTo>
                      <a:pt x="287" y="53"/>
                    </a:lnTo>
                    <a:lnTo>
                      <a:pt x="280" y="47"/>
                    </a:lnTo>
                    <a:lnTo>
                      <a:pt x="272" y="42"/>
                    </a:lnTo>
                    <a:lnTo>
                      <a:pt x="263" y="37"/>
                    </a:lnTo>
                    <a:lnTo>
                      <a:pt x="260" y="32"/>
                    </a:lnTo>
                    <a:lnTo>
                      <a:pt x="263" y="24"/>
                    </a:lnTo>
                    <a:lnTo>
                      <a:pt x="268" y="17"/>
                    </a:lnTo>
                    <a:lnTo>
                      <a:pt x="274" y="13"/>
                    </a:lnTo>
                    <a:lnTo>
                      <a:pt x="286" y="8"/>
                    </a:lnTo>
                    <a:lnTo>
                      <a:pt x="295" y="7"/>
                    </a:lnTo>
                    <a:lnTo>
                      <a:pt x="302" y="7"/>
                    </a:lnTo>
                    <a:lnTo>
                      <a:pt x="306" y="9"/>
                    </a:lnTo>
                    <a:lnTo>
                      <a:pt x="310" y="14"/>
                    </a:lnTo>
                    <a:lnTo>
                      <a:pt x="313" y="20"/>
                    </a:lnTo>
                    <a:lnTo>
                      <a:pt x="316" y="27"/>
                    </a:lnTo>
                    <a:lnTo>
                      <a:pt x="319" y="33"/>
                    </a:lnTo>
                    <a:lnTo>
                      <a:pt x="326" y="45"/>
                    </a:lnTo>
                    <a:lnTo>
                      <a:pt x="332" y="57"/>
                    </a:lnTo>
                    <a:lnTo>
                      <a:pt x="337" y="68"/>
                    </a:lnTo>
                    <a:lnTo>
                      <a:pt x="342" y="78"/>
                    </a:lnTo>
                    <a:lnTo>
                      <a:pt x="347" y="90"/>
                    </a:lnTo>
                    <a:lnTo>
                      <a:pt x="350" y="101"/>
                    </a:lnTo>
                    <a:lnTo>
                      <a:pt x="354" y="114"/>
                    </a:lnTo>
                    <a:lnTo>
                      <a:pt x="357" y="128"/>
                    </a:lnTo>
                    <a:lnTo>
                      <a:pt x="366" y="174"/>
                    </a:lnTo>
                    <a:lnTo>
                      <a:pt x="370" y="213"/>
                    </a:lnTo>
                    <a:lnTo>
                      <a:pt x="370" y="253"/>
                    </a:lnTo>
                    <a:lnTo>
                      <a:pt x="365" y="299"/>
                    </a:lnTo>
                    <a:lnTo>
                      <a:pt x="366" y="305"/>
                    </a:lnTo>
                    <a:lnTo>
                      <a:pt x="372" y="312"/>
                    </a:lnTo>
                    <a:lnTo>
                      <a:pt x="380" y="320"/>
                    </a:lnTo>
                    <a:lnTo>
                      <a:pt x="390" y="329"/>
                    </a:lnTo>
                    <a:lnTo>
                      <a:pt x="402" y="340"/>
                    </a:lnTo>
                    <a:lnTo>
                      <a:pt x="413" y="350"/>
                    </a:lnTo>
                    <a:lnTo>
                      <a:pt x="424" y="362"/>
                    </a:lnTo>
                    <a:lnTo>
                      <a:pt x="434" y="373"/>
                    </a:lnTo>
                    <a:lnTo>
                      <a:pt x="443" y="384"/>
                    </a:lnTo>
                    <a:lnTo>
                      <a:pt x="453" y="395"/>
                    </a:lnTo>
                    <a:lnTo>
                      <a:pt x="462" y="405"/>
                    </a:lnTo>
                    <a:lnTo>
                      <a:pt x="471" y="416"/>
                    </a:lnTo>
                    <a:lnTo>
                      <a:pt x="479" y="425"/>
                    </a:lnTo>
                    <a:lnTo>
                      <a:pt x="487" y="434"/>
                    </a:lnTo>
                    <a:lnTo>
                      <a:pt x="494" y="442"/>
                    </a:lnTo>
                    <a:lnTo>
                      <a:pt x="499" y="449"/>
                    </a:lnTo>
                    <a:lnTo>
                      <a:pt x="515" y="473"/>
                    </a:lnTo>
                    <a:lnTo>
                      <a:pt x="532" y="500"/>
                    </a:lnTo>
                    <a:lnTo>
                      <a:pt x="549" y="525"/>
                    </a:lnTo>
                    <a:lnTo>
                      <a:pt x="566" y="548"/>
                    </a:lnTo>
                    <a:lnTo>
                      <a:pt x="581" y="570"/>
                    </a:lnTo>
                    <a:lnTo>
                      <a:pt x="593" y="589"/>
                    </a:lnTo>
                    <a:lnTo>
                      <a:pt x="602" y="602"/>
                    </a:lnTo>
                    <a:lnTo>
                      <a:pt x="609" y="610"/>
                    </a:lnTo>
                    <a:lnTo>
                      <a:pt x="616" y="604"/>
                    </a:lnTo>
                    <a:lnTo>
                      <a:pt x="620" y="595"/>
                    </a:lnTo>
                    <a:lnTo>
                      <a:pt x="619" y="586"/>
                    </a:lnTo>
                    <a:lnTo>
                      <a:pt x="615" y="576"/>
                    </a:lnTo>
                    <a:lnTo>
                      <a:pt x="609" y="566"/>
                    </a:lnTo>
                    <a:lnTo>
                      <a:pt x="601" y="555"/>
                    </a:lnTo>
                    <a:lnTo>
                      <a:pt x="593" y="546"/>
                    </a:lnTo>
                    <a:lnTo>
                      <a:pt x="585" y="537"/>
                    </a:lnTo>
                    <a:lnTo>
                      <a:pt x="575" y="524"/>
                    </a:lnTo>
                    <a:lnTo>
                      <a:pt x="563" y="507"/>
                    </a:lnTo>
                    <a:lnTo>
                      <a:pt x="549" y="487"/>
                    </a:lnTo>
                    <a:lnTo>
                      <a:pt x="537" y="466"/>
                    </a:lnTo>
                    <a:lnTo>
                      <a:pt x="523" y="446"/>
                    </a:lnTo>
                    <a:lnTo>
                      <a:pt x="510" y="426"/>
                    </a:lnTo>
                    <a:lnTo>
                      <a:pt x="500" y="410"/>
                    </a:lnTo>
                    <a:lnTo>
                      <a:pt x="492" y="399"/>
                    </a:lnTo>
                    <a:lnTo>
                      <a:pt x="481" y="385"/>
                    </a:lnTo>
                    <a:lnTo>
                      <a:pt x="469" y="367"/>
                    </a:lnTo>
                    <a:lnTo>
                      <a:pt x="455" y="350"/>
                    </a:lnTo>
                    <a:lnTo>
                      <a:pt x="441" y="332"/>
                    </a:lnTo>
                    <a:lnTo>
                      <a:pt x="427" y="316"/>
                    </a:lnTo>
                    <a:lnTo>
                      <a:pt x="417" y="301"/>
                    </a:lnTo>
                    <a:lnTo>
                      <a:pt x="409" y="289"/>
                    </a:lnTo>
                    <a:lnTo>
                      <a:pt x="404" y="282"/>
                    </a:lnTo>
                    <a:lnTo>
                      <a:pt x="399" y="259"/>
                    </a:lnTo>
                    <a:lnTo>
                      <a:pt x="396" y="221"/>
                    </a:lnTo>
                    <a:lnTo>
                      <a:pt x="393" y="182"/>
                    </a:lnTo>
                    <a:lnTo>
                      <a:pt x="390" y="152"/>
                    </a:lnTo>
                    <a:lnTo>
                      <a:pt x="387" y="129"/>
                    </a:lnTo>
                    <a:lnTo>
                      <a:pt x="385" y="105"/>
                    </a:lnTo>
                    <a:lnTo>
                      <a:pt x="380" y="82"/>
                    </a:lnTo>
                    <a:lnTo>
                      <a:pt x="373" y="60"/>
                    </a:lnTo>
                    <a:lnTo>
                      <a:pt x="369" y="50"/>
                    </a:lnTo>
                    <a:lnTo>
                      <a:pt x="362" y="40"/>
                    </a:lnTo>
                    <a:lnTo>
                      <a:pt x="355" y="32"/>
                    </a:lnTo>
                    <a:lnTo>
                      <a:pt x="349" y="24"/>
                    </a:lnTo>
                    <a:lnTo>
                      <a:pt x="342" y="18"/>
                    </a:lnTo>
                    <a:lnTo>
                      <a:pt x="336" y="14"/>
                    </a:lnTo>
                    <a:lnTo>
                      <a:pt x="333" y="10"/>
                    </a:lnTo>
                    <a:lnTo>
                      <a:pt x="331"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7" name="Freeform 67"/>
              <p:cNvSpPr>
                <a:spLocks/>
              </p:cNvSpPr>
              <p:nvPr/>
            </p:nvSpPr>
            <p:spPr bwMode="auto">
              <a:xfrm>
                <a:off x="4496" y="906"/>
                <a:ext cx="21" cy="21"/>
              </a:xfrm>
              <a:custGeom>
                <a:avLst/>
                <a:gdLst>
                  <a:gd name="T0" fmla="*/ 1 w 42"/>
                  <a:gd name="T1" fmla="*/ 0 h 43"/>
                  <a:gd name="T2" fmla="*/ 1 w 42"/>
                  <a:gd name="T3" fmla="*/ 0 h 43"/>
                  <a:gd name="T4" fmla="*/ 1 w 42"/>
                  <a:gd name="T5" fmla="*/ 0 h 43"/>
                  <a:gd name="T6" fmla="*/ 1 w 42"/>
                  <a:gd name="T7" fmla="*/ 0 h 43"/>
                  <a:gd name="T8" fmla="*/ 1 w 42"/>
                  <a:gd name="T9" fmla="*/ 0 h 43"/>
                  <a:gd name="T10" fmla="*/ 1 w 42"/>
                  <a:gd name="T11" fmla="*/ 0 h 43"/>
                  <a:gd name="T12" fmla="*/ 1 w 42"/>
                  <a:gd name="T13" fmla="*/ 0 h 43"/>
                  <a:gd name="T14" fmla="*/ 1 w 42"/>
                  <a:gd name="T15" fmla="*/ 0 h 43"/>
                  <a:gd name="T16" fmla="*/ 0 w 42"/>
                  <a:gd name="T17" fmla="*/ 0 h 43"/>
                  <a:gd name="T18" fmla="*/ 1 w 42"/>
                  <a:gd name="T19" fmla="*/ 0 h 43"/>
                  <a:gd name="T20" fmla="*/ 1 w 42"/>
                  <a:gd name="T21" fmla="*/ 0 h 43"/>
                  <a:gd name="T22" fmla="*/ 1 w 42"/>
                  <a:gd name="T23" fmla="*/ 0 h 43"/>
                  <a:gd name="T24" fmla="*/ 1 w 42"/>
                  <a:gd name="T25" fmla="*/ 0 h 43"/>
                  <a:gd name="T26" fmla="*/ 1 w 42"/>
                  <a:gd name="T27" fmla="*/ 0 h 43"/>
                  <a:gd name="T28" fmla="*/ 1 w 42"/>
                  <a:gd name="T29" fmla="*/ 0 h 43"/>
                  <a:gd name="T30" fmla="*/ 1 w 42"/>
                  <a:gd name="T31" fmla="*/ 0 h 43"/>
                  <a:gd name="T32" fmla="*/ 1 w 42"/>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3"/>
                  <a:gd name="T53" fmla="*/ 42 w 42"/>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3">
                    <a:moveTo>
                      <a:pt x="42" y="24"/>
                    </a:moveTo>
                    <a:lnTo>
                      <a:pt x="38" y="28"/>
                    </a:lnTo>
                    <a:lnTo>
                      <a:pt x="28" y="33"/>
                    </a:lnTo>
                    <a:lnTo>
                      <a:pt x="19" y="39"/>
                    </a:lnTo>
                    <a:lnTo>
                      <a:pt x="15" y="43"/>
                    </a:lnTo>
                    <a:lnTo>
                      <a:pt x="11" y="38"/>
                    </a:lnTo>
                    <a:lnTo>
                      <a:pt x="5" y="32"/>
                    </a:lnTo>
                    <a:lnTo>
                      <a:pt x="2" y="25"/>
                    </a:lnTo>
                    <a:lnTo>
                      <a:pt x="0" y="22"/>
                    </a:lnTo>
                    <a:lnTo>
                      <a:pt x="4" y="18"/>
                    </a:lnTo>
                    <a:lnTo>
                      <a:pt x="15" y="12"/>
                    </a:lnTo>
                    <a:lnTo>
                      <a:pt x="26" y="5"/>
                    </a:lnTo>
                    <a:lnTo>
                      <a:pt x="33" y="0"/>
                    </a:lnTo>
                    <a:lnTo>
                      <a:pt x="35" y="3"/>
                    </a:lnTo>
                    <a:lnTo>
                      <a:pt x="39" y="10"/>
                    </a:lnTo>
                    <a:lnTo>
                      <a:pt x="41" y="18"/>
                    </a:lnTo>
                    <a:lnTo>
                      <a:pt x="42"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8" name="Freeform 68"/>
              <p:cNvSpPr>
                <a:spLocks/>
              </p:cNvSpPr>
              <p:nvPr/>
            </p:nvSpPr>
            <p:spPr bwMode="auto">
              <a:xfrm>
                <a:off x="4492" y="1035"/>
                <a:ext cx="36" cy="43"/>
              </a:xfrm>
              <a:custGeom>
                <a:avLst/>
                <a:gdLst>
                  <a:gd name="T0" fmla="*/ 1 w 72"/>
                  <a:gd name="T1" fmla="*/ 0 h 85"/>
                  <a:gd name="T2" fmla="*/ 1 w 72"/>
                  <a:gd name="T3" fmla="*/ 1 h 85"/>
                  <a:gd name="T4" fmla="*/ 1 w 72"/>
                  <a:gd name="T5" fmla="*/ 1 h 85"/>
                  <a:gd name="T6" fmla="*/ 1 w 72"/>
                  <a:gd name="T7" fmla="*/ 1 h 85"/>
                  <a:gd name="T8" fmla="*/ 1 w 72"/>
                  <a:gd name="T9" fmla="*/ 1 h 85"/>
                  <a:gd name="T10" fmla="*/ 1 w 72"/>
                  <a:gd name="T11" fmla="*/ 1 h 85"/>
                  <a:gd name="T12" fmla="*/ 1 w 72"/>
                  <a:gd name="T13" fmla="*/ 1 h 85"/>
                  <a:gd name="T14" fmla="*/ 1 w 72"/>
                  <a:gd name="T15" fmla="*/ 1 h 85"/>
                  <a:gd name="T16" fmla="*/ 1 w 72"/>
                  <a:gd name="T17" fmla="*/ 1 h 85"/>
                  <a:gd name="T18" fmla="*/ 1 w 72"/>
                  <a:gd name="T19" fmla="*/ 1 h 85"/>
                  <a:gd name="T20" fmla="*/ 1 w 72"/>
                  <a:gd name="T21" fmla="*/ 1 h 85"/>
                  <a:gd name="T22" fmla="*/ 1 w 72"/>
                  <a:gd name="T23" fmla="*/ 1 h 85"/>
                  <a:gd name="T24" fmla="*/ 1 w 72"/>
                  <a:gd name="T25" fmla="*/ 1 h 85"/>
                  <a:gd name="T26" fmla="*/ 1 w 72"/>
                  <a:gd name="T27" fmla="*/ 1 h 85"/>
                  <a:gd name="T28" fmla="*/ 1 w 72"/>
                  <a:gd name="T29" fmla="*/ 1 h 85"/>
                  <a:gd name="T30" fmla="*/ 1 w 72"/>
                  <a:gd name="T31" fmla="*/ 1 h 85"/>
                  <a:gd name="T32" fmla="*/ 0 w 72"/>
                  <a:gd name="T33" fmla="*/ 1 h 85"/>
                  <a:gd name="T34" fmla="*/ 1 w 72"/>
                  <a:gd name="T35" fmla="*/ 1 h 85"/>
                  <a:gd name="T36" fmla="*/ 1 w 72"/>
                  <a:gd name="T37" fmla="*/ 1 h 85"/>
                  <a:gd name="T38" fmla="*/ 1 w 72"/>
                  <a:gd name="T39" fmla="*/ 1 h 85"/>
                  <a:gd name="T40" fmla="*/ 1 w 72"/>
                  <a:gd name="T41" fmla="*/ 1 h 85"/>
                  <a:gd name="T42" fmla="*/ 1 w 72"/>
                  <a:gd name="T43" fmla="*/ 1 h 85"/>
                  <a:gd name="T44" fmla="*/ 1 w 72"/>
                  <a:gd name="T45" fmla="*/ 1 h 85"/>
                  <a:gd name="T46" fmla="*/ 1 w 72"/>
                  <a:gd name="T47" fmla="*/ 1 h 85"/>
                  <a:gd name="T48" fmla="*/ 1 w 72"/>
                  <a:gd name="T49" fmla="*/ 0 h 8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2"/>
                  <a:gd name="T76" fmla="*/ 0 h 85"/>
                  <a:gd name="T77" fmla="*/ 72 w 72"/>
                  <a:gd name="T78" fmla="*/ 85 h 8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2" h="85">
                    <a:moveTo>
                      <a:pt x="65" y="0"/>
                    </a:moveTo>
                    <a:lnTo>
                      <a:pt x="66" y="6"/>
                    </a:lnTo>
                    <a:lnTo>
                      <a:pt x="68" y="13"/>
                    </a:lnTo>
                    <a:lnTo>
                      <a:pt x="69" y="21"/>
                    </a:lnTo>
                    <a:lnTo>
                      <a:pt x="72" y="26"/>
                    </a:lnTo>
                    <a:lnTo>
                      <a:pt x="68" y="31"/>
                    </a:lnTo>
                    <a:lnTo>
                      <a:pt x="61" y="38"/>
                    </a:lnTo>
                    <a:lnTo>
                      <a:pt x="51" y="48"/>
                    </a:lnTo>
                    <a:lnTo>
                      <a:pt x="41" y="59"/>
                    </a:lnTo>
                    <a:lnTo>
                      <a:pt x="31" y="69"/>
                    </a:lnTo>
                    <a:lnTo>
                      <a:pt x="23" y="77"/>
                    </a:lnTo>
                    <a:lnTo>
                      <a:pt x="16" y="83"/>
                    </a:lnTo>
                    <a:lnTo>
                      <a:pt x="13" y="85"/>
                    </a:lnTo>
                    <a:lnTo>
                      <a:pt x="11" y="81"/>
                    </a:lnTo>
                    <a:lnTo>
                      <a:pt x="6" y="73"/>
                    </a:lnTo>
                    <a:lnTo>
                      <a:pt x="2" y="63"/>
                    </a:lnTo>
                    <a:lnTo>
                      <a:pt x="0" y="58"/>
                    </a:lnTo>
                    <a:lnTo>
                      <a:pt x="2" y="54"/>
                    </a:lnTo>
                    <a:lnTo>
                      <a:pt x="8" y="47"/>
                    </a:lnTo>
                    <a:lnTo>
                      <a:pt x="17" y="39"/>
                    </a:lnTo>
                    <a:lnTo>
                      <a:pt x="28" y="29"/>
                    </a:lnTo>
                    <a:lnTo>
                      <a:pt x="40" y="18"/>
                    </a:lnTo>
                    <a:lnTo>
                      <a:pt x="51" y="10"/>
                    </a:lnTo>
                    <a:lnTo>
                      <a:pt x="59" y="3"/>
                    </a:lnTo>
                    <a:lnTo>
                      <a:pt x="6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9" name="Freeform 69"/>
              <p:cNvSpPr>
                <a:spLocks/>
              </p:cNvSpPr>
              <p:nvPr/>
            </p:nvSpPr>
            <p:spPr bwMode="auto">
              <a:xfrm>
                <a:off x="4496" y="1266"/>
                <a:ext cx="26" cy="21"/>
              </a:xfrm>
              <a:custGeom>
                <a:avLst/>
                <a:gdLst>
                  <a:gd name="T0" fmla="*/ 1 w 50"/>
                  <a:gd name="T1" fmla="*/ 0 h 41"/>
                  <a:gd name="T2" fmla="*/ 1 w 50"/>
                  <a:gd name="T3" fmla="*/ 1 h 41"/>
                  <a:gd name="T4" fmla="*/ 1 w 50"/>
                  <a:gd name="T5" fmla="*/ 1 h 41"/>
                  <a:gd name="T6" fmla="*/ 1 w 50"/>
                  <a:gd name="T7" fmla="*/ 1 h 41"/>
                  <a:gd name="T8" fmla="*/ 0 w 50"/>
                  <a:gd name="T9" fmla="*/ 1 h 41"/>
                  <a:gd name="T10" fmla="*/ 1 w 50"/>
                  <a:gd name="T11" fmla="*/ 1 h 41"/>
                  <a:gd name="T12" fmla="*/ 1 w 50"/>
                  <a:gd name="T13" fmla="*/ 1 h 41"/>
                  <a:gd name="T14" fmla="*/ 1 w 50"/>
                  <a:gd name="T15" fmla="*/ 1 h 41"/>
                  <a:gd name="T16" fmla="*/ 1 w 50"/>
                  <a:gd name="T17" fmla="*/ 1 h 41"/>
                  <a:gd name="T18" fmla="*/ 1 w 50"/>
                  <a:gd name="T19" fmla="*/ 1 h 41"/>
                  <a:gd name="T20" fmla="*/ 1 w 50"/>
                  <a:gd name="T21" fmla="*/ 1 h 41"/>
                  <a:gd name="T22" fmla="*/ 1 w 50"/>
                  <a:gd name="T23" fmla="*/ 1 h 41"/>
                  <a:gd name="T24" fmla="*/ 1 w 50"/>
                  <a:gd name="T25" fmla="*/ 1 h 41"/>
                  <a:gd name="T26" fmla="*/ 1 w 50"/>
                  <a:gd name="T27" fmla="*/ 1 h 41"/>
                  <a:gd name="T28" fmla="*/ 1 w 50"/>
                  <a:gd name="T29" fmla="*/ 1 h 41"/>
                  <a:gd name="T30" fmla="*/ 1 w 50"/>
                  <a:gd name="T31" fmla="*/ 1 h 41"/>
                  <a:gd name="T32" fmla="*/ 1 w 50"/>
                  <a:gd name="T33" fmla="*/ 1 h 41"/>
                  <a:gd name="T34" fmla="*/ 1 w 50"/>
                  <a:gd name="T35" fmla="*/ 1 h 41"/>
                  <a:gd name="T36" fmla="*/ 1 w 50"/>
                  <a:gd name="T37" fmla="*/ 1 h 41"/>
                  <a:gd name="T38" fmla="*/ 1 w 50"/>
                  <a:gd name="T39" fmla="*/ 1 h 41"/>
                  <a:gd name="T40" fmla="*/ 1 w 50"/>
                  <a:gd name="T41" fmla="*/ 0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41"/>
                  <a:gd name="T65" fmla="*/ 50 w 50"/>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41">
                    <a:moveTo>
                      <a:pt x="16" y="0"/>
                    </a:moveTo>
                    <a:lnTo>
                      <a:pt x="14" y="4"/>
                    </a:lnTo>
                    <a:lnTo>
                      <a:pt x="10" y="10"/>
                    </a:lnTo>
                    <a:lnTo>
                      <a:pt x="6" y="15"/>
                    </a:lnTo>
                    <a:lnTo>
                      <a:pt x="0" y="21"/>
                    </a:lnTo>
                    <a:lnTo>
                      <a:pt x="1" y="25"/>
                    </a:lnTo>
                    <a:lnTo>
                      <a:pt x="8" y="32"/>
                    </a:lnTo>
                    <a:lnTo>
                      <a:pt x="17" y="38"/>
                    </a:lnTo>
                    <a:lnTo>
                      <a:pt x="25" y="41"/>
                    </a:lnTo>
                    <a:lnTo>
                      <a:pt x="31" y="41"/>
                    </a:lnTo>
                    <a:lnTo>
                      <a:pt x="40" y="40"/>
                    </a:lnTo>
                    <a:lnTo>
                      <a:pt x="47" y="39"/>
                    </a:lnTo>
                    <a:lnTo>
                      <a:pt x="50" y="38"/>
                    </a:lnTo>
                    <a:lnTo>
                      <a:pt x="50" y="34"/>
                    </a:lnTo>
                    <a:lnTo>
                      <a:pt x="47" y="29"/>
                    </a:lnTo>
                    <a:lnTo>
                      <a:pt x="41" y="23"/>
                    </a:lnTo>
                    <a:lnTo>
                      <a:pt x="34" y="16"/>
                    </a:lnTo>
                    <a:lnTo>
                      <a:pt x="27" y="9"/>
                    </a:lnTo>
                    <a:lnTo>
                      <a:pt x="22" y="4"/>
                    </a:lnTo>
                    <a:lnTo>
                      <a:pt x="17" y="1"/>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0" name="Rectangle 70"/>
              <p:cNvSpPr>
                <a:spLocks noChangeArrowheads="1"/>
              </p:cNvSpPr>
              <p:nvPr/>
            </p:nvSpPr>
            <p:spPr bwMode="auto">
              <a:xfrm>
                <a:off x="4480" y="536"/>
                <a:ext cx="4"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64" name="Group 71"/>
            <p:cNvGrpSpPr>
              <a:grpSpLocks/>
            </p:cNvGrpSpPr>
            <p:nvPr/>
          </p:nvGrpSpPr>
          <p:grpSpPr bwMode="auto">
            <a:xfrm>
              <a:off x="4648" y="0"/>
              <a:ext cx="968" cy="919"/>
              <a:chOff x="3176" y="192"/>
              <a:chExt cx="1352" cy="1206"/>
            </a:xfrm>
          </p:grpSpPr>
          <p:sp>
            <p:nvSpPr>
              <p:cNvPr id="65" name="Freeform 72"/>
              <p:cNvSpPr>
                <a:spLocks/>
              </p:cNvSpPr>
              <p:nvPr/>
            </p:nvSpPr>
            <p:spPr bwMode="auto">
              <a:xfrm>
                <a:off x="3176" y="740"/>
                <a:ext cx="522" cy="658"/>
              </a:xfrm>
              <a:custGeom>
                <a:avLst/>
                <a:gdLst>
                  <a:gd name="T0" fmla="*/ 1 w 1044"/>
                  <a:gd name="T1" fmla="*/ 0 h 1317"/>
                  <a:gd name="T2" fmla="*/ 1 w 1044"/>
                  <a:gd name="T3" fmla="*/ 0 h 1317"/>
                  <a:gd name="T4" fmla="*/ 1 w 1044"/>
                  <a:gd name="T5" fmla="*/ 0 h 1317"/>
                  <a:gd name="T6" fmla="*/ 1 w 1044"/>
                  <a:gd name="T7" fmla="*/ 0 h 1317"/>
                  <a:gd name="T8" fmla="*/ 1 w 1044"/>
                  <a:gd name="T9" fmla="*/ 0 h 1317"/>
                  <a:gd name="T10" fmla="*/ 1 w 1044"/>
                  <a:gd name="T11" fmla="*/ 0 h 1317"/>
                  <a:gd name="T12" fmla="*/ 1 w 1044"/>
                  <a:gd name="T13" fmla="*/ 0 h 1317"/>
                  <a:gd name="T14" fmla="*/ 1 w 1044"/>
                  <a:gd name="T15" fmla="*/ 0 h 1317"/>
                  <a:gd name="T16" fmla="*/ 1 w 1044"/>
                  <a:gd name="T17" fmla="*/ 0 h 1317"/>
                  <a:gd name="T18" fmla="*/ 1 w 1044"/>
                  <a:gd name="T19" fmla="*/ 0 h 1317"/>
                  <a:gd name="T20" fmla="*/ 1 w 1044"/>
                  <a:gd name="T21" fmla="*/ 0 h 1317"/>
                  <a:gd name="T22" fmla="*/ 1 w 1044"/>
                  <a:gd name="T23" fmla="*/ 0 h 1317"/>
                  <a:gd name="T24" fmla="*/ 1 w 1044"/>
                  <a:gd name="T25" fmla="*/ 0 h 1317"/>
                  <a:gd name="T26" fmla="*/ 1 w 1044"/>
                  <a:gd name="T27" fmla="*/ 0 h 1317"/>
                  <a:gd name="T28" fmla="*/ 1 w 1044"/>
                  <a:gd name="T29" fmla="*/ 0 h 1317"/>
                  <a:gd name="T30" fmla="*/ 1 w 1044"/>
                  <a:gd name="T31" fmla="*/ 0 h 1317"/>
                  <a:gd name="T32" fmla="*/ 1 w 1044"/>
                  <a:gd name="T33" fmla="*/ 0 h 1317"/>
                  <a:gd name="T34" fmla="*/ 1 w 1044"/>
                  <a:gd name="T35" fmla="*/ 0 h 1317"/>
                  <a:gd name="T36" fmla="*/ 1 w 1044"/>
                  <a:gd name="T37" fmla="*/ 0 h 1317"/>
                  <a:gd name="T38" fmla="*/ 1 w 1044"/>
                  <a:gd name="T39" fmla="*/ 0 h 1317"/>
                  <a:gd name="T40" fmla="*/ 1 w 1044"/>
                  <a:gd name="T41" fmla="*/ 0 h 1317"/>
                  <a:gd name="T42" fmla="*/ 1 w 1044"/>
                  <a:gd name="T43" fmla="*/ 0 h 1317"/>
                  <a:gd name="T44" fmla="*/ 1 w 1044"/>
                  <a:gd name="T45" fmla="*/ 0 h 1317"/>
                  <a:gd name="T46" fmla="*/ 1 w 1044"/>
                  <a:gd name="T47" fmla="*/ 0 h 1317"/>
                  <a:gd name="T48" fmla="*/ 1 w 1044"/>
                  <a:gd name="T49" fmla="*/ 0 h 1317"/>
                  <a:gd name="T50" fmla="*/ 1 w 1044"/>
                  <a:gd name="T51" fmla="*/ 0 h 1317"/>
                  <a:gd name="T52" fmla="*/ 1 w 1044"/>
                  <a:gd name="T53" fmla="*/ 0 h 1317"/>
                  <a:gd name="T54" fmla="*/ 1 w 1044"/>
                  <a:gd name="T55" fmla="*/ 0 h 1317"/>
                  <a:gd name="T56" fmla="*/ 1 w 1044"/>
                  <a:gd name="T57" fmla="*/ 0 h 1317"/>
                  <a:gd name="T58" fmla="*/ 1 w 1044"/>
                  <a:gd name="T59" fmla="*/ 0 h 1317"/>
                  <a:gd name="T60" fmla="*/ 1 w 1044"/>
                  <a:gd name="T61" fmla="*/ 0 h 1317"/>
                  <a:gd name="T62" fmla="*/ 1 w 1044"/>
                  <a:gd name="T63" fmla="*/ 0 h 1317"/>
                  <a:gd name="T64" fmla="*/ 1 w 1044"/>
                  <a:gd name="T65" fmla="*/ 0 h 1317"/>
                  <a:gd name="T66" fmla="*/ 1 w 1044"/>
                  <a:gd name="T67" fmla="*/ 0 h 1317"/>
                  <a:gd name="T68" fmla="*/ 1 w 1044"/>
                  <a:gd name="T69" fmla="*/ 0 h 1317"/>
                  <a:gd name="T70" fmla="*/ 1 w 1044"/>
                  <a:gd name="T71" fmla="*/ 0 h 1317"/>
                  <a:gd name="T72" fmla="*/ 1 w 1044"/>
                  <a:gd name="T73" fmla="*/ 0 h 1317"/>
                  <a:gd name="T74" fmla="*/ 1 w 1044"/>
                  <a:gd name="T75" fmla="*/ 0 h 1317"/>
                  <a:gd name="T76" fmla="*/ 1 w 1044"/>
                  <a:gd name="T77" fmla="*/ 0 h 1317"/>
                  <a:gd name="T78" fmla="*/ 1 w 1044"/>
                  <a:gd name="T79" fmla="*/ 0 h 1317"/>
                  <a:gd name="T80" fmla="*/ 1 w 1044"/>
                  <a:gd name="T81" fmla="*/ 0 h 1317"/>
                  <a:gd name="T82" fmla="*/ 1 w 1044"/>
                  <a:gd name="T83" fmla="*/ 0 h 1317"/>
                  <a:gd name="T84" fmla="*/ 1 w 1044"/>
                  <a:gd name="T85" fmla="*/ 0 h 1317"/>
                  <a:gd name="T86" fmla="*/ 1 w 1044"/>
                  <a:gd name="T87" fmla="*/ 0 h 1317"/>
                  <a:gd name="T88" fmla="*/ 1 w 1044"/>
                  <a:gd name="T89" fmla="*/ 0 h 1317"/>
                  <a:gd name="T90" fmla="*/ 1 w 1044"/>
                  <a:gd name="T91" fmla="*/ 0 h 1317"/>
                  <a:gd name="T92" fmla="*/ 1 w 1044"/>
                  <a:gd name="T93" fmla="*/ 0 h 1317"/>
                  <a:gd name="T94" fmla="*/ 1 w 1044"/>
                  <a:gd name="T95" fmla="*/ 0 h 1317"/>
                  <a:gd name="T96" fmla="*/ 1 w 1044"/>
                  <a:gd name="T97" fmla="*/ 0 h 1317"/>
                  <a:gd name="T98" fmla="*/ 1 w 1044"/>
                  <a:gd name="T99" fmla="*/ 0 h 1317"/>
                  <a:gd name="T100" fmla="*/ 1 w 1044"/>
                  <a:gd name="T101" fmla="*/ 0 h 1317"/>
                  <a:gd name="T102" fmla="*/ 1 w 1044"/>
                  <a:gd name="T103" fmla="*/ 0 h 1317"/>
                  <a:gd name="T104" fmla="*/ 1 w 1044"/>
                  <a:gd name="T105" fmla="*/ 0 h 1317"/>
                  <a:gd name="T106" fmla="*/ 1 w 1044"/>
                  <a:gd name="T107" fmla="*/ 0 h 1317"/>
                  <a:gd name="T108" fmla="*/ 1 w 1044"/>
                  <a:gd name="T109" fmla="*/ 0 h 1317"/>
                  <a:gd name="T110" fmla="*/ 1 w 1044"/>
                  <a:gd name="T111" fmla="*/ 0 h 1317"/>
                  <a:gd name="T112" fmla="*/ 1 w 1044"/>
                  <a:gd name="T113" fmla="*/ 0 h 1317"/>
                  <a:gd name="T114" fmla="*/ 1 w 1044"/>
                  <a:gd name="T115" fmla="*/ 0 h 131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44"/>
                  <a:gd name="T175" fmla="*/ 0 h 1317"/>
                  <a:gd name="T176" fmla="*/ 1044 w 1044"/>
                  <a:gd name="T177" fmla="*/ 1317 h 131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44" h="1317">
                    <a:moveTo>
                      <a:pt x="872" y="0"/>
                    </a:moveTo>
                    <a:lnTo>
                      <a:pt x="855" y="9"/>
                    </a:lnTo>
                    <a:lnTo>
                      <a:pt x="842" y="21"/>
                    </a:lnTo>
                    <a:lnTo>
                      <a:pt x="831" y="35"/>
                    </a:lnTo>
                    <a:lnTo>
                      <a:pt x="823" y="50"/>
                    </a:lnTo>
                    <a:lnTo>
                      <a:pt x="816" y="68"/>
                    </a:lnTo>
                    <a:lnTo>
                      <a:pt x="810" y="87"/>
                    </a:lnTo>
                    <a:lnTo>
                      <a:pt x="804" y="107"/>
                    </a:lnTo>
                    <a:lnTo>
                      <a:pt x="800" y="128"/>
                    </a:lnTo>
                    <a:lnTo>
                      <a:pt x="794" y="143"/>
                    </a:lnTo>
                    <a:lnTo>
                      <a:pt x="785" y="158"/>
                    </a:lnTo>
                    <a:lnTo>
                      <a:pt x="771" y="174"/>
                    </a:lnTo>
                    <a:lnTo>
                      <a:pt x="755" y="190"/>
                    </a:lnTo>
                    <a:lnTo>
                      <a:pt x="737" y="207"/>
                    </a:lnTo>
                    <a:lnTo>
                      <a:pt x="719" y="225"/>
                    </a:lnTo>
                    <a:lnTo>
                      <a:pt x="701" y="241"/>
                    </a:lnTo>
                    <a:lnTo>
                      <a:pt x="683" y="257"/>
                    </a:lnTo>
                    <a:lnTo>
                      <a:pt x="665" y="274"/>
                    </a:lnTo>
                    <a:lnTo>
                      <a:pt x="648" y="290"/>
                    </a:lnTo>
                    <a:lnTo>
                      <a:pt x="630" y="307"/>
                    </a:lnTo>
                    <a:lnTo>
                      <a:pt x="613" y="323"/>
                    </a:lnTo>
                    <a:lnTo>
                      <a:pt x="596" y="338"/>
                    </a:lnTo>
                    <a:lnTo>
                      <a:pt x="578" y="353"/>
                    </a:lnTo>
                    <a:lnTo>
                      <a:pt x="562" y="368"/>
                    </a:lnTo>
                    <a:lnTo>
                      <a:pt x="547" y="383"/>
                    </a:lnTo>
                    <a:lnTo>
                      <a:pt x="532" y="396"/>
                    </a:lnTo>
                    <a:lnTo>
                      <a:pt x="517" y="411"/>
                    </a:lnTo>
                    <a:lnTo>
                      <a:pt x="504" y="425"/>
                    </a:lnTo>
                    <a:lnTo>
                      <a:pt x="491" y="440"/>
                    </a:lnTo>
                    <a:lnTo>
                      <a:pt x="478" y="455"/>
                    </a:lnTo>
                    <a:lnTo>
                      <a:pt x="466" y="470"/>
                    </a:lnTo>
                    <a:lnTo>
                      <a:pt x="455" y="485"/>
                    </a:lnTo>
                    <a:lnTo>
                      <a:pt x="445" y="500"/>
                    </a:lnTo>
                    <a:lnTo>
                      <a:pt x="432" y="525"/>
                    </a:lnTo>
                    <a:lnTo>
                      <a:pt x="426" y="548"/>
                    </a:lnTo>
                    <a:lnTo>
                      <a:pt x="423" y="574"/>
                    </a:lnTo>
                    <a:lnTo>
                      <a:pt x="418" y="602"/>
                    </a:lnTo>
                    <a:lnTo>
                      <a:pt x="411" y="628"/>
                    </a:lnTo>
                    <a:lnTo>
                      <a:pt x="403" y="651"/>
                    </a:lnTo>
                    <a:lnTo>
                      <a:pt x="394" y="672"/>
                    </a:lnTo>
                    <a:lnTo>
                      <a:pt x="384" y="692"/>
                    </a:lnTo>
                    <a:lnTo>
                      <a:pt x="373" y="713"/>
                    </a:lnTo>
                    <a:lnTo>
                      <a:pt x="363" y="735"/>
                    </a:lnTo>
                    <a:lnTo>
                      <a:pt x="354" y="758"/>
                    </a:lnTo>
                    <a:lnTo>
                      <a:pt x="345" y="782"/>
                    </a:lnTo>
                    <a:lnTo>
                      <a:pt x="333" y="821"/>
                    </a:lnTo>
                    <a:lnTo>
                      <a:pt x="325" y="852"/>
                    </a:lnTo>
                    <a:lnTo>
                      <a:pt x="318" y="883"/>
                    </a:lnTo>
                    <a:lnTo>
                      <a:pt x="311" y="921"/>
                    </a:lnTo>
                    <a:lnTo>
                      <a:pt x="310" y="935"/>
                    </a:lnTo>
                    <a:lnTo>
                      <a:pt x="310" y="949"/>
                    </a:lnTo>
                    <a:lnTo>
                      <a:pt x="309" y="962"/>
                    </a:lnTo>
                    <a:lnTo>
                      <a:pt x="302" y="972"/>
                    </a:lnTo>
                    <a:lnTo>
                      <a:pt x="293" y="977"/>
                    </a:lnTo>
                    <a:lnTo>
                      <a:pt x="282" y="977"/>
                    </a:lnTo>
                    <a:lnTo>
                      <a:pt x="273" y="977"/>
                    </a:lnTo>
                    <a:lnTo>
                      <a:pt x="269" y="979"/>
                    </a:lnTo>
                    <a:lnTo>
                      <a:pt x="267" y="985"/>
                    </a:lnTo>
                    <a:lnTo>
                      <a:pt x="267" y="992"/>
                    </a:lnTo>
                    <a:lnTo>
                      <a:pt x="267" y="999"/>
                    </a:lnTo>
                    <a:lnTo>
                      <a:pt x="267" y="1006"/>
                    </a:lnTo>
                    <a:lnTo>
                      <a:pt x="266" y="1007"/>
                    </a:lnTo>
                    <a:lnTo>
                      <a:pt x="264" y="1007"/>
                    </a:lnTo>
                    <a:lnTo>
                      <a:pt x="261" y="1008"/>
                    </a:lnTo>
                    <a:lnTo>
                      <a:pt x="257" y="1016"/>
                    </a:lnTo>
                    <a:lnTo>
                      <a:pt x="257" y="1023"/>
                    </a:lnTo>
                    <a:lnTo>
                      <a:pt x="262" y="1031"/>
                    </a:lnTo>
                    <a:lnTo>
                      <a:pt x="269" y="1039"/>
                    </a:lnTo>
                    <a:lnTo>
                      <a:pt x="279" y="1047"/>
                    </a:lnTo>
                    <a:lnTo>
                      <a:pt x="289" y="1055"/>
                    </a:lnTo>
                    <a:lnTo>
                      <a:pt x="300" y="1062"/>
                    </a:lnTo>
                    <a:lnTo>
                      <a:pt x="311" y="1068"/>
                    </a:lnTo>
                    <a:lnTo>
                      <a:pt x="320" y="1072"/>
                    </a:lnTo>
                    <a:lnTo>
                      <a:pt x="216" y="1124"/>
                    </a:lnTo>
                    <a:lnTo>
                      <a:pt x="214" y="1125"/>
                    </a:lnTo>
                    <a:lnTo>
                      <a:pt x="210" y="1128"/>
                    </a:lnTo>
                    <a:lnTo>
                      <a:pt x="203" y="1131"/>
                    </a:lnTo>
                    <a:lnTo>
                      <a:pt x="195" y="1137"/>
                    </a:lnTo>
                    <a:lnTo>
                      <a:pt x="186" y="1141"/>
                    </a:lnTo>
                    <a:lnTo>
                      <a:pt x="176" y="1147"/>
                    </a:lnTo>
                    <a:lnTo>
                      <a:pt x="168" y="1152"/>
                    </a:lnTo>
                    <a:lnTo>
                      <a:pt x="163" y="1156"/>
                    </a:lnTo>
                    <a:lnTo>
                      <a:pt x="159" y="1158"/>
                    </a:lnTo>
                    <a:lnTo>
                      <a:pt x="155" y="1159"/>
                    </a:lnTo>
                    <a:lnTo>
                      <a:pt x="148" y="1159"/>
                    </a:lnTo>
                    <a:lnTo>
                      <a:pt x="140" y="1159"/>
                    </a:lnTo>
                    <a:lnTo>
                      <a:pt x="131" y="1159"/>
                    </a:lnTo>
                    <a:lnTo>
                      <a:pt x="123" y="1159"/>
                    </a:lnTo>
                    <a:lnTo>
                      <a:pt x="115" y="1158"/>
                    </a:lnTo>
                    <a:lnTo>
                      <a:pt x="108" y="1158"/>
                    </a:lnTo>
                    <a:lnTo>
                      <a:pt x="105" y="1154"/>
                    </a:lnTo>
                    <a:lnTo>
                      <a:pt x="103" y="1150"/>
                    </a:lnTo>
                    <a:lnTo>
                      <a:pt x="100" y="1145"/>
                    </a:lnTo>
                    <a:lnTo>
                      <a:pt x="99" y="1140"/>
                    </a:lnTo>
                    <a:lnTo>
                      <a:pt x="107" y="1139"/>
                    </a:lnTo>
                    <a:lnTo>
                      <a:pt x="114" y="1138"/>
                    </a:lnTo>
                    <a:lnTo>
                      <a:pt x="120" y="1135"/>
                    </a:lnTo>
                    <a:lnTo>
                      <a:pt x="126" y="1130"/>
                    </a:lnTo>
                    <a:lnTo>
                      <a:pt x="130" y="1125"/>
                    </a:lnTo>
                    <a:lnTo>
                      <a:pt x="134" y="1118"/>
                    </a:lnTo>
                    <a:lnTo>
                      <a:pt x="137" y="1112"/>
                    </a:lnTo>
                    <a:lnTo>
                      <a:pt x="140" y="1103"/>
                    </a:lnTo>
                    <a:lnTo>
                      <a:pt x="125" y="1100"/>
                    </a:lnTo>
                    <a:lnTo>
                      <a:pt x="111" y="1097"/>
                    </a:lnTo>
                    <a:lnTo>
                      <a:pt x="97" y="1093"/>
                    </a:lnTo>
                    <a:lnTo>
                      <a:pt x="85" y="1090"/>
                    </a:lnTo>
                    <a:lnTo>
                      <a:pt x="74" y="1086"/>
                    </a:lnTo>
                    <a:lnTo>
                      <a:pt x="63" y="1084"/>
                    </a:lnTo>
                    <a:lnTo>
                      <a:pt x="54" y="1083"/>
                    </a:lnTo>
                    <a:lnTo>
                      <a:pt x="47" y="1083"/>
                    </a:lnTo>
                    <a:lnTo>
                      <a:pt x="39" y="1084"/>
                    </a:lnTo>
                    <a:lnTo>
                      <a:pt x="31" y="1085"/>
                    </a:lnTo>
                    <a:lnTo>
                      <a:pt x="24" y="1087"/>
                    </a:lnTo>
                    <a:lnTo>
                      <a:pt x="17" y="1091"/>
                    </a:lnTo>
                    <a:lnTo>
                      <a:pt x="10" y="1094"/>
                    </a:lnTo>
                    <a:lnTo>
                      <a:pt x="6" y="1099"/>
                    </a:lnTo>
                    <a:lnTo>
                      <a:pt x="2" y="1103"/>
                    </a:lnTo>
                    <a:lnTo>
                      <a:pt x="0" y="1110"/>
                    </a:lnTo>
                    <a:lnTo>
                      <a:pt x="4" y="1122"/>
                    </a:lnTo>
                    <a:lnTo>
                      <a:pt x="14" y="1137"/>
                    </a:lnTo>
                    <a:lnTo>
                      <a:pt x="30" y="1154"/>
                    </a:lnTo>
                    <a:lnTo>
                      <a:pt x="50" y="1173"/>
                    </a:lnTo>
                    <a:lnTo>
                      <a:pt x="70" y="1190"/>
                    </a:lnTo>
                    <a:lnTo>
                      <a:pt x="91" y="1206"/>
                    </a:lnTo>
                    <a:lnTo>
                      <a:pt x="111" y="1220"/>
                    </a:lnTo>
                    <a:lnTo>
                      <a:pt x="125" y="1228"/>
                    </a:lnTo>
                    <a:lnTo>
                      <a:pt x="129" y="1229"/>
                    </a:lnTo>
                    <a:lnTo>
                      <a:pt x="134" y="1230"/>
                    </a:lnTo>
                    <a:lnTo>
                      <a:pt x="140" y="1230"/>
                    </a:lnTo>
                    <a:lnTo>
                      <a:pt x="145" y="1229"/>
                    </a:lnTo>
                    <a:lnTo>
                      <a:pt x="150" y="1228"/>
                    </a:lnTo>
                    <a:lnTo>
                      <a:pt x="156" y="1227"/>
                    </a:lnTo>
                    <a:lnTo>
                      <a:pt x="161" y="1226"/>
                    </a:lnTo>
                    <a:lnTo>
                      <a:pt x="166" y="1224"/>
                    </a:lnTo>
                    <a:lnTo>
                      <a:pt x="180" y="1221"/>
                    </a:lnTo>
                    <a:lnTo>
                      <a:pt x="190" y="1219"/>
                    </a:lnTo>
                    <a:lnTo>
                      <a:pt x="198" y="1217"/>
                    </a:lnTo>
                    <a:lnTo>
                      <a:pt x="204" y="1217"/>
                    </a:lnTo>
                    <a:lnTo>
                      <a:pt x="211" y="1217"/>
                    </a:lnTo>
                    <a:lnTo>
                      <a:pt x="219" y="1217"/>
                    </a:lnTo>
                    <a:lnTo>
                      <a:pt x="229" y="1217"/>
                    </a:lnTo>
                    <a:lnTo>
                      <a:pt x="244" y="1217"/>
                    </a:lnTo>
                    <a:lnTo>
                      <a:pt x="244" y="1221"/>
                    </a:lnTo>
                    <a:lnTo>
                      <a:pt x="243" y="1223"/>
                    </a:lnTo>
                    <a:lnTo>
                      <a:pt x="243" y="1226"/>
                    </a:lnTo>
                    <a:lnTo>
                      <a:pt x="243" y="1229"/>
                    </a:lnTo>
                    <a:lnTo>
                      <a:pt x="241" y="1231"/>
                    </a:lnTo>
                    <a:lnTo>
                      <a:pt x="236" y="1234"/>
                    </a:lnTo>
                    <a:lnTo>
                      <a:pt x="232" y="1236"/>
                    </a:lnTo>
                    <a:lnTo>
                      <a:pt x="231" y="1238"/>
                    </a:lnTo>
                    <a:lnTo>
                      <a:pt x="231" y="1244"/>
                    </a:lnTo>
                    <a:lnTo>
                      <a:pt x="231" y="1250"/>
                    </a:lnTo>
                    <a:lnTo>
                      <a:pt x="229" y="1257"/>
                    </a:lnTo>
                    <a:lnTo>
                      <a:pt x="232" y="1261"/>
                    </a:lnTo>
                    <a:lnTo>
                      <a:pt x="246" y="1274"/>
                    </a:lnTo>
                    <a:lnTo>
                      <a:pt x="265" y="1287"/>
                    </a:lnTo>
                    <a:lnTo>
                      <a:pt x="286" y="1299"/>
                    </a:lnTo>
                    <a:lnTo>
                      <a:pt x="309" y="1310"/>
                    </a:lnTo>
                    <a:lnTo>
                      <a:pt x="331" y="1315"/>
                    </a:lnTo>
                    <a:lnTo>
                      <a:pt x="352" y="1317"/>
                    </a:lnTo>
                    <a:lnTo>
                      <a:pt x="366" y="1311"/>
                    </a:lnTo>
                    <a:lnTo>
                      <a:pt x="377" y="1296"/>
                    </a:lnTo>
                    <a:lnTo>
                      <a:pt x="381" y="1283"/>
                    </a:lnTo>
                    <a:lnTo>
                      <a:pt x="387" y="1273"/>
                    </a:lnTo>
                    <a:lnTo>
                      <a:pt x="395" y="1264"/>
                    </a:lnTo>
                    <a:lnTo>
                      <a:pt x="403" y="1255"/>
                    </a:lnTo>
                    <a:lnTo>
                      <a:pt x="411" y="1247"/>
                    </a:lnTo>
                    <a:lnTo>
                      <a:pt x="419" y="1238"/>
                    </a:lnTo>
                    <a:lnTo>
                      <a:pt x="426" y="1229"/>
                    </a:lnTo>
                    <a:lnTo>
                      <a:pt x="431" y="1216"/>
                    </a:lnTo>
                    <a:lnTo>
                      <a:pt x="436" y="1190"/>
                    </a:lnTo>
                    <a:lnTo>
                      <a:pt x="440" y="1164"/>
                    </a:lnTo>
                    <a:lnTo>
                      <a:pt x="445" y="1147"/>
                    </a:lnTo>
                    <a:lnTo>
                      <a:pt x="451" y="1140"/>
                    </a:lnTo>
                    <a:lnTo>
                      <a:pt x="459" y="1138"/>
                    </a:lnTo>
                    <a:lnTo>
                      <a:pt x="466" y="1133"/>
                    </a:lnTo>
                    <a:lnTo>
                      <a:pt x="472" y="1128"/>
                    </a:lnTo>
                    <a:lnTo>
                      <a:pt x="477" y="1121"/>
                    </a:lnTo>
                    <a:lnTo>
                      <a:pt x="482" y="1113"/>
                    </a:lnTo>
                    <a:lnTo>
                      <a:pt x="484" y="1103"/>
                    </a:lnTo>
                    <a:lnTo>
                      <a:pt x="485" y="1095"/>
                    </a:lnTo>
                    <a:lnTo>
                      <a:pt x="485" y="1087"/>
                    </a:lnTo>
                    <a:lnTo>
                      <a:pt x="484" y="1082"/>
                    </a:lnTo>
                    <a:lnTo>
                      <a:pt x="481" y="1077"/>
                    </a:lnTo>
                    <a:lnTo>
                      <a:pt x="479" y="1072"/>
                    </a:lnTo>
                    <a:lnTo>
                      <a:pt x="479" y="1070"/>
                    </a:lnTo>
                    <a:lnTo>
                      <a:pt x="491" y="1056"/>
                    </a:lnTo>
                    <a:lnTo>
                      <a:pt x="505" y="1038"/>
                    </a:lnTo>
                    <a:lnTo>
                      <a:pt x="521" y="1014"/>
                    </a:lnTo>
                    <a:lnTo>
                      <a:pt x="538" y="986"/>
                    </a:lnTo>
                    <a:lnTo>
                      <a:pt x="555" y="955"/>
                    </a:lnTo>
                    <a:lnTo>
                      <a:pt x="573" y="919"/>
                    </a:lnTo>
                    <a:lnTo>
                      <a:pt x="588" y="880"/>
                    </a:lnTo>
                    <a:lnTo>
                      <a:pt x="602" y="837"/>
                    </a:lnTo>
                    <a:lnTo>
                      <a:pt x="608" y="813"/>
                    </a:lnTo>
                    <a:lnTo>
                      <a:pt x="617" y="782"/>
                    </a:lnTo>
                    <a:lnTo>
                      <a:pt x="623" y="751"/>
                    </a:lnTo>
                    <a:lnTo>
                      <a:pt x="630" y="727"/>
                    </a:lnTo>
                    <a:lnTo>
                      <a:pt x="640" y="697"/>
                    </a:lnTo>
                    <a:lnTo>
                      <a:pt x="649" y="670"/>
                    </a:lnTo>
                    <a:lnTo>
                      <a:pt x="657" y="649"/>
                    </a:lnTo>
                    <a:lnTo>
                      <a:pt x="665" y="629"/>
                    </a:lnTo>
                    <a:lnTo>
                      <a:pt x="673" y="614"/>
                    </a:lnTo>
                    <a:lnTo>
                      <a:pt x="681" y="602"/>
                    </a:lnTo>
                    <a:lnTo>
                      <a:pt x="689" y="593"/>
                    </a:lnTo>
                    <a:lnTo>
                      <a:pt x="696" y="588"/>
                    </a:lnTo>
                    <a:lnTo>
                      <a:pt x="704" y="583"/>
                    </a:lnTo>
                    <a:lnTo>
                      <a:pt x="712" y="579"/>
                    </a:lnTo>
                    <a:lnTo>
                      <a:pt x="721" y="576"/>
                    </a:lnTo>
                    <a:lnTo>
                      <a:pt x="729" y="573"/>
                    </a:lnTo>
                    <a:lnTo>
                      <a:pt x="739" y="569"/>
                    </a:lnTo>
                    <a:lnTo>
                      <a:pt x="747" y="567"/>
                    </a:lnTo>
                    <a:lnTo>
                      <a:pt x="756" y="562"/>
                    </a:lnTo>
                    <a:lnTo>
                      <a:pt x="764" y="559"/>
                    </a:lnTo>
                    <a:lnTo>
                      <a:pt x="771" y="555"/>
                    </a:lnTo>
                    <a:lnTo>
                      <a:pt x="777" y="553"/>
                    </a:lnTo>
                    <a:lnTo>
                      <a:pt x="781" y="551"/>
                    </a:lnTo>
                    <a:lnTo>
                      <a:pt x="785" y="550"/>
                    </a:lnTo>
                    <a:lnTo>
                      <a:pt x="789" y="547"/>
                    </a:lnTo>
                    <a:lnTo>
                      <a:pt x="793" y="545"/>
                    </a:lnTo>
                    <a:lnTo>
                      <a:pt x="797" y="541"/>
                    </a:lnTo>
                    <a:lnTo>
                      <a:pt x="803" y="537"/>
                    </a:lnTo>
                    <a:lnTo>
                      <a:pt x="810" y="531"/>
                    </a:lnTo>
                    <a:lnTo>
                      <a:pt x="818" y="525"/>
                    </a:lnTo>
                    <a:lnTo>
                      <a:pt x="827" y="518"/>
                    </a:lnTo>
                    <a:lnTo>
                      <a:pt x="839" y="512"/>
                    </a:lnTo>
                    <a:lnTo>
                      <a:pt x="850" y="503"/>
                    </a:lnTo>
                    <a:lnTo>
                      <a:pt x="863" y="494"/>
                    </a:lnTo>
                    <a:lnTo>
                      <a:pt x="877" y="485"/>
                    </a:lnTo>
                    <a:lnTo>
                      <a:pt x="891" y="476"/>
                    </a:lnTo>
                    <a:lnTo>
                      <a:pt x="906" y="465"/>
                    </a:lnTo>
                    <a:lnTo>
                      <a:pt x="920" y="455"/>
                    </a:lnTo>
                    <a:lnTo>
                      <a:pt x="934" y="444"/>
                    </a:lnTo>
                    <a:lnTo>
                      <a:pt x="949" y="432"/>
                    </a:lnTo>
                    <a:lnTo>
                      <a:pt x="964" y="421"/>
                    </a:lnTo>
                    <a:lnTo>
                      <a:pt x="978" y="408"/>
                    </a:lnTo>
                    <a:lnTo>
                      <a:pt x="992" y="396"/>
                    </a:lnTo>
                    <a:lnTo>
                      <a:pt x="1006" y="384"/>
                    </a:lnTo>
                    <a:lnTo>
                      <a:pt x="1015" y="374"/>
                    </a:lnTo>
                    <a:lnTo>
                      <a:pt x="1023" y="366"/>
                    </a:lnTo>
                    <a:lnTo>
                      <a:pt x="1029" y="357"/>
                    </a:lnTo>
                    <a:lnTo>
                      <a:pt x="1034" y="345"/>
                    </a:lnTo>
                    <a:lnTo>
                      <a:pt x="1040" y="319"/>
                    </a:lnTo>
                    <a:lnTo>
                      <a:pt x="1044" y="294"/>
                    </a:lnTo>
                    <a:lnTo>
                      <a:pt x="1044" y="271"/>
                    </a:lnTo>
                    <a:lnTo>
                      <a:pt x="1040" y="248"/>
                    </a:lnTo>
                    <a:lnTo>
                      <a:pt x="1035" y="226"/>
                    </a:lnTo>
                    <a:lnTo>
                      <a:pt x="1026" y="204"/>
                    </a:lnTo>
                    <a:lnTo>
                      <a:pt x="1014" y="181"/>
                    </a:lnTo>
                    <a:lnTo>
                      <a:pt x="999" y="159"/>
                    </a:lnTo>
                    <a:lnTo>
                      <a:pt x="990" y="145"/>
                    </a:lnTo>
                    <a:lnTo>
                      <a:pt x="975" y="125"/>
                    </a:lnTo>
                    <a:lnTo>
                      <a:pt x="956" y="99"/>
                    </a:lnTo>
                    <a:lnTo>
                      <a:pt x="937" y="73"/>
                    </a:lnTo>
                    <a:lnTo>
                      <a:pt x="918" y="46"/>
                    </a:lnTo>
                    <a:lnTo>
                      <a:pt x="903" y="23"/>
                    </a:lnTo>
                    <a:lnTo>
                      <a:pt x="893" y="8"/>
                    </a:lnTo>
                    <a:lnTo>
                      <a:pt x="888" y="1"/>
                    </a:lnTo>
                    <a:lnTo>
                      <a:pt x="886" y="8"/>
                    </a:lnTo>
                    <a:lnTo>
                      <a:pt x="881" y="28"/>
                    </a:lnTo>
                    <a:lnTo>
                      <a:pt x="873" y="53"/>
                    </a:lnTo>
                    <a:lnTo>
                      <a:pt x="865" y="83"/>
                    </a:lnTo>
                    <a:lnTo>
                      <a:pt x="856" y="113"/>
                    </a:lnTo>
                    <a:lnTo>
                      <a:pt x="849" y="140"/>
                    </a:lnTo>
                    <a:lnTo>
                      <a:pt x="843" y="158"/>
                    </a:lnTo>
                    <a:lnTo>
                      <a:pt x="842" y="165"/>
                    </a:lnTo>
                    <a:lnTo>
                      <a:pt x="861" y="167"/>
                    </a:lnTo>
                    <a:lnTo>
                      <a:pt x="878" y="174"/>
                    </a:lnTo>
                    <a:lnTo>
                      <a:pt x="893" y="183"/>
                    </a:lnTo>
                    <a:lnTo>
                      <a:pt x="906" y="195"/>
                    </a:lnTo>
                    <a:lnTo>
                      <a:pt x="916" y="209"/>
                    </a:lnTo>
                    <a:lnTo>
                      <a:pt x="923" y="222"/>
                    </a:lnTo>
                    <a:lnTo>
                      <a:pt x="928" y="235"/>
                    </a:lnTo>
                    <a:lnTo>
                      <a:pt x="930" y="248"/>
                    </a:lnTo>
                    <a:lnTo>
                      <a:pt x="928" y="263"/>
                    </a:lnTo>
                    <a:lnTo>
                      <a:pt x="922" y="279"/>
                    </a:lnTo>
                    <a:lnTo>
                      <a:pt x="911" y="296"/>
                    </a:lnTo>
                    <a:lnTo>
                      <a:pt x="898" y="312"/>
                    </a:lnTo>
                    <a:lnTo>
                      <a:pt x="881" y="328"/>
                    </a:lnTo>
                    <a:lnTo>
                      <a:pt x="864" y="342"/>
                    </a:lnTo>
                    <a:lnTo>
                      <a:pt x="846" y="355"/>
                    </a:lnTo>
                    <a:lnTo>
                      <a:pt x="828" y="364"/>
                    </a:lnTo>
                    <a:lnTo>
                      <a:pt x="820" y="369"/>
                    </a:lnTo>
                    <a:lnTo>
                      <a:pt x="812" y="373"/>
                    </a:lnTo>
                    <a:lnTo>
                      <a:pt x="805" y="378"/>
                    </a:lnTo>
                    <a:lnTo>
                      <a:pt x="800" y="381"/>
                    </a:lnTo>
                    <a:lnTo>
                      <a:pt x="794" y="386"/>
                    </a:lnTo>
                    <a:lnTo>
                      <a:pt x="787" y="389"/>
                    </a:lnTo>
                    <a:lnTo>
                      <a:pt x="780" y="393"/>
                    </a:lnTo>
                    <a:lnTo>
                      <a:pt x="773" y="395"/>
                    </a:lnTo>
                    <a:lnTo>
                      <a:pt x="756" y="400"/>
                    </a:lnTo>
                    <a:lnTo>
                      <a:pt x="740" y="403"/>
                    </a:lnTo>
                    <a:lnTo>
                      <a:pt x="721" y="407"/>
                    </a:lnTo>
                    <a:lnTo>
                      <a:pt x="704" y="410"/>
                    </a:lnTo>
                    <a:lnTo>
                      <a:pt x="687" y="414"/>
                    </a:lnTo>
                    <a:lnTo>
                      <a:pt x="671" y="417"/>
                    </a:lnTo>
                    <a:lnTo>
                      <a:pt x="656" y="422"/>
                    </a:lnTo>
                    <a:lnTo>
                      <a:pt x="641" y="426"/>
                    </a:lnTo>
                    <a:lnTo>
                      <a:pt x="627" y="432"/>
                    </a:lnTo>
                    <a:lnTo>
                      <a:pt x="614" y="438"/>
                    </a:lnTo>
                    <a:lnTo>
                      <a:pt x="603" y="442"/>
                    </a:lnTo>
                    <a:lnTo>
                      <a:pt x="591" y="447"/>
                    </a:lnTo>
                    <a:lnTo>
                      <a:pt x="581" y="454"/>
                    </a:lnTo>
                    <a:lnTo>
                      <a:pt x="570" y="461"/>
                    </a:lnTo>
                    <a:lnTo>
                      <a:pt x="560" y="469"/>
                    </a:lnTo>
                    <a:lnTo>
                      <a:pt x="550" y="479"/>
                    </a:lnTo>
                    <a:lnTo>
                      <a:pt x="544" y="485"/>
                    </a:lnTo>
                    <a:lnTo>
                      <a:pt x="537" y="492"/>
                    </a:lnTo>
                    <a:lnTo>
                      <a:pt x="530" y="499"/>
                    </a:lnTo>
                    <a:lnTo>
                      <a:pt x="524" y="506"/>
                    </a:lnTo>
                    <a:lnTo>
                      <a:pt x="519" y="513"/>
                    </a:lnTo>
                    <a:lnTo>
                      <a:pt x="515" y="521"/>
                    </a:lnTo>
                    <a:lnTo>
                      <a:pt x="513" y="529"/>
                    </a:lnTo>
                    <a:lnTo>
                      <a:pt x="514" y="536"/>
                    </a:lnTo>
                    <a:lnTo>
                      <a:pt x="516" y="540"/>
                    </a:lnTo>
                    <a:lnTo>
                      <a:pt x="521" y="543"/>
                    </a:lnTo>
                    <a:lnTo>
                      <a:pt x="525" y="544"/>
                    </a:lnTo>
                    <a:lnTo>
                      <a:pt x="531" y="543"/>
                    </a:lnTo>
                    <a:lnTo>
                      <a:pt x="538" y="541"/>
                    </a:lnTo>
                    <a:lnTo>
                      <a:pt x="545" y="539"/>
                    </a:lnTo>
                    <a:lnTo>
                      <a:pt x="552" y="538"/>
                    </a:lnTo>
                    <a:lnTo>
                      <a:pt x="559" y="537"/>
                    </a:lnTo>
                    <a:lnTo>
                      <a:pt x="564" y="547"/>
                    </a:lnTo>
                    <a:lnTo>
                      <a:pt x="572" y="567"/>
                    </a:lnTo>
                    <a:lnTo>
                      <a:pt x="578" y="591"/>
                    </a:lnTo>
                    <a:lnTo>
                      <a:pt x="581" y="608"/>
                    </a:lnTo>
                    <a:lnTo>
                      <a:pt x="578" y="636"/>
                    </a:lnTo>
                    <a:lnTo>
                      <a:pt x="573" y="661"/>
                    </a:lnTo>
                    <a:lnTo>
                      <a:pt x="565" y="689"/>
                    </a:lnTo>
                    <a:lnTo>
                      <a:pt x="554" y="720"/>
                    </a:lnTo>
                    <a:lnTo>
                      <a:pt x="549" y="738"/>
                    </a:lnTo>
                    <a:lnTo>
                      <a:pt x="544" y="756"/>
                    </a:lnTo>
                    <a:lnTo>
                      <a:pt x="538" y="771"/>
                    </a:lnTo>
                    <a:lnTo>
                      <a:pt x="532" y="784"/>
                    </a:lnTo>
                    <a:lnTo>
                      <a:pt x="523" y="796"/>
                    </a:lnTo>
                    <a:lnTo>
                      <a:pt x="511" y="803"/>
                    </a:lnTo>
                    <a:lnTo>
                      <a:pt x="494" y="807"/>
                    </a:lnTo>
                    <a:lnTo>
                      <a:pt x="472" y="809"/>
                    </a:lnTo>
                    <a:lnTo>
                      <a:pt x="470" y="810"/>
                    </a:lnTo>
                    <a:lnTo>
                      <a:pt x="464" y="814"/>
                    </a:lnTo>
                    <a:lnTo>
                      <a:pt x="456" y="822"/>
                    </a:lnTo>
                    <a:lnTo>
                      <a:pt x="446" y="833"/>
                    </a:lnTo>
                    <a:lnTo>
                      <a:pt x="433" y="848"/>
                    </a:lnTo>
                    <a:lnTo>
                      <a:pt x="421" y="866"/>
                    </a:lnTo>
                    <a:lnTo>
                      <a:pt x="408" y="889"/>
                    </a:lnTo>
                    <a:lnTo>
                      <a:pt x="395" y="916"/>
                    </a:lnTo>
                    <a:lnTo>
                      <a:pt x="387" y="936"/>
                    </a:lnTo>
                    <a:lnTo>
                      <a:pt x="381" y="959"/>
                    </a:lnTo>
                    <a:lnTo>
                      <a:pt x="379" y="984"/>
                    </a:lnTo>
                    <a:lnTo>
                      <a:pt x="379" y="1008"/>
                    </a:lnTo>
                    <a:lnTo>
                      <a:pt x="378" y="1009"/>
                    </a:lnTo>
                    <a:lnTo>
                      <a:pt x="375" y="1010"/>
                    </a:lnTo>
                    <a:lnTo>
                      <a:pt x="370" y="1011"/>
                    </a:lnTo>
                    <a:lnTo>
                      <a:pt x="363" y="1011"/>
                    </a:lnTo>
                    <a:lnTo>
                      <a:pt x="361" y="1008"/>
                    </a:lnTo>
                    <a:lnTo>
                      <a:pt x="357" y="1004"/>
                    </a:lnTo>
                    <a:lnTo>
                      <a:pt x="352" y="1002"/>
                    </a:lnTo>
                    <a:lnTo>
                      <a:pt x="346" y="1001"/>
                    </a:lnTo>
                    <a:lnTo>
                      <a:pt x="339" y="1000"/>
                    </a:lnTo>
                    <a:lnTo>
                      <a:pt x="333" y="999"/>
                    </a:lnTo>
                    <a:lnTo>
                      <a:pt x="327" y="999"/>
                    </a:lnTo>
                    <a:lnTo>
                      <a:pt x="322" y="999"/>
                    </a:lnTo>
                    <a:lnTo>
                      <a:pt x="322" y="1006"/>
                    </a:lnTo>
                    <a:lnTo>
                      <a:pt x="320" y="1012"/>
                    </a:lnTo>
                    <a:lnTo>
                      <a:pt x="318" y="1018"/>
                    </a:lnTo>
                    <a:lnTo>
                      <a:pt x="318" y="1026"/>
                    </a:lnTo>
                    <a:lnTo>
                      <a:pt x="315" y="1034"/>
                    </a:lnTo>
                    <a:lnTo>
                      <a:pt x="308" y="1037"/>
                    </a:lnTo>
                    <a:lnTo>
                      <a:pt x="301" y="1034"/>
                    </a:lnTo>
                    <a:lnTo>
                      <a:pt x="294" y="1029"/>
                    </a:lnTo>
                    <a:lnTo>
                      <a:pt x="292" y="1017"/>
                    </a:lnTo>
                    <a:lnTo>
                      <a:pt x="296" y="1004"/>
                    </a:lnTo>
                    <a:lnTo>
                      <a:pt x="303" y="995"/>
                    </a:lnTo>
                    <a:lnTo>
                      <a:pt x="314" y="992"/>
                    </a:lnTo>
                    <a:lnTo>
                      <a:pt x="327" y="991"/>
                    </a:lnTo>
                    <a:lnTo>
                      <a:pt x="338" y="984"/>
                    </a:lnTo>
                    <a:lnTo>
                      <a:pt x="343" y="973"/>
                    </a:lnTo>
                    <a:lnTo>
                      <a:pt x="348" y="959"/>
                    </a:lnTo>
                    <a:lnTo>
                      <a:pt x="352" y="942"/>
                    </a:lnTo>
                    <a:lnTo>
                      <a:pt x="353" y="923"/>
                    </a:lnTo>
                    <a:lnTo>
                      <a:pt x="356" y="901"/>
                    </a:lnTo>
                    <a:lnTo>
                      <a:pt x="360" y="879"/>
                    </a:lnTo>
                    <a:lnTo>
                      <a:pt x="366" y="845"/>
                    </a:lnTo>
                    <a:lnTo>
                      <a:pt x="372" y="819"/>
                    </a:lnTo>
                    <a:lnTo>
                      <a:pt x="377" y="796"/>
                    </a:lnTo>
                    <a:lnTo>
                      <a:pt x="383" y="776"/>
                    </a:lnTo>
                    <a:lnTo>
                      <a:pt x="388" y="758"/>
                    </a:lnTo>
                    <a:lnTo>
                      <a:pt x="394" y="742"/>
                    </a:lnTo>
                    <a:lnTo>
                      <a:pt x="402" y="725"/>
                    </a:lnTo>
                    <a:lnTo>
                      <a:pt x="411" y="705"/>
                    </a:lnTo>
                    <a:lnTo>
                      <a:pt x="418" y="691"/>
                    </a:lnTo>
                    <a:lnTo>
                      <a:pt x="425" y="677"/>
                    </a:lnTo>
                    <a:lnTo>
                      <a:pt x="431" y="664"/>
                    </a:lnTo>
                    <a:lnTo>
                      <a:pt x="438" y="649"/>
                    </a:lnTo>
                    <a:lnTo>
                      <a:pt x="443" y="636"/>
                    </a:lnTo>
                    <a:lnTo>
                      <a:pt x="447" y="622"/>
                    </a:lnTo>
                    <a:lnTo>
                      <a:pt x="451" y="609"/>
                    </a:lnTo>
                    <a:lnTo>
                      <a:pt x="453" y="597"/>
                    </a:lnTo>
                    <a:lnTo>
                      <a:pt x="455" y="594"/>
                    </a:lnTo>
                    <a:lnTo>
                      <a:pt x="459" y="594"/>
                    </a:lnTo>
                    <a:lnTo>
                      <a:pt x="461" y="597"/>
                    </a:lnTo>
                    <a:lnTo>
                      <a:pt x="463" y="597"/>
                    </a:lnTo>
                    <a:lnTo>
                      <a:pt x="477" y="612"/>
                    </a:lnTo>
                    <a:lnTo>
                      <a:pt x="493" y="624"/>
                    </a:lnTo>
                    <a:lnTo>
                      <a:pt x="508" y="636"/>
                    </a:lnTo>
                    <a:lnTo>
                      <a:pt x="523" y="644"/>
                    </a:lnTo>
                    <a:lnTo>
                      <a:pt x="537" y="650"/>
                    </a:lnTo>
                    <a:lnTo>
                      <a:pt x="550" y="652"/>
                    </a:lnTo>
                    <a:lnTo>
                      <a:pt x="559" y="651"/>
                    </a:lnTo>
                    <a:lnTo>
                      <a:pt x="567" y="647"/>
                    </a:lnTo>
                    <a:lnTo>
                      <a:pt x="566" y="632"/>
                    </a:lnTo>
                    <a:lnTo>
                      <a:pt x="561" y="620"/>
                    </a:lnTo>
                    <a:lnTo>
                      <a:pt x="554" y="608"/>
                    </a:lnTo>
                    <a:lnTo>
                      <a:pt x="544" y="597"/>
                    </a:lnTo>
                    <a:lnTo>
                      <a:pt x="536" y="588"/>
                    </a:lnTo>
                    <a:lnTo>
                      <a:pt x="528" y="579"/>
                    </a:lnTo>
                    <a:lnTo>
                      <a:pt x="521" y="571"/>
                    </a:lnTo>
                    <a:lnTo>
                      <a:pt x="514" y="564"/>
                    </a:lnTo>
                    <a:lnTo>
                      <a:pt x="507" y="559"/>
                    </a:lnTo>
                    <a:lnTo>
                      <a:pt x="498" y="556"/>
                    </a:lnTo>
                    <a:lnTo>
                      <a:pt x="489" y="555"/>
                    </a:lnTo>
                    <a:lnTo>
                      <a:pt x="477" y="558"/>
                    </a:lnTo>
                    <a:lnTo>
                      <a:pt x="476" y="558"/>
                    </a:lnTo>
                    <a:lnTo>
                      <a:pt x="475" y="560"/>
                    </a:lnTo>
                    <a:lnTo>
                      <a:pt x="471" y="562"/>
                    </a:lnTo>
                    <a:lnTo>
                      <a:pt x="469" y="566"/>
                    </a:lnTo>
                    <a:lnTo>
                      <a:pt x="466" y="568"/>
                    </a:lnTo>
                    <a:lnTo>
                      <a:pt x="461" y="568"/>
                    </a:lnTo>
                    <a:lnTo>
                      <a:pt x="458" y="567"/>
                    </a:lnTo>
                    <a:lnTo>
                      <a:pt x="456" y="566"/>
                    </a:lnTo>
                    <a:lnTo>
                      <a:pt x="460" y="548"/>
                    </a:lnTo>
                    <a:lnTo>
                      <a:pt x="466" y="530"/>
                    </a:lnTo>
                    <a:lnTo>
                      <a:pt x="471" y="513"/>
                    </a:lnTo>
                    <a:lnTo>
                      <a:pt x="476" y="501"/>
                    </a:lnTo>
                    <a:lnTo>
                      <a:pt x="484" y="498"/>
                    </a:lnTo>
                    <a:lnTo>
                      <a:pt x="494" y="490"/>
                    </a:lnTo>
                    <a:lnTo>
                      <a:pt x="506" y="480"/>
                    </a:lnTo>
                    <a:lnTo>
                      <a:pt x="519" y="468"/>
                    </a:lnTo>
                    <a:lnTo>
                      <a:pt x="532" y="454"/>
                    </a:lnTo>
                    <a:lnTo>
                      <a:pt x="545" y="440"/>
                    </a:lnTo>
                    <a:lnTo>
                      <a:pt x="559" y="426"/>
                    </a:lnTo>
                    <a:lnTo>
                      <a:pt x="570" y="414"/>
                    </a:lnTo>
                    <a:lnTo>
                      <a:pt x="578" y="406"/>
                    </a:lnTo>
                    <a:lnTo>
                      <a:pt x="592" y="391"/>
                    </a:lnTo>
                    <a:lnTo>
                      <a:pt x="611" y="373"/>
                    </a:lnTo>
                    <a:lnTo>
                      <a:pt x="633" y="353"/>
                    </a:lnTo>
                    <a:lnTo>
                      <a:pt x="655" y="332"/>
                    </a:lnTo>
                    <a:lnTo>
                      <a:pt x="676" y="311"/>
                    </a:lnTo>
                    <a:lnTo>
                      <a:pt x="695" y="294"/>
                    </a:lnTo>
                    <a:lnTo>
                      <a:pt x="710" y="280"/>
                    </a:lnTo>
                    <a:lnTo>
                      <a:pt x="727" y="264"/>
                    </a:lnTo>
                    <a:lnTo>
                      <a:pt x="746" y="245"/>
                    </a:lnTo>
                    <a:lnTo>
                      <a:pt x="764" y="228"/>
                    </a:lnTo>
                    <a:lnTo>
                      <a:pt x="780" y="211"/>
                    </a:lnTo>
                    <a:lnTo>
                      <a:pt x="795" y="196"/>
                    </a:lnTo>
                    <a:lnTo>
                      <a:pt x="807" y="182"/>
                    </a:lnTo>
                    <a:lnTo>
                      <a:pt x="815" y="172"/>
                    </a:lnTo>
                    <a:lnTo>
                      <a:pt x="818" y="165"/>
                    </a:lnTo>
                    <a:lnTo>
                      <a:pt x="820" y="153"/>
                    </a:lnTo>
                    <a:lnTo>
                      <a:pt x="822" y="140"/>
                    </a:lnTo>
                    <a:lnTo>
                      <a:pt x="824" y="126"/>
                    </a:lnTo>
                    <a:lnTo>
                      <a:pt x="828" y="111"/>
                    </a:lnTo>
                    <a:lnTo>
                      <a:pt x="832" y="99"/>
                    </a:lnTo>
                    <a:lnTo>
                      <a:pt x="839" y="85"/>
                    </a:lnTo>
                    <a:lnTo>
                      <a:pt x="846" y="68"/>
                    </a:lnTo>
                    <a:lnTo>
                      <a:pt x="854" y="50"/>
                    </a:lnTo>
                    <a:lnTo>
                      <a:pt x="861" y="34"/>
                    </a:lnTo>
                    <a:lnTo>
                      <a:pt x="867" y="19"/>
                    </a:lnTo>
                    <a:lnTo>
                      <a:pt x="871" y="7"/>
                    </a:lnTo>
                    <a:lnTo>
                      <a:pt x="87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6" name="Freeform 73"/>
              <p:cNvSpPr>
                <a:spLocks/>
              </p:cNvSpPr>
              <p:nvPr/>
            </p:nvSpPr>
            <p:spPr bwMode="auto">
              <a:xfrm>
                <a:off x="3226" y="1292"/>
                <a:ext cx="58" cy="25"/>
              </a:xfrm>
              <a:custGeom>
                <a:avLst/>
                <a:gdLst>
                  <a:gd name="T0" fmla="*/ 0 w 118"/>
                  <a:gd name="T1" fmla="*/ 1 h 49"/>
                  <a:gd name="T2" fmla="*/ 0 w 118"/>
                  <a:gd name="T3" fmla="*/ 1 h 49"/>
                  <a:gd name="T4" fmla="*/ 0 w 118"/>
                  <a:gd name="T5" fmla="*/ 1 h 49"/>
                  <a:gd name="T6" fmla="*/ 0 w 118"/>
                  <a:gd name="T7" fmla="*/ 1 h 49"/>
                  <a:gd name="T8" fmla="*/ 0 w 118"/>
                  <a:gd name="T9" fmla="*/ 1 h 49"/>
                  <a:gd name="T10" fmla="*/ 0 w 118"/>
                  <a:gd name="T11" fmla="*/ 1 h 49"/>
                  <a:gd name="T12" fmla="*/ 0 w 118"/>
                  <a:gd name="T13" fmla="*/ 1 h 49"/>
                  <a:gd name="T14" fmla="*/ 0 w 118"/>
                  <a:gd name="T15" fmla="*/ 1 h 49"/>
                  <a:gd name="T16" fmla="*/ 0 w 118"/>
                  <a:gd name="T17" fmla="*/ 1 h 49"/>
                  <a:gd name="T18" fmla="*/ 0 w 118"/>
                  <a:gd name="T19" fmla="*/ 1 h 49"/>
                  <a:gd name="T20" fmla="*/ 0 w 118"/>
                  <a:gd name="T21" fmla="*/ 1 h 49"/>
                  <a:gd name="T22" fmla="*/ 0 w 118"/>
                  <a:gd name="T23" fmla="*/ 1 h 49"/>
                  <a:gd name="T24" fmla="*/ 0 w 118"/>
                  <a:gd name="T25" fmla="*/ 1 h 49"/>
                  <a:gd name="T26" fmla="*/ 0 w 118"/>
                  <a:gd name="T27" fmla="*/ 1 h 49"/>
                  <a:gd name="T28" fmla="*/ 0 w 118"/>
                  <a:gd name="T29" fmla="*/ 1 h 49"/>
                  <a:gd name="T30" fmla="*/ 0 w 118"/>
                  <a:gd name="T31" fmla="*/ 1 h 49"/>
                  <a:gd name="T32" fmla="*/ 0 w 118"/>
                  <a:gd name="T33" fmla="*/ 1 h 49"/>
                  <a:gd name="T34" fmla="*/ 0 w 118"/>
                  <a:gd name="T35" fmla="*/ 1 h 49"/>
                  <a:gd name="T36" fmla="*/ 0 w 118"/>
                  <a:gd name="T37" fmla="*/ 1 h 49"/>
                  <a:gd name="T38" fmla="*/ 0 w 118"/>
                  <a:gd name="T39" fmla="*/ 1 h 49"/>
                  <a:gd name="T40" fmla="*/ 0 w 118"/>
                  <a:gd name="T41" fmla="*/ 1 h 49"/>
                  <a:gd name="T42" fmla="*/ 0 w 118"/>
                  <a:gd name="T43" fmla="*/ 1 h 49"/>
                  <a:gd name="T44" fmla="*/ 0 w 118"/>
                  <a:gd name="T45" fmla="*/ 1 h 49"/>
                  <a:gd name="T46" fmla="*/ 0 w 118"/>
                  <a:gd name="T47" fmla="*/ 0 h 49"/>
                  <a:gd name="T48" fmla="*/ 0 w 118"/>
                  <a:gd name="T49" fmla="*/ 0 h 49"/>
                  <a:gd name="T50" fmla="*/ 0 w 118"/>
                  <a:gd name="T51" fmla="*/ 1 h 49"/>
                  <a:gd name="T52" fmla="*/ 0 w 118"/>
                  <a:gd name="T53" fmla="*/ 1 h 49"/>
                  <a:gd name="T54" fmla="*/ 0 w 118"/>
                  <a:gd name="T55" fmla="*/ 1 h 49"/>
                  <a:gd name="T56" fmla="*/ 0 w 118"/>
                  <a:gd name="T57" fmla="*/ 1 h 49"/>
                  <a:gd name="T58" fmla="*/ 0 w 118"/>
                  <a:gd name="T59" fmla="*/ 1 h 49"/>
                  <a:gd name="T60" fmla="*/ 0 w 118"/>
                  <a:gd name="T61" fmla="*/ 1 h 49"/>
                  <a:gd name="T62" fmla="*/ 0 w 118"/>
                  <a:gd name="T63" fmla="*/ 1 h 49"/>
                  <a:gd name="T64" fmla="*/ 0 w 118"/>
                  <a:gd name="T65" fmla="*/ 1 h 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8"/>
                  <a:gd name="T100" fmla="*/ 0 h 49"/>
                  <a:gd name="T101" fmla="*/ 118 w 118"/>
                  <a:gd name="T102" fmla="*/ 49 h 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8" h="49">
                    <a:moveTo>
                      <a:pt x="0" y="35"/>
                    </a:moveTo>
                    <a:lnTo>
                      <a:pt x="7" y="33"/>
                    </a:lnTo>
                    <a:lnTo>
                      <a:pt x="16" y="33"/>
                    </a:lnTo>
                    <a:lnTo>
                      <a:pt x="27" y="34"/>
                    </a:lnTo>
                    <a:lnTo>
                      <a:pt x="36" y="36"/>
                    </a:lnTo>
                    <a:lnTo>
                      <a:pt x="46" y="39"/>
                    </a:lnTo>
                    <a:lnTo>
                      <a:pt x="57" y="42"/>
                    </a:lnTo>
                    <a:lnTo>
                      <a:pt x="65" y="46"/>
                    </a:lnTo>
                    <a:lnTo>
                      <a:pt x="72" y="49"/>
                    </a:lnTo>
                    <a:lnTo>
                      <a:pt x="75" y="49"/>
                    </a:lnTo>
                    <a:lnTo>
                      <a:pt x="82" y="46"/>
                    </a:lnTo>
                    <a:lnTo>
                      <a:pt x="90" y="41"/>
                    </a:lnTo>
                    <a:lnTo>
                      <a:pt x="98" y="35"/>
                    </a:lnTo>
                    <a:lnTo>
                      <a:pt x="106" y="31"/>
                    </a:lnTo>
                    <a:lnTo>
                      <a:pt x="113" y="25"/>
                    </a:lnTo>
                    <a:lnTo>
                      <a:pt x="117" y="21"/>
                    </a:lnTo>
                    <a:lnTo>
                      <a:pt x="118" y="19"/>
                    </a:lnTo>
                    <a:lnTo>
                      <a:pt x="112" y="17"/>
                    </a:lnTo>
                    <a:lnTo>
                      <a:pt x="102" y="15"/>
                    </a:lnTo>
                    <a:lnTo>
                      <a:pt x="89" y="11"/>
                    </a:lnTo>
                    <a:lnTo>
                      <a:pt x="75" y="8"/>
                    </a:lnTo>
                    <a:lnTo>
                      <a:pt x="62" y="4"/>
                    </a:lnTo>
                    <a:lnTo>
                      <a:pt x="51" y="2"/>
                    </a:lnTo>
                    <a:lnTo>
                      <a:pt x="43" y="0"/>
                    </a:lnTo>
                    <a:lnTo>
                      <a:pt x="39" y="0"/>
                    </a:lnTo>
                    <a:lnTo>
                      <a:pt x="37" y="1"/>
                    </a:lnTo>
                    <a:lnTo>
                      <a:pt x="32" y="4"/>
                    </a:lnTo>
                    <a:lnTo>
                      <a:pt x="27" y="8"/>
                    </a:lnTo>
                    <a:lnTo>
                      <a:pt x="20" y="13"/>
                    </a:lnTo>
                    <a:lnTo>
                      <a:pt x="14" y="19"/>
                    </a:lnTo>
                    <a:lnTo>
                      <a:pt x="7" y="25"/>
                    </a:lnTo>
                    <a:lnTo>
                      <a:pt x="3" y="31"/>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7" name="Freeform 74"/>
              <p:cNvSpPr>
                <a:spLocks/>
              </p:cNvSpPr>
              <p:nvPr/>
            </p:nvSpPr>
            <p:spPr bwMode="auto">
              <a:xfrm>
                <a:off x="3596" y="739"/>
                <a:ext cx="24" cy="83"/>
              </a:xfrm>
              <a:custGeom>
                <a:avLst/>
                <a:gdLst>
                  <a:gd name="T0" fmla="*/ 1 w 48"/>
                  <a:gd name="T1" fmla="*/ 1 h 166"/>
                  <a:gd name="T2" fmla="*/ 1 w 48"/>
                  <a:gd name="T3" fmla="*/ 1 h 166"/>
                  <a:gd name="T4" fmla="*/ 1 w 48"/>
                  <a:gd name="T5" fmla="*/ 0 h 166"/>
                  <a:gd name="T6" fmla="*/ 1 w 48"/>
                  <a:gd name="T7" fmla="*/ 1 h 166"/>
                  <a:gd name="T8" fmla="*/ 1 w 48"/>
                  <a:gd name="T9" fmla="*/ 1 h 166"/>
                  <a:gd name="T10" fmla="*/ 1 w 48"/>
                  <a:gd name="T11" fmla="*/ 1 h 166"/>
                  <a:gd name="T12" fmla="*/ 1 w 48"/>
                  <a:gd name="T13" fmla="*/ 1 h 166"/>
                  <a:gd name="T14" fmla="*/ 1 w 48"/>
                  <a:gd name="T15" fmla="*/ 1 h 166"/>
                  <a:gd name="T16" fmla="*/ 1 w 48"/>
                  <a:gd name="T17" fmla="*/ 1 h 166"/>
                  <a:gd name="T18" fmla="*/ 1 w 48"/>
                  <a:gd name="T19" fmla="*/ 1 h 166"/>
                  <a:gd name="T20" fmla="*/ 1 w 48"/>
                  <a:gd name="T21" fmla="*/ 1 h 166"/>
                  <a:gd name="T22" fmla="*/ 1 w 48"/>
                  <a:gd name="T23" fmla="*/ 1 h 166"/>
                  <a:gd name="T24" fmla="*/ 1 w 48"/>
                  <a:gd name="T25" fmla="*/ 1 h 166"/>
                  <a:gd name="T26" fmla="*/ 0 w 48"/>
                  <a:gd name="T27" fmla="*/ 1 h 166"/>
                  <a:gd name="T28" fmla="*/ 0 w 48"/>
                  <a:gd name="T29" fmla="*/ 1 h 166"/>
                  <a:gd name="T30" fmla="*/ 1 w 48"/>
                  <a:gd name="T31" fmla="*/ 1 h 166"/>
                  <a:gd name="T32" fmla="*/ 1 w 48"/>
                  <a:gd name="T33" fmla="*/ 1 h 166"/>
                  <a:gd name="T34" fmla="*/ 1 w 48"/>
                  <a:gd name="T35" fmla="*/ 1 h 166"/>
                  <a:gd name="T36" fmla="*/ 1 w 48"/>
                  <a:gd name="T37" fmla="*/ 1 h 166"/>
                  <a:gd name="T38" fmla="*/ 1 w 48"/>
                  <a:gd name="T39" fmla="*/ 1 h 166"/>
                  <a:gd name="T40" fmla="*/ 1 w 48"/>
                  <a:gd name="T41" fmla="*/ 1 h 1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
                  <a:gd name="T64" fmla="*/ 0 h 166"/>
                  <a:gd name="T65" fmla="*/ 48 w 48"/>
                  <a:gd name="T66" fmla="*/ 166 h 1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 h="166">
                    <a:moveTo>
                      <a:pt x="31" y="2"/>
                    </a:moveTo>
                    <a:lnTo>
                      <a:pt x="37" y="1"/>
                    </a:lnTo>
                    <a:lnTo>
                      <a:pt x="41" y="0"/>
                    </a:lnTo>
                    <a:lnTo>
                      <a:pt x="46" y="2"/>
                    </a:lnTo>
                    <a:lnTo>
                      <a:pt x="48" y="6"/>
                    </a:lnTo>
                    <a:lnTo>
                      <a:pt x="47" y="15"/>
                    </a:lnTo>
                    <a:lnTo>
                      <a:pt x="43" y="33"/>
                    </a:lnTo>
                    <a:lnTo>
                      <a:pt x="36" y="59"/>
                    </a:lnTo>
                    <a:lnTo>
                      <a:pt x="29" y="88"/>
                    </a:lnTo>
                    <a:lnTo>
                      <a:pt x="20" y="115"/>
                    </a:lnTo>
                    <a:lnTo>
                      <a:pt x="12" y="139"/>
                    </a:lnTo>
                    <a:lnTo>
                      <a:pt x="6" y="158"/>
                    </a:lnTo>
                    <a:lnTo>
                      <a:pt x="1" y="166"/>
                    </a:lnTo>
                    <a:lnTo>
                      <a:pt x="0" y="161"/>
                    </a:lnTo>
                    <a:lnTo>
                      <a:pt x="0" y="156"/>
                    </a:lnTo>
                    <a:lnTo>
                      <a:pt x="1" y="151"/>
                    </a:lnTo>
                    <a:lnTo>
                      <a:pt x="2" y="145"/>
                    </a:lnTo>
                    <a:lnTo>
                      <a:pt x="5" y="138"/>
                    </a:lnTo>
                    <a:lnTo>
                      <a:pt x="9" y="122"/>
                    </a:lnTo>
                    <a:lnTo>
                      <a:pt x="18" y="81"/>
                    </a:lnTo>
                    <a:lnTo>
                      <a:pt x="3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 name="Freeform 75"/>
              <p:cNvSpPr>
                <a:spLocks/>
              </p:cNvSpPr>
              <p:nvPr/>
            </p:nvSpPr>
            <p:spPr bwMode="auto">
              <a:xfrm>
                <a:off x="3423" y="192"/>
                <a:ext cx="782" cy="396"/>
              </a:xfrm>
              <a:custGeom>
                <a:avLst/>
                <a:gdLst>
                  <a:gd name="T0" fmla="*/ 1 w 1564"/>
                  <a:gd name="T1" fmla="*/ 1 h 792"/>
                  <a:gd name="T2" fmla="*/ 1 w 1564"/>
                  <a:gd name="T3" fmla="*/ 1 h 792"/>
                  <a:gd name="T4" fmla="*/ 1 w 1564"/>
                  <a:gd name="T5" fmla="*/ 1 h 792"/>
                  <a:gd name="T6" fmla="*/ 1 w 1564"/>
                  <a:gd name="T7" fmla="*/ 1 h 792"/>
                  <a:gd name="T8" fmla="*/ 1 w 1564"/>
                  <a:gd name="T9" fmla="*/ 1 h 792"/>
                  <a:gd name="T10" fmla="*/ 1 w 1564"/>
                  <a:gd name="T11" fmla="*/ 1 h 792"/>
                  <a:gd name="T12" fmla="*/ 1 w 1564"/>
                  <a:gd name="T13" fmla="*/ 1 h 792"/>
                  <a:gd name="T14" fmla="*/ 1 w 1564"/>
                  <a:gd name="T15" fmla="*/ 1 h 792"/>
                  <a:gd name="T16" fmla="*/ 1 w 1564"/>
                  <a:gd name="T17" fmla="*/ 1 h 792"/>
                  <a:gd name="T18" fmla="*/ 1 w 1564"/>
                  <a:gd name="T19" fmla="*/ 1 h 792"/>
                  <a:gd name="T20" fmla="*/ 1 w 1564"/>
                  <a:gd name="T21" fmla="*/ 1 h 792"/>
                  <a:gd name="T22" fmla="*/ 1 w 1564"/>
                  <a:gd name="T23" fmla="*/ 1 h 792"/>
                  <a:gd name="T24" fmla="*/ 1 w 1564"/>
                  <a:gd name="T25" fmla="*/ 1 h 792"/>
                  <a:gd name="T26" fmla="*/ 1 w 1564"/>
                  <a:gd name="T27" fmla="*/ 1 h 792"/>
                  <a:gd name="T28" fmla="*/ 1 w 1564"/>
                  <a:gd name="T29" fmla="*/ 1 h 792"/>
                  <a:gd name="T30" fmla="*/ 1 w 1564"/>
                  <a:gd name="T31" fmla="*/ 1 h 792"/>
                  <a:gd name="T32" fmla="*/ 1 w 1564"/>
                  <a:gd name="T33" fmla="*/ 1 h 792"/>
                  <a:gd name="T34" fmla="*/ 1 w 1564"/>
                  <a:gd name="T35" fmla="*/ 1 h 792"/>
                  <a:gd name="T36" fmla="*/ 1 w 1564"/>
                  <a:gd name="T37" fmla="*/ 1 h 792"/>
                  <a:gd name="T38" fmla="*/ 1 w 1564"/>
                  <a:gd name="T39" fmla="*/ 1 h 792"/>
                  <a:gd name="T40" fmla="*/ 1 w 1564"/>
                  <a:gd name="T41" fmla="*/ 1 h 792"/>
                  <a:gd name="T42" fmla="*/ 1 w 1564"/>
                  <a:gd name="T43" fmla="*/ 1 h 792"/>
                  <a:gd name="T44" fmla="*/ 1 w 1564"/>
                  <a:gd name="T45" fmla="*/ 1 h 792"/>
                  <a:gd name="T46" fmla="*/ 1 w 1564"/>
                  <a:gd name="T47" fmla="*/ 1 h 792"/>
                  <a:gd name="T48" fmla="*/ 1 w 1564"/>
                  <a:gd name="T49" fmla="*/ 1 h 792"/>
                  <a:gd name="T50" fmla="*/ 1 w 1564"/>
                  <a:gd name="T51" fmla="*/ 1 h 792"/>
                  <a:gd name="T52" fmla="*/ 1 w 1564"/>
                  <a:gd name="T53" fmla="*/ 1 h 792"/>
                  <a:gd name="T54" fmla="*/ 1 w 1564"/>
                  <a:gd name="T55" fmla="*/ 1 h 792"/>
                  <a:gd name="T56" fmla="*/ 1 w 1564"/>
                  <a:gd name="T57" fmla="*/ 1 h 792"/>
                  <a:gd name="T58" fmla="*/ 1 w 1564"/>
                  <a:gd name="T59" fmla="*/ 1 h 792"/>
                  <a:gd name="T60" fmla="*/ 1 w 1564"/>
                  <a:gd name="T61" fmla="*/ 1 h 792"/>
                  <a:gd name="T62" fmla="*/ 1 w 1564"/>
                  <a:gd name="T63" fmla="*/ 1 h 792"/>
                  <a:gd name="T64" fmla="*/ 1 w 1564"/>
                  <a:gd name="T65" fmla="*/ 1 h 792"/>
                  <a:gd name="T66" fmla="*/ 1 w 1564"/>
                  <a:gd name="T67" fmla="*/ 1 h 792"/>
                  <a:gd name="T68" fmla="*/ 1 w 1564"/>
                  <a:gd name="T69" fmla="*/ 1 h 792"/>
                  <a:gd name="T70" fmla="*/ 1 w 1564"/>
                  <a:gd name="T71" fmla="*/ 1 h 792"/>
                  <a:gd name="T72" fmla="*/ 1 w 1564"/>
                  <a:gd name="T73" fmla="*/ 1 h 792"/>
                  <a:gd name="T74" fmla="*/ 1 w 1564"/>
                  <a:gd name="T75" fmla="*/ 1 h 792"/>
                  <a:gd name="T76" fmla="*/ 1 w 1564"/>
                  <a:gd name="T77" fmla="*/ 1 h 792"/>
                  <a:gd name="T78" fmla="*/ 1 w 1564"/>
                  <a:gd name="T79" fmla="*/ 1 h 792"/>
                  <a:gd name="T80" fmla="*/ 1 w 1564"/>
                  <a:gd name="T81" fmla="*/ 1 h 792"/>
                  <a:gd name="T82" fmla="*/ 1 w 1564"/>
                  <a:gd name="T83" fmla="*/ 1 h 792"/>
                  <a:gd name="T84" fmla="*/ 1 w 1564"/>
                  <a:gd name="T85" fmla="*/ 1 h 792"/>
                  <a:gd name="T86" fmla="*/ 1 w 1564"/>
                  <a:gd name="T87" fmla="*/ 1 h 792"/>
                  <a:gd name="T88" fmla="*/ 1 w 1564"/>
                  <a:gd name="T89" fmla="*/ 1 h 792"/>
                  <a:gd name="T90" fmla="*/ 1 w 1564"/>
                  <a:gd name="T91" fmla="*/ 0 h 792"/>
                  <a:gd name="T92" fmla="*/ 1 w 1564"/>
                  <a:gd name="T93" fmla="*/ 1 h 792"/>
                  <a:gd name="T94" fmla="*/ 1 w 1564"/>
                  <a:gd name="T95" fmla="*/ 1 h 792"/>
                  <a:gd name="T96" fmla="*/ 1 w 1564"/>
                  <a:gd name="T97" fmla="*/ 1 h 792"/>
                  <a:gd name="T98" fmla="*/ 1 w 1564"/>
                  <a:gd name="T99" fmla="*/ 1 h 792"/>
                  <a:gd name="T100" fmla="*/ 1 w 1564"/>
                  <a:gd name="T101" fmla="*/ 1 h 792"/>
                  <a:gd name="T102" fmla="*/ 1 w 1564"/>
                  <a:gd name="T103" fmla="*/ 1 h 792"/>
                  <a:gd name="T104" fmla="*/ 1 w 1564"/>
                  <a:gd name="T105" fmla="*/ 1 h 792"/>
                  <a:gd name="T106" fmla="*/ 1 w 1564"/>
                  <a:gd name="T107" fmla="*/ 1 h 792"/>
                  <a:gd name="T108" fmla="*/ 1 w 1564"/>
                  <a:gd name="T109" fmla="*/ 1 h 792"/>
                  <a:gd name="T110" fmla="*/ 1 w 1564"/>
                  <a:gd name="T111" fmla="*/ 1 h 792"/>
                  <a:gd name="T112" fmla="*/ 1 w 1564"/>
                  <a:gd name="T113" fmla="*/ 1 h 792"/>
                  <a:gd name="T114" fmla="*/ 1 w 1564"/>
                  <a:gd name="T115" fmla="*/ 1 h 792"/>
                  <a:gd name="T116" fmla="*/ 1 w 1564"/>
                  <a:gd name="T117" fmla="*/ 1 h 792"/>
                  <a:gd name="T118" fmla="*/ 1 w 1564"/>
                  <a:gd name="T119" fmla="*/ 1 h 792"/>
                  <a:gd name="T120" fmla="*/ 1 w 1564"/>
                  <a:gd name="T121" fmla="*/ 1 h 792"/>
                  <a:gd name="T122" fmla="*/ 1 w 1564"/>
                  <a:gd name="T123" fmla="*/ 1 h 79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64"/>
                  <a:gd name="T187" fmla="*/ 0 h 792"/>
                  <a:gd name="T188" fmla="*/ 1564 w 1564"/>
                  <a:gd name="T189" fmla="*/ 792 h 79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64" h="792">
                    <a:moveTo>
                      <a:pt x="718" y="714"/>
                    </a:moveTo>
                    <a:lnTo>
                      <a:pt x="722" y="708"/>
                    </a:lnTo>
                    <a:lnTo>
                      <a:pt x="726" y="704"/>
                    </a:lnTo>
                    <a:lnTo>
                      <a:pt x="732" y="700"/>
                    </a:lnTo>
                    <a:lnTo>
                      <a:pt x="739" y="699"/>
                    </a:lnTo>
                    <a:lnTo>
                      <a:pt x="746" y="698"/>
                    </a:lnTo>
                    <a:lnTo>
                      <a:pt x="753" y="698"/>
                    </a:lnTo>
                    <a:lnTo>
                      <a:pt x="761" y="699"/>
                    </a:lnTo>
                    <a:lnTo>
                      <a:pt x="769" y="699"/>
                    </a:lnTo>
                    <a:lnTo>
                      <a:pt x="777" y="699"/>
                    </a:lnTo>
                    <a:lnTo>
                      <a:pt x="785" y="699"/>
                    </a:lnTo>
                    <a:lnTo>
                      <a:pt x="793" y="700"/>
                    </a:lnTo>
                    <a:lnTo>
                      <a:pt x="801" y="700"/>
                    </a:lnTo>
                    <a:lnTo>
                      <a:pt x="808" y="700"/>
                    </a:lnTo>
                    <a:lnTo>
                      <a:pt x="816" y="700"/>
                    </a:lnTo>
                    <a:lnTo>
                      <a:pt x="824" y="700"/>
                    </a:lnTo>
                    <a:lnTo>
                      <a:pt x="832" y="701"/>
                    </a:lnTo>
                    <a:lnTo>
                      <a:pt x="846" y="705"/>
                    </a:lnTo>
                    <a:lnTo>
                      <a:pt x="858" y="708"/>
                    </a:lnTo>
                    <a:lnTo>
                      <a:pt x="868" y="713"/>
                    </a:lnTo>
                    <a:lnTo>
                      <a:pt x="877" y="719"/>
                    </a:lnTo>
                    <a:lnTo>
                      <a:pt x="885" y="724"/>
                    </a:lnTo>
                    <a:lnTo>
                      <a:pt x="896" y="729"/>
                    </a:lnTo>
                    <a:lnTo>
                      <a:pt x="907" y="734"/>
                    </a:lnTo>
                    <a:lnTo>
                      <a:pt x="921" y="738"/>
                    </a:lnTo>
                    <a:lnTo>
                      <a:pt x="937" y="740"/>
                    </a:lnTo>
                    <a:lnTo>
                      <a:pt x="952" y="742"/>
                    </a:lnTo>
                    <a:lnTo>
                      <a:pt x="967" y="742"/>
                    </a:lnTo>
                    <a:lnTo>
                      <a:pt x="982" y="742"/>
                    </a:lnTo>
                    <a:lnTo>
                      <a:pt x="996" y="742"/>
                    </a:lnTo>
                    <a:lnTo>
                      <a:pt x="1011" y="742"/>
                    </a:lnTo>
                    <a:lnTo>
                      <a:pt x="1026" y="743"/>
                    </a:lnTo>
                    <a:lnTo>
                      <a:pt x="1042" y="745"/>
                    </a:lnTo>
                    <a:lnTo>
                      <a:pt x="1057" y="750"/>
                    </a:lnTo>
                    <a:lnTo>
                      <a:pt x="1071" y="754"/>
                    </a:lnTo>
                    <a:lnTo>
                      <a:pt x="1085" y="760"/>
                    </a:lnTo>
                    <a:lnTo>
                      <a:pt x="1097" y="765"/>
                    </a:lnTo>
                    <a:lnTo>
                      <a:pt x="1110" y="768"/>
                    </a:lnTo>
                    <a:lnTo>
                      <a:pt x="1123" y="769"/>
                    </a:lnTo>
                    <a:lnTo>
                      <a:pt x="1134" y="767"/>
                    </a:lnTo>
                    <a:lnTo>
                      <a:pt x="1147" y="760"/>
                    </a:lnTo>
                    <a:lnTo>
                      <a:pt x="1150" y="759"/>
                    </a:lnTo>
                    <a:lnTo>
                      <a:pt x="1157" y="758"/>
                    </a:lnTo>
                    <a:lnTo>
                      <a:pt x="1163" y="758"/>
                    </a:lnTo>
                    <a:lnTo>
                      <a:pt x="1165" y="759"/>
                    </a:lnTo>
                    <a:lnTo>
                      <a:pt x="1169" y="761"/>
                    </a:lnTo>
                    <a:lnTo>
                      <a:pt x="1173" y="764"/>
                    </a:lnTo>
                    <a:lnTo>
                      <a:pt x="1178" y="766"/>
                    </a:lnTo>
                    <a:lnTo>
                      <a:pt x="1182" y="768"/>
                    </a:lnTo>
                    <a:lnTo>
                      <a:pt x="1188" y="770"/>
                    </a:lnTo>
                    <a:lnTo>
                      <a:pt x="1194" y="773"/>
                    </a:lnTo>
                    <a:lnTo>
                      <a:pt x="1199" y="774"/>
                    </a:lnTo>
                    <a:lnTo>
                      <a:pt x="1204" y="776"/>
                    </a:lnTo>
                    <a:lnTo>
                      <a:pt x="1211" y="778"/>
                    </a:lnTo>
                    <a:lnTo>
                      <a:pt x="1218" y="780"/>
                    </a:lnTo>
                    <a:lnTo>
                      <a:pt x="1224" y="781"/>
                    </a:lnTo>
                    <a:lnTo>
                      <a:pt x="1230" y="782"/>
                    </a:lnTo>
                    <a:lnTo>
                      <a:pt x="1235" y="782"/>
                    </a:lnTo>
                    <a:lnTo>
                      <a:pt x="1242" y="783"/>
                    </a:lnTo>
                    <a:lnTo>
                      <a:pt x="1249" y="784"/>
                    </a:lnTo>
                    <a:lnTo>
                      <a:pt x="1256" y="785"/>
                    </a:lnTo>
                    <a:lnTo>
                      <a:pt x="1273" y="789"/>
                    </a:lnTo>
                    <a:lnTo>
                      <a:pt x="1291" y="790"/>
                    </a:lnTo>
                    <a:lnTo>
                      <a:pt x="1309" y="791"/>
                    </a:lnTo>
                    <a:lnTo>
                      <a:pt x="1328" y="792"/>
                    </a:lnTo>
                    <a:lnTo>
                      <a:pt x="1346" y="792"/>
                    </a:lnTo>
                    <a:lnTo>
                      <a:pt x="1364" y="791"/>
                    </a:lnTo>
                    <a:lnTo>
                      <a:pt x="1382" y="791"/>
                    </a:lnTo>
                    <a:lnTo>
                      <a:pt x="1399" y="790"/>
                    </a:lnTo>
                    <a:lnTo>
                      <a:pt x="1404" y="788"/>
                    </a:lnTo>
                    <a:lnTo>
                      <a:pt x="1407" y="782"/>
                    </a:lnTo>
                    <a:lnTo>
                      <a:pt x="1411" y="776"/>
                    </a:lnTo>
                    <a:lnTo>
                      <a:pt x="1415" y="772"/>
                    </a:lnTo>
                    <a:lnTo>
                      <a:pt x="1416" y="772"/>
                    </a:lnTo>
                    <a:lnTo>
                      <a:pt x="1419" y="770"/>
                    </a:lnTo>
                    <a:lnTo>
                      <a:pt x="1423" y="770"/>
                    </a:lnTo>
                    <a:lnTo>
                      <a:pt x="1430" y="769"/>
                    </a:lnTo>
                    <a:lnTo>
                      <a:pt x="1437" y="768"/>
                    </a:lnTo>
                    <a:lnTo>
                      <a:pt x="1445" y="767"/>
                    </a:lnTo>
                    <a:lnTo>
                      <a:pt x="1454" y="766"/>
                    </a:lnTo>
                    <a:lnTo>
                      <a:pt x="1464" y="765"/>
                    </a:lnTo>
                    <a:lnTo>
                      <a:pt x="1472" y="764"/>
                    </a:lnTo>
                    <a:lnTo>
                      <a:pt x="1480" y="764"/>
                    </a:lnTo>
                    <a:lnTo>
                      <a:pt x="1489" y="764"/>
                    </a:lnTo>
                    <a:lnTo>
                      <a:pt x="1497" y="764"/>
                    </a:lnTo>
                    <a:lnTo>
                      <a:pt x="1505" y="764"/>
                    </a:lnTo>
                    <a:lnTo>
                      <a:pt x="1514" y="764"/>
                    </a:lnTo>
                    <a:lnTo>
                      <a:pt x="1522" y="764"/>
                    </a:lnTo>
                    <a:lnTo>
                      <a:pt x="1530" y="764"/>
                    </a:lnTo>
                    <a:lnTo>
                      <a:pt x="1540" y="764"/>
                    </a:lnTo>
                    <a:lnTo>
                      <a:pt x="1549" y="765"/>
                    </a:lnTo>
                    <a:lnTo>
                      <a:pt x="1557" y="765"/>
                    </a:lnTo>
                    <a:lnTo>
                      <a:pt x="1561" y="762"/>
                    </a:lnTo>
                    <a:lnTo>
                      <a:pt x="1563" y="759"/>
                    </a:lnTo>
                    <a:lnTo>
                      <a:pt x="1564" y="754"/>
                    </a:lnTo>
                    <a:lnTo>
                      <a:pt x="1563" y="750"/>
                    </a:lnTo>
                    <a:lnTo>
                      <a:pt x="1563" y="744"/>
                    </a:lnTo>
                    <a:lnTo>
                      <a:pt x="1558" y="739"/>
                    </a:lnTo>
                    <a:lnTo>
                      <a:pt x="1552" y="737"/>
                    </a:lnTo>
                    <a:lnTo>
                      <a:pt x="1545" y="736"/>
                    </a:lnTo>
                    <a:lnTo>
                      <a:pt x="1538" y="735"/>
                    </a:lnTo>
                    <a:lnTo>
                      <a:pt x="1529" y="734"/>
                    </a:lnTo>
                    <a:lnTo>
                      <a:pt x="1520" y="734"/>
                    </a:lnTo>
                    <a:lnTo>
                      <a:pt x="1508" y="734"/>
                    </a:lnTo>
                    <a:lnTo>
                      <a:pt x="1495" y="732"/>
                    </a:lnTo>
                    <a:lnTo>
                      <a:pt x="1494" y="731"/>
                    </a:lnTo>
                    <a:lnTo>
                      <a:pt x="1494" y="729"/>
                    </a:lnTo>
                    <a:lnTo>
                      <a:pt x="1494" y="728"/>
                    </a:lnTo>
                    <a:lnTo>
                      <a:pt x="1491" y="727"/>
                    </a:lnTo>
                    <a:lnTo>
                      <a:pt x="1499" y="726"/>
                    </a:lnTo>
                    <a:lnTo>
                      <a:pt x="1510" y="726"/>
                    </a:lnTo>
                    <a:lnTo>
                      <a:pt x="1521" y="724"/>
                    </a:lnTo>
                    <a:lnTo>
                      <a:pt x="1532" y="724"/>
                    </a:lnTo>
                    <a:lnTo>
                      <a:pt x="1542" y="723"/>
                    </a:lnTo>
                    <a:lnTo>
                      <a:pt x="1550" y="722"/>
                    </a:lnTo>
                    <a:lnTo>
                      <a:pt x="1556" y="720"/>
                    </a:lnTo>
                    <a:lnTo>
                      <a:pt x="1557" y="716"/>
                    </a:lnTo>
                    <a:lnTo>
                      <a:pt x="1553" y="708"/>
                    </a:lnTo>
                    <a:lnTo>
                      <a:pt x="1545" y="704"/>
                    </a:lnTo>
                    <a:lnTo>
                      <a:pt x="1533" y="700"/>
                    </a:lnTo>
                    <a:lnTo>
                      <a:pt x="1519" y="699"/>
                    </a:lnTo>
                    <a:lnTo>
                      <a:pt x="1503" y="699"/>
                    </a:lnTo>
                    <a:lnTo>
                      <a:pt x="1485" y="700"/>
                    </a:lnTo>
                    <a:lnTo>
                      <a:pt x="1469" y="701"/>
                    </a:lnTo>
                    <a:lnTo>
                      <a:pt x="1454" y="704"/>
                    </a:lnTo>
                    <a:lnTo>
                      <a:pt x="1443" y="706"/>
                    </a:lnTo>
                    <a:lnTo>
                      <a:pt x="1432" y="708"/>
                    </a:lnTo>
                    <a:lnTo>
                      <a:pt x="1423" y="712"/>
                    </a:lnTo>
                    <a:lnTo>
                      <a:pt x="1414" y="715"/>
                    </a:lnTo>
                    <a:lnTo>
                      <a:pt x="1405" y="719"/>
                    </a:lnTo>
                    <a:lnTo>
                      <a:pt x="1396" y="722"/>
                    </a:lnTo>
                    <a:lnTo>
                      <a:pt x="1385" y="724"/>
                    </a:lnTo>
                    <a:lnTo>
                      <a:pt x="1374" y="726"/>
                    </a:lnTo>
                    <a:lnTo>
                      <a:pt x="1377" y="721"/>
                    </a:lnTo>
                    <a:lnTo>
                      <a:pt x="1383" y="716"/>
                    </a:lnTo>
                    <a:lnTo>
                      <a:pt x="1389" y="713"/>
                    </a:lnTo>
                    <a:lnTo>
                      <a:pt x="1394" y="711"/>
                    </a:lnTo>
                    <a:lnTo>
                      <a:pt x="1401" y="708"/>
                    </a:lnTo>
                    <a:lnTo>
                      <a:pt x="1407" y="706"/>
                    </a:lnTo>
                    <a:lnTo>
                      <a:pt x="1414" y="704"/>
                    </a:lnTo>
                    <a:lnTo>
                      <a:pt x="1421" y="702"/>
                    </a:lnTo>
                    <a:lnTo>
                      <a:pt x="1428" y="701"/>
                    </a:lnTo>
                    <a:lnTo>
                      <a:pt x="1436" y="700"/>
                    </a:lnTo>
                    <a:lnTo>
                      <a:pt x="1444" y="699"/>
                    </a:lnTo>
                    <a:lnTo>
                      <a:pt x="1452" y="698"/>
                    </a:lnTo>
                    <a:lnTo>
                      <a:pt x="1459" y="697"/>
                    </a:lnTo>
                    <a:lnTo>
                      <a:pt x="1466" y="696"/>
                    </a:lnTo>
                    <a:lnTo>
                      <a:pt x="1472" y="693"/>
                    </a:lnTo>
                    <a:lnTo>
                      <a:pt x="1475" y="690"/>
                    </a:lnTo>
                    <a:lnTo>
                      <a:pt x="1470" y="682"/>
                    </a:lnTo>
                    <a:lnTo>
                      <a:pt x="1464" y="677"/>
                    </a:lnTo>
                    <a:lnTo>
                      <a:pt x="1453" y="674"/>
                    </a:lnTo>
                    <a:lnTo>
                      <a:pt x="1443" y="673"/>
                    </a:lnTo>
                    <a:lnTo>
                      <a:pt x="1431" y="674"/>
                    </a:lnTo>
                    <a:lnTo>
                      <a:pt x="1419" y="676"/>
                    </a:lnTo>
                    <a:lnTo>
                      <a:pt x="1407" y="678"/>
                    </a:lnTo>
                    <a:lnTo>
                      <a:pt x="1397" y="681"/>
                    </a:lnTo>
                    <a:lnTo>
                      <a:pt x="1386" y="683"/>
                    </a:lnTo>
                    <a:lnTo>
                      <a:pt x="1378" y="686"/>
                    </a:lnTo>
                    <a:lnTo>
                      <a:pt x="1369" y="691"/>
                    </a:lnTo>
                    <a:lnTo>
                      <a:pt x="1361" y="694"/>
                    </a:lnTo>
                    <a:lnTo>
                      <a:pt x="1353" y="699"/>
                    </a:lnTo>
                    <a:lnTo>
                      <a:pt x="1344" y="701"/>
                    </a:lnTo>
                    <a:lnTo>
                      <a:pt x="1335" y="704"/>
                    </a:lnTo>
                    <a:lnTo>
                      <a:pt x="1324" y="705"/>
                    </a:lnTo>
                    <a:lnTo>
                      <a:pt x="1325" y="698"/>
                    </a:lnTo>
                    <a:lnTo>
                      <a:pt x="1329" y="691"/>
                    </a:lnTo>
                    <a:lnTo>
                      <a:pt x="1336" y="685"/>
                    </a:lnTo>
                    <a:lnTo>
                      <a:pt x="1344" y="679"/>
                    </a:lnTo>
                    <a:lnTo>
                      <a:pt x="1351" y="675"/>
                    </a:lnTo>
                    <a:lnTo>
                      <a:pt x="1356" y="670"/>
                    </a:lnTo>
                    <a:lnTo>
                      <a:pt x="1358" y="667"/>
                    </a:lnTo>
                    <a:lnTo>
                      <a:pt x="1355" y="662"/>
                    </a:lnTo>
                    <a:lnTo>
                      <a:pt x="1347" y="660"/>
                    </a:lnTo>
                    <a:lnTo>
                      <a:pt x="1338" y="660"/>
                    </a:lnTo>
                    <a:lnTo>
                      <a:pt x="1325" y="663"/>
                    </a:lnTo>
                    <a:lnTo>
                      <a:pt x="1313" y="667"/>
                    </a:lnTo>
                    <a:lnTo>
                      <a:pt x="1299" y="671"/>
                    </a:lnTo>
                    <a:lnTo>
                      <a:pt x="1285" y="676"/>
                    </a:lnTo>
                    <a:lnTo>
                      <a:pt x="1273" y="679"/>
                    </a:lnTo>
                    <a:lnTo>
                      <a:pt x="1263" y="681"/>
                    </a:lnTo>
                    <a:lnTo>
                      <a:pt x="1253" y="679"/>
                    </a:lnTo>
                    <a:lnTo>
                      <a:pt x="1241" y="677"/>
                    </a:lnTo>
                    <a:lnTo>
                      <a:pt x="1230" y="675"/>
                    </a:lnTo>
                    <a:lnTo>
                      <a:pt x="1217" y="671"/>
                    </a:lnTo>
                    <a:lnTo>
                      <a:pt x="1204" y="668"/>
                    </a:lnTo>
                    <a:lnTo>
                      <a:pt x="1192" y="663"/>
                    </a:lnTo>
                    <a:lnTo>
                      <a:pt x="1181" y="659"/>
                    </a:lnTo>
                    <a:lnTo>
                      <a:pt x="1173" y="655"/>
                    </a:lnTo>
                    <a:lnTo>
                      <a:pt x="1170" y="661"/>
                    </a:lnTo>
                    <a:lnTo>
                      <a:pt x="1164" y="674"/>
                    </a:lnTo>
                    <a:lnTo>
                      <a:pt x="1158" y="686"/>
                    </a:lnTo>
                    <a:lnTo>
                      <a:pt x="1156" y="693"/>
                    </a:lnTo>
                    <a:lnTo>
                      <a:pt x="1142" y="696"/>
                    </a:lnTo>
                    <a:lnTo>
                      <a:pt x="1129" y="697"/>
                    </a:lnTo>
                    <a:lnTo>
                      <a:pt x="1117" y="697"/>
                    </a:lnTo>
                    <a:lnTo>
                      <a:pt x="1104" y="697"/>
                    </a:lnTo>
                    <a:lnTo>
                      <a:pt x="1090" y="696"/>
                    </a:lnTo>
                    <a:lnTo>
                      <a:pt x="1078" y="694"/>
                    </a:lnTo>
                    <a:lnTo>
                      <a:pt x="1065" y="691"/>
                    </a:lnTo>
                    <a:lnTo>
                      <a:pt x="1051" y="688"/>
                    </a:lnTo>
                    <a:lnTo>
                      <a:pt x="1033" y="681"/>
                    </a:lnTo>
                    <a:lnTo>
                      <a:pt x="1014" y="673"/>
                    </a:lnTo>
                    <a:lnTo>
                      <a:pt x="997" y="664"/>
                    </a:lnTo>
                    <a:lnTo>
                      <a:pt x="981" y="656"/>
                    </a:lnTo>
                    <a:lnTo>
                      <a:pt x="966" y="648"/>
                    </a:lnTo>
                    <a:lnTo>
                      <a:pt x="953" y="641"/>
                    </a:lnTo>
                    <a:lnTo>
                      <a:pt x="943" y="637"/>
                    </a:lnTo>
                    <a:lnTo>
                      <a:pt x="935" y="633"/>
                    </a:lnTo>
                    <a:lnTo>
                      <a:pt x="926" y="631"/>
                    </a:lnTo>
                    <a:lnTo>
                      <a:pt x="916" y="629"/>
                    </a:lnTo>
                    <a:lnTo>
                      <a:pt x="905" y="626"/>
                    </a:lnTo>
                    <a:lnTo>
                      <a:pt x="892" y="625"/>
                    </a:lnTo>
                    <a:lnTo>
                      <a:pt x="879" y="624"/>
                    </a:lnTo>
                    <a:lnTo>
                      <a:pt x="866" y="623"/>
                    </a:lnTo>
                    <a:lnTo>
                      <a:pt x="851" y="622"/>
                    </a:lnTo>
                    <a:lnTo>
                      <a:pt x="835" y="622"/>
                    </a:lnTo>
                    <a:lnTo>
                      <a:pt x="832" y="620"/>
                    </a:lnTo>
                    <a:lnTo>
                      <a:pt x="826" y="614"/>
                    </a:lnTo>
                    <a:lnTo>
                      <a:pt x="817" y="606"/>
                    </a:lnTo>
                    <a:lnTo>
                      <a:pt x="803" y="595"/>
                    </a:lnTo>
                    <a:lnTo>
                      <a:pt x="785" y="585"/>
                    </a:lnTo>
                    <a:lnTo>
                      <a:pt x="760" y="574"/>
                    </a:lnTo>
                    <a:lnTo>
                      <a:pt x="730" y="562"/>
                    </a:lnTo>
                    <a:lnTo>
                      <a:pt x="692" y="553"/>
                    </a:lnTo>
                    <a:lnTo>
                      <a:pt x="682" y="552"/>
                    </a:lnTo>
                    <a:lnTo>
                      <a:pt x="672" y="550"/>
                    </a:lnTo>
                    <a:lnTo>
                      <a:pt x="661" y="550"/>
                    </a:lnTo>
                    <a:lnTo>
                      <a:pt x="648" y="550"/>
                    </a:lnTo>
                    <a:lnTo>
                      <a:pt x="635" y="549"/>
                    </a:lnTo>
                    <a:lnTo>
                      <a:pt x="624" y="548"/>
                    </a:lnTo>
                    <a:lnTo>
                      <a:pt x="613" y="547"/>
                    </a:lnTo>
                    <a:lnTo>
                      <a:pt x="604" y="545"/>
                    </a:lnTo>
                    <a:lnTo>
                      <a:pt x="584" y="537"/>
                    </a:lnTo>
                    <a:lnTo>
                      <a:pt x="567" y="527"/>
                    </a:lnTo>
                    <a:lnTo>
                      <a:pt x="552" y="517"/>
                    </a:lnTo>
                    <a:lnTo>
                      <a:pt x="538" y="507"/>
                    </a:lnTo>
                    <a:lnTo>
                      <a:pt x="525" y="496"/>
                    </a:lnTo>
                    <a:lnTo>
                      <a:pt x="508" y="489"/>
                    </a:lnTo>
                    <a:lnTo>
                      <a:pt x="492" y="484"/>
                    </a:lnTo>
                    <a:lnTo>
                      <a:pt x="472" y="483"/>
                    </a:lnTo>
                    <a:lnTo>
                      <a:pt x="455" y="484"/>
                    </a:lnTo>
                    <a:lnTo>
                      <a:pt x="439" y="486"/>
                    </a:lnTo>
                    <a:lnTo>
                      <a:pt x="422" y="492"/>
                    </a:lnTo>
                    <a:lnTo>
                      <a:pt x="406" y="501"/>
                    </a:lnTo>
                    <a:lnTo>
                      <a:pt x="390" y="514"/>
                    </a:lnTo>
                    <a:lnTo>
                      <a:pt x="376" y="529"/>
                    </a:lnTo>
                    <a:lnTo>
                      <a:pt x="366" y="549"/>
                    </a:lnTo>
                    <a:lnTo>
                      <a:pt x="358" y="575"/>
                    </a:lnTo>
                    <a:lnTo>
                      <a:pt x="355" y="586"/>
                    </a:lnTo>
                    <a:lnTo>
                      <a:pt x="355" y="601"/>
                    </a:lnTo>
                    <a:lnTo>
                      <a:pt x="354" y="614"/>
                    </a:lnTo>
                    <a:lnTo>
                      <a:pt x="353" y="620"/>
                    </a:lnTo>
                    <a:lnTo>
                      <a:pt x="347" y="623"/>
                    </a:lnTo>
                    <a:lnTo>
                      <a:pt x="341" y="620"/>
                    </a:lnTo>
                    <a:lnTo>
                      <a:pt x="336" y="613"/>
                    </a:lnTo>
                    <a:lnTo>
                      <a:pt x="332" y="605"/>
                    </a:lnTo>
                    <a:lnTo>
                      <a:pt x="328" y="592"/>
                    </a:lnTo>
                    <a:lnTo>
                      <a:pt x="323" y="576"/>
                    </a:lnTo>
                    <a:lnTo>
                      <a:pt x="318" y="562"/>
                    </a:lnTo>
                    <a:lnTo>
                      <a:pt x="317" y="552"/>
                    </a:lnTo>
                    <a:lnTo>
                      <a:pt x="318" y="529"/>
                    </a:lnTo>
                    <a:lnTo>
                      <a:pt x="322" y="506"/>
                    </a:lnTo>
                    <a:lnTo>
                      <a:pt x="326" y="486"/>
                    </a:lnTo>
                    <a:lnTo>
                      <a:pt x="332" y="468"/>
                    </a:lnTo>
                    <a:lnTo>
                      <a:pt x="338" y="450"/>
                    </a:lnTo>
                    <a:lnTo>
                      <a:pt x="345" y="436"/>
                    </a:lnTo>
                    <a:lnTo>
                      <a:pt x="351" y="425"/>
                    </a:lnTo>
                    <a:lnTo>
                      <a:pt x="355" y="416"/>
                    </a:lnTo>
                    <a:lnTo>
                      <a:pt x="352" y="411"/>
                    </a:lnTo>
                    <a:lnTo>
                      <a:pt x="346" y="409"/>
                    </a:lnTo>
                    <a:lnTo>
                      <a:pt x="339" y="408"/>
                    </a:lnTo>
                    <a:lnTo>
                      <a:pt x="332" y="408"/>
                    </a:lnTo>
                    <a:lnTo>
                      <a:pt x="324" y="408"/>
                    </a:lnTo>
                    <a:lnTo>
                      <a:pt x="316" y="409"/>
                    </a:lnTo>
                    <a:lnTo>
                      <a:pt x="309" y="409"/>
                    </a:lnTo>
                    <a:lnTo>
                      <a:pt x="302" y="409"/>
                    </a:lnTo>
                    <a:lnTo>
                      <a:pt x="296" y="407"/>
                    </a:lnTo>
                    <a:lnTo>
                      <a:pt x="294" y="401"/>
                    </a:lnTo>
                    <a:lnTo>
                      <a:pt x="291" y="393"/>
                    </a:lnTo>
                    <a:lnTo>
                      <a:pt x="288" y="382"/>
                    </a:lnTo>
                    <a:lnTo>
                      <a:pt x="284" y="373"/>
                    </a:lnTo>
                    <a:lnTo>
                      <a:pt x="277" y="365"/>
                    </a:lnTo>
                    <a:lnTo>
                      <a:pt x="267" y="359"/>
                    </a:lnTo>
                    <a:lnTo>
                      <a:pt x="252" y="357"/>
                    </a:lnTo>
                    <a:lnTo>
                      <a:pt x="239" y="358"/>
                    </a:lnTo>
                    <a:lnTo>
                      <a:pt x="228" y="362"/>
                    </a:lnTo>
                    <a:lnTo>
                      <a:pt x="220" y="365"/>
                    </a:lnTo>
                    <a:lnTo>
                      <a:pt x="214" y="371"/>
                    </a:lnTo>
                    <a:lnTo>
                      <a:pt x="207" y="375"/>
                    </a:lnTo>
                    <a:lnTo>
                      <a:pt x="201" y="380"/>
                    </a:lnTo>
                    <a:lnTo>
                      <a:pt x="195" y="383"/>
                    </a:lnTo>
                    <a:lnTo>
                      <a:pt x="188" y="385"/>
                    </a:lnTo>
                    <a:lnTo>
                      <a:pt x="181" y="385"/>
                    </a:lnTo>
                    <a:lnTo>
                      <a:pt x="176" y="383"/>
                    </a:lnTo>
                    <a:lnTo>
                      <a:pt x="170" y="381"/>
                    </a:lnTo>
                    <a:lnTo>
                      <a:pt x="165" y="375"/>
                    </a:lnTo>
                    <a:lnTo>
                      <a:pt x="162" y="362"/>
                    </a:lnTo>
                    <a:lnTo>
                      <a:pt x="162" y="345"/>
                    </a:lnTo>
                    <a:lnTo>
                      <a:pt x="164" y="333"/>
                    </a:lnTo>
                    <a:lnTo>
                      <a:pt x="164" y="324"/>
                    </a:lnTo>
                    <a:lnTo>
                      <a:pt x="163" y="320"/>
                    </a:lnTo>
                    <a:lnTo>
                      <a:pt x="159" y="317"/>
                    </a:lnTo>
                    <a:lnTo>
                      <a:pt x="154" y="314"/>
                    </a:lnTo>
                    <a:lnTo>
                      <a:pt x="146" y="312"/>
                    </a:lnTo>
                    <a:lnTo>
                      <a:pt x="135" y="311"/>
                    </a:lnTo>
                    <a:lnTo>
                      <a:pt x="124" y="310"/>
                    </a:lnTo>
                    <a:lnTo>
                      <a:pt x="109" y="310"/>
                    </a:lnTo>
                    <a:lnTo>
                      <a:pt x="93" y="311"/>
                    </a:lnTo>
                    <a:lnTo>
                      <a:pt x="80" y="309"/>
                    </a:lnTo>
                    <a:lnTo>
                      <a:pt x="72" y="302"/>
                    </a:lnTo>
                    <a:lnTo>
                      <a:pt x="67" y="291"/>
                    </a:lnTo>
                    <a:lnTo>
                      <a:pt x="66" y="278"/>
                    </a:lnTo>
                    <a:lnTo>
                      <a:pt x="70" y="269"/>
                    </a:lnTo>
                    <a:lnTo>
                      <a:pt x="76" y="265"/>
                    </a:lnTo>
                    <a:lnTo>
                      <a:pt x="86" y="261"/>
                    </a:lnTo>
                    <a:lnTo>
                      <a:pt x="96" y="257"/>
                    </a:lnTo>
                    <a:lnTo>
                      <a:pt x="103" y="252"/>
                    </a:lnTo>
                    <a:lnTo>
                      <a:pt x="106" y="249"/>
                    </a:lnTo>
                    <a:lnTo>
                      <a:pt x="106" y="246"/>
                    </a:lnTo>
                    <a:lnTo>
                      <a:pt x="108" y="245"/>
                    </a:lnTo>
                    <a:lnTo>
                      <a:pt x="112" y="245"/>
                    </a:lnTo>
                    <a:lnTo>
                      <a:pt x="118" y="245"/>
                    </a:lnTo>
                    <a:lnTo>
                      <a:pt x="124" y="245"/>
                    </a:lnTo>
                    <a:lnTo>
                      <a:pt x="129" y="245"/>
                    </a:lnTo>
                    <a:lnTo>
                      <a:pt x="135" y="245"/>
                    </a:lnTo>
                    <a:lnTo>
                      <a:pt x="140" y="245"/>
                    </a:lnTo>
                    <a:lnTo>
                      <a:pt x="143" y="245"/>
                    </a:lnTo>
                    <a:lnTo>
                      <a:pt x="144" y="245"/>
                    </a:lnTo>
                    <a:lnTo>
                      <a:pt x="146" y="249"/>
                    </a:lnTo>
                    <a:lnTo>
                      <a:pt x="151" y="256"/>
                    </a:lnTo>
                    <a:lnTo>
                      <a:pt x="159" y="263"/>
                    </a:lnTo>
                    <a:lnTo>
                      <a:pt x="172" y="266"/>
                    </a:lnTo>
                    <a:lnTo>
                      <a:pt x="179" y="266"/>
                    </a:lnTo>
                    <a:lnTo>
                      <a:pt x="185" y="263"/>
                    </a:lnTo>
                    <a:lnTo>
                      <a:pt x="188" y="258"/>
                    </a:lnTo>
                    <a:lnTo>
                      <a:pt x="192" y="252"/>
                    </a:lnTo>
                    <a:lnTo>
                      <a:pt x="195" y="245"/>
                    </a:lnTo>
                    <a:lnTo>
                      <a:pt x="199" y="238"/>
                    </a:lnTo>
                    <a:lnTo>
                      <a:pt x="203" y="231"/>
                    </a:lnTo>
                    <a:lnTo>
                      <a:pt x="208" y="226"/>
                    </a:lnTo>
                    <a:lnTo>
                      <a:pt x="217" y="221"/>
                    </a:lnTo>
                    <a:lnTo>
                      <a:pt x="226" y="222"/>
                    </a:lnTo>
                    <a:lnTo>
                      <a:pt x="233" y="228"/>
                    </a:lnTo>
                    <a:lnTo>
                      <a:pt x="238" y="237"/>
                    </a:lnTo>
                    <a:lnTo>
                      <a:pt x="242" y="257"/>
                    </a:lnTo>
                    <a:lnTo>
                      <a:pt x="243" y="271"/>
                    </a:lnTo>
                    <a:lnTo>
                      <a:pt x="241" y="280"/>
                    </a:lnTo>
                    <a:lnTo>
                      <a:pt x="238" y="287"/>
                    </a:lnTo>
                    <a:lnTo>
                      <a:pt x="233" y="290"/>
                    </a:lnTo>
                    <a:lnTo>
                      <a:pt x="228" y="294"/>
                    </a:lnTo>
                    <a:lnTo>
                      <a:pt x="225" y="297"/>
                    </a:lnTo>
                    <a:lnTo>
                      <a:pt x="224" y="302"/>
                    </a:lnTo>
                    <a:lnTo>
                      <a:pt x="226" y="306"/>
                    </a:lnTo>
                    <a:lnTo>
                      <a:pt x="231" y="309"/>
                    </a:lnTo>
                    <a:lnTo>
                      <a:pt x="237" y="311"/>
                    </a:lnTo>
                    <a:lnTo>
                      <a:pt x="243" y="311"/>
                    </a:lnTo>
                    <a:lnTo>
                      <a:pt x="252" y="312"/>
                    </a:lnTo>
                    <a:lnTo>
                      <a:pt x="260" y="314"/>
                    </a:lnTo>
                    <a:lnTo>
                      <a:pt x="268" y="318"/>
                    </a:lnTo>
                    <a:lnTo>
                      <a:pt x="273" y="324"/>
                    </a:lnTo>
                    <a:lnTo>
                      <a:pt x="276" y="324"/>
                    </a:lnTo>
                    <a:lnTo>
                      <a:pt x="280" y="324"/>
                    </a:lnTo>
                    <a:lnTo>
                      <a:pt x="286" y="324"/>
                    </a:lnTo>
                    <a:lnTo>
                      <a:pt x="294" y="324"/>
                    </a:lnTo>
                    <a:lnTo>
                      <a:pt x="302" y="324"/>
                    </a:lnTo>
                    <a:lnTo>
                      <a:pt x="309" y="324"/>
                    </a:lnTo>
                    <a:lnTo>
                      <a:pt x="314" y="325"/>
                    </a:lnTo>
                    <a:lnTo>
                      <a:pt x="316" y="325"/>
                    </a:lnTo>
                    <a:lnTo>
                      <a:pt x="318" y="328"/>
                    </a:lnTo>
                    <a:lnTo>
                      <a:pt x="323" y="335"/>
                    </a:lnTo>
                    <a:lnTo>
                      <a:pt x="329" y="345"/>
                    </a:lnTo>
                    <a:lnTo>
                      <a:pt x="336" y="356"/>
                    </a:lnTo>
                    <a:lnTo>
                      <a:pt x="343" y="367"/>
                    </a:lnTo>
                    <a:lnTo>
                      <a:pt x="349" y="378"/>
                    </a:lnTo>
                    <a:lnTo>
                      <a:pt x="355" y="385"/>
                    </a:lnTo>
                    <a:lnTo>
                      <a:pt x="359" y="388"/>
                    </a:lnTo>
                    <a:lnTo>
                      <a:pt x="371" y="392"/>
                    </a:lnTo>
                    <a:lnTo>
                      <a:pt x="381" y="394"/>
                    </a:lnTo>
                    <a:lnTo>
                      <a:pt x="385" y="397"/>
                    </a:lnTo>
                    <a:lnTo>
                      <a:pt x="384" y="402"/>
                    </a:lnTo>
                    <a:lnTo>
                      <a:pt x="382" y="403"/>
                    </a:lnTo>
                    <a:lnTo>
                      <a:pt x="376" y="403"/>
                    </a:lnTo>
                    <a:lnTo>
                      <a:pt x="369" y="404"/>
                    </a:lnTo>
                    <a:lnTo>
                      <a:pt x="367" y="405"/>
                    </a:lnTo>
                    <a:lnTo>
                      <a:pt x="368" y="408"/>
                    </a:lnTo>
                    <a:lnTo>
                      <a:pt x="368" y="410"/>
                    </a:lnTo>
                    <a:lnTo>
                      <a:pt x="367" y="413"/>
                    </a:lnTo>
                    <a:lnTo>
                      <a:pt x="368" y="416"/>
                    </a:lnTo>
                    <a:lnTo>
                      <a:pt x="374" y="419"/>
                    </a:lnTo>
                    <a:lnTo>
                      <a:pt x="382" y="420"/>
                    </a:lnTo>
                    <a:lnTo>
                      <a:pt x="390" y="423"/>
                    </a:lnTo>
                    <a:lnTo>
                      <a:pt x="398" y="423"/>
                    </a:lnTo>
                    <a:lnTo>
                      <a:pt x="407" y="424"/>
                    </a:lnTo>
                    <a:lnTo>
                      <a:pt x="415" y="424"/>
                    </a:lnTo>
                    <a:lnTo>
                      <a:pt x="423" y="425"/>
                    </a:lnTo>
                    <a:lnTo>
                      <a:pt x="430" y="426"/>
                    </a:lnTo>
                    <a:lnTo>
                      <a:pt x="437" y="427"/>
                    </a:lnTo>
                    <a:lnTo>
                      <a:pt x="443" y="430"/>
                    </a:lnTo>
                    <a:lnTo>
                      <a:pt x="449" y="433"/>
                    </a:lnTo>
                    <a:lnTo>
                      <a:pt x="453" y="435"/>
                    </a:lnTo>
                    <a:lnTo>
                      <a:pt x="459" y="439"/>
                    </a:lnTo>
                    <a:lnTo>
                      <a:pt x="464" y="441"/>
                    </a:lnTo>
                    <a:lnTo>
                      <a:pt x="469" y="445"/>
                    </a:lnTo>
                    <a:lnTo>
                      <a:pt x="476" y="447"/>
                    </a:lnTo>
                    <a:lnTo>
                      <a:pt x="491" y="453"/>
                    </a:lnTo>
                    <a:lnTo>
                      <a:pt x="508" y="458"/>
                    </a:lnTo>
                    <a:lnTo>
                      <a:pt x="527" y="464"/>
                    </a:lnTo>
                    <a:lnTo>
                      <a:pt x="545" y="470"/>
                    </a:lnTo>
                    <a:lnTo>
                      <a:pt x="565" y="477"/>
                    </a:lnTo>
                    <a:lnTo>
                      <a:pt x="584" y="481"/>
                    </a:lnTo>
                    <a:lnTo>
                      <a:pt x="603" y="485"/>
                    </a:lnTo>
                    <a:lnTo>
                      <a:pt x="620" y="487"/>
                    </a:lnTo>
                    <a:lnTo>
                      <a:pt x="641" y="491"/>
                    </a:lnTo>
                    <a:lnTo>
                      <a:pt x="664" y="498"/>
                    </a:lnTo>
                    <a:lnTo>
                      <a:pt x="687" y="506"/>
                    </a:lnTo>
                    <a:lnTo>
                      <a:pt x="710" y="515"/>
                    </a:lnTo>
                    <a:lnTo>
                      <a:pt x="732" y="525"/>
                    </a:lnTo>
                    <a:lnTo>
                      <a:pt x="753" y="536"/>
                    </a:lnTo>
                    <a:lnTo>
                      <a:pt x="770" y="544"/>
                    </a:lnTo>
                    <a:lnTo>
                      <a:pt x="784" y="550"/>
                    </a:lnTo>
                    <a:lnTo>
                      <a:pt x="793" y="555"/>
                    </a:lnTo>
                    <a:lnTo>
                      <a:pt x="801" y="560"/>
                    </a:lnTo>
                    <a:lnTo>
                      <a:pt x="808" y="564"/>
                    </a:lnTo>
                    <a:lnTo>
                      <a:pt x="814" y="569"/>
                    </a:lnTo>
                    <a:lnTo>
                      <a:pt x="821" y="574"/>
                    </a:lnTo>
                    <a:lnTo>
                      <a:pt x="825" y="577"/>
                    </a:lnTo>
                    <a:lnTo>
                      <a:pt x="831" y="579"/>
                    </a:lnTo>
                    <a:lnTo>
                      <a:pt x="837" y="582"/>
                    </a:lnTo>
                    <a:lnTo>
                      <a:pt x="841" y="583"/>
                    </a:lnTo>
                    <a:lnTo>
                      <a:pt x="848" y="583"/>
                    </a:lnTo>
                    <a:lnTo>
                      <a:pt x="854" y="583"/>
                    </a:lnTo>
                    <a:lnTo>
                      <a:pt x="858" y="584"/>
                    </a:lnTo>
                    <a:lnTo>
                      <a:pt x="863" y="591"/>
                    </a:lnTo>
                    <a:lnTo>
                      <a:pt x="870" y="597"/>
                    </a:lnTo>
                    <a:lnTo>
                      <a:pt x="877" y="602"/>
                    </a:lnTo>
                    <a:lnTo>
                      <a:pt x="888" y="607"/>
                    </a:lnTo>
                    <a:lnTo>
                      <a:pt x="900" y="609"/>
                    </a:lnTo>
                    <a:lnTo>
                      <a:pt x="913" y="610"/>
                    </a:lnTo>
                    <a:lnTo>
                      <a:pt x="927" y="610"/>
                    </a:lnTo>
                    <a:lnTo>
                      <a:pt x="938" y="610"/>
                    </a:lnTo>
                    <a:lnTo>
                      <a:pt x="949" y="610"/>
                    </a:lnTo>
                    <a:lnTo>
                      <a:pt x="958" y="609"/>
                    </a:lnTo>
                    <a:lnTo>
                      <a:pt x="964" y="609"/>
                    </a:lnTo>
                    <a:lnTo>
                      <a:pt x="966" y="609"/>
                    </a:lnTo>
                    <a:lnTo>
                      <a:pt x="981" y="614"/>
                    </a:lnTo>
                    <a:lnTo>
                      <a:pt x="995" y="620"/>
                    </a:lnTo>
                    <a:lnTo>
                      <a:pt x="1008" y="626"/>
                    </a:lnTo>
                    <a:lnTo>
                      <a:pt x="1022" y="632"/>
                    </a:lnTo>
                    <a:lnTo>
                      <a:pt x="1036" y="639"/>
                    </a:lnTo>
                    <a:lnTo>
                      <a:pt x="1050" y="646"/>
                    </a:lnTo>
                    <a:lnTo>
                      <a:pt x="1064" y="653"/>
                    </a:lnTo>
                    <a:lnTo>
                      <a:pt x="1078" y="659"/>
                    </a:lnTo>
                    <a:lnTo>
                      <a:pt x="1086" y="662"/>
                    </a:lnTo>
                    <a:lnTo>
                      <a:pt x="1095" y="666"/>
                    </a:lnTo>
                    <a:lnTo>
                      <a:pt x="1105" y="669"/>
                    </a:lnTo>
                    <a:lnTo>
                      <a:pt x="1116" y="673"/>
                    </a:lnTo>
                    <a:lnTo>
                      <a:pt x="1126" y="676"/>
                    </a:lnTo>
                    <a:lnTo>
                      <a:pt x="1134" y="679"/>
                    </a:lnTo>
                    <a:lnTo>
                      <a:pt x="1139" y="682"/>
                    </a:lnTo>
                    <a:lnTo>
                      <a:pt x="1141" y="683"/>
                    </a:lnTo>
                    <a:lnTo>
                      <a:pt x="1144" y="678"/>
                    </a:lnTo>
                    <a:lnTo>
                      <a:pt x="1149" y="667"/>
                    </a:lnTo>
                    <a:lnTo>
                      <a:pt x="1155" y="655"/>
                    </a:lnTo>
                    <a:lnTo>
                      <a:pt x="1156" y="650"/>
                    </a:lnTo>
                    <a:lnTo>
                      <a:pt x="1154" y="648"/>
                    </a:lnTo>
                    <a:lnTo>
                      <a:pt x="1146" y="647"/>
                    </a:lnTo>
                    <a:lnTo>
                      <a:pt x="1134" y="644"/>
                    </a:lnTo>
                    <a:lnTo>
                      <a:pt x="1120" y="640"/>
                    </a:lnTo>
                    <a:lnTo>
                      <a:pt x="1104" y="636"/>
                    </a:lnTo>
                    <a:lnTo>
                      <a:pt x="1088" y="630"/>
                    </a:lnTo>
                    <a:lnTo>
                      <a:pt x="1072" y="624"/>
                    </a:lnTo>
                    <a:lnTo>
                      <a:pt x="1057" y="617"/>
                    </a:lnTo>
                    <a:lnTo>
                      <a:pt x="1050" y="615"/>
                    </a:lnTo>
                    <a:lnTo>
                      <a:pt x="1033" y="609"/>
                    </a:lnTo>
                    <a:lnTo>
                      <a:pt x="1010" y="602"/>
                    </a:lnTo>
                    <a:lnTo>
                      <a:pt x="982" y="593"/>
                    </a:lnTo>
                    <a:lnTo>
                      <a:pt x="953" y="585"/>
                    </a:lnTo>
                    <a:lnTo>
                      <a:pt x="927" y="577"/>
                    </a:lnTo>
                    <a:lnTo>
                      <a:pt x="905" y="570"/>
                    </a:lnTo>
                    <a:lnTo>
                      <a:pt x="890" y="567"/>
                    </a:lnTo>
                    <a:lnTo>
                      <a:pt x="879" y="563"/>
                    </a:lnTo>
                    <a:lnTo>
                      <a:pt x="863" y="557"/>
                    </a:lnTo>
                    <a:lnTo>
                      <a:pt x="844" y="549"/>
                    </a:lnTo>
                    <a:lnTo>
                      <a:pt x="820" y="539"/>
                    </a:lnTo>
                    <a:lnTo>
                      <a:pt x="794" y="529"/>
                    </a:lnTo>
                    <a:lnTo>
                      <a:pt x="769" y="518"/>
                    </a:lnTo>
                    <a:lnTo>
                      <a:pt x="742" y="508"/>
                    </a:lnTo>
                    <a:lnTo>
                      <a:pt x="718" y="499"/>
                    </a:lnTo>
                    <a:lnTo>
                      <a:pt x="711" y="495"/>
                    </a:lnTo>
                    <a:lnTo>
                      <a:pt x="707" y="492"/>
                    </a:lnTo>
                    <a:lnTo>
                      <a:pt x="702" y="487"/>
                    </a:lnTo>
                    <a:lnTo>
                      <a:pt x="700" y="484"/>
                    </a:lnTo>
                    <a:lnTo>
                      <a:pt x="696" y="480"/>
                    </a:lnTo>
                    <a:lnTo>
                      <a:pt x="693" y="477"/>
                    </a:lnTo>
                    <a:lnTo>
                      <a:pt x="688" y="474"/>
                    </a:lnTo>
                    <a:lnTo>
                      <a:pt x="684" y="472"/>
                    </a:lnTo>
                    <a:lnTo>
                      <a:pt x="681" y="472"/>
                    </a:lnTo>
                    <a:lnTo>
                      <a:pt x="676" y="472"/>
                    </a:lnTo>
                    <a:lnTo>
                      <a:pt x="667" y="472"/>
                    </a:lnTo>
                    <a:lnTo>
                      <a:pt x="658" y="473"/>
                    </a:lnTo>
                    <a:lnTo>
                      <a:pt x="649" y="473"/>
                    </a:lnTo>
                    <a:lnTo>
                      <a:pt x="641" y="473"/>
                    </a:lnTo>
                    <a:lnTo>
                      <a:pt x="635" y="473"/>
                    </a:lnTo>
                    <a:lnTo>
                      <a:pt x="632" y="472"/>
                    </a:lnTo>
                    <a:lnTo>
                      <a:pt x="631" y="471"/>
                    </a:lnTo>
                    <a:lnTo>
                      <a:pt x="627" y="469"/>
                    </a:lnTo>
                    <a:lnTo>
                      <a:pt x="618" y="466"/>
                    </a:lnTo>
                    <a:lnTo>
                      <a:pt x="599" y="465"/>
                    </a:lnTo>
                    <a:lnTo>
                      <a:pt x="584" y="456"/>
                    </a:lnTo>
                    <a:lnTo>
                      <a:pt x="568" y="447"/>
                    </a:lnTo>
                    <a:lnTo>
                      <a:pt x="549" y="438"/>
                    </a:lnTo>
                    <a:lnTo>
                      <a:pt x="530" y="431"/>
                    </a:lnTo>
                    <a:lnTo>
                      <a:pt x="510" y="424"/>
                    </a:lnTo>
                    <a:lnTo>
                      <a:pt x="490" y="418"/>
                    </a:lnTo>
                    <a:lnTo>
                      <a:pt x="470" y="413"/>
                    </a:lnTo>
                    <a:lnTo>
                      <a:pt x="453" y="410"/>
                    </a:lnTo>
                    <a:lnTo>
                      <a:pt x="449" y="409"/>
                    </a:lnTo>
                    <a:lnTo>
                      <a:pt x="444" y="408"/>
                    </a:lnTo>
                    <a:lnTo>
                      <a:pt x="440" y="407"/>
                    </a:lnTo>
                    <a:lnTo>
                      <a:pt x="437" y="405"/>
                    </a:lnTo>
                    <a:lnTo>
                      <a:pt x="434" y="403"/>
                    </a:lnTo>
                    <a:lnTo>
                      <a:pt x="428" y="402"/>
                    </a:lnTo>
                    <a:lnTo>
                      <a:pt x="421" y="401"/>
                    </a:lnTo>
                    <a:lnTo>
                      <a:pt x="411" y="401"/>
                    </a:lnTo>
                    <a:lnTo>
                      <a:pt x="408" y="396"/>
                    </a:lnTo>
                    <a:lnTo>
                      <a:pt x="406" y="385"/>
                    </a:lnTo>
                    <a:lnTo>
                      <a:pt x="402" y="373"/>
                    </a:lnTo>
                    <a:lnTo>
                      <a:pt x="398" y="366"/>
                    </a:lnTo>
                    <a:lnTo>
                      <a:pt x="391" y="363"/>
                    </a:lnTo>
                    <a:lnTo>
                      <a:pt x="384" y="358"/>
                    </a:lnTo>
                    <a:lnTo>
                      <a:pt x="377" y="354"/>
                    </a:lnTo>
                    <a:lnTo>
                      <a:pt x="371" y="350"/>
                    </a:lnTo>
                    <a:lnTo>
                      <a:pt x="362" y="340"/>
                    </a:lnTo>
                    <a:lnTo>
                      <a:pt x="355" y="331"/>
                    </a:lnTo>
                    <a:lnTo>
                      <a:pt x="352" y="324"/>
                    </a:lnTo>
                    <a:lnTo>
                      <a:pt x="351" y="319"/>
                    </a:lnTo>
                    <a:lnTo>
                      <a:pt x="351" y="295"/>
                    </a:lnTo>
                    <a:lnTo>
                      <a:pt x="353" y="274"/>
                    </a:lnTo>
                    <a:lnTo>
                      <a:pt x="354" y="259"/>
                    </a:lnTo>
                    <a:lnTo>
                      <a:pt x="354" y="253"/>
                    </a:lnTo>
                    <a:lnTo>
                      <a:pt x="366" y="226"/>
                    </a:lnTo>
                    <a:lnTo>
                      <a:pt x="371" y="191"/>
                    </a:lnTo>
                    <a:lnTo>
                      <a:pt x="373" y="155"/>
                    </a:lnTo>
                    <a:lnTo>
                      <a:pt x="368" y="128"/>
                    </a:lnTo>
                    <a:lnTo>
                      <a:pt x="351" y="86"/>
                    </a:lnTo>
                    <a:lnTo>
                      <a:pt x="331" y="55"/>
                    </a:lnTo>
                    <a:lnTo>
                      <a:pt x="308" y="32"/>
                    </a:lnTo>
                    <a:lnTo>
                      <a:pt x="285" y="17"/>
                    </a:lnTo>
                    <a:lnTo>
                      <a:pt x="262" y="8"/>
                    </a:lnTo>
                    <a:lnTo>
                      <a:pt x="239" y="2"/>
                    </a:lnTo>
                    <a:lnTo>
                      <a:pt x="218" y="0"/>
                    </a:lnTo>
                    <a:lnTo>
                      <a:pt x="200" y="0"/>
                    </a:lnTo>
                    <a:lnTo>
                      <a:pt x="172" y="2"/>
                    </a:lnTo>
                    <a:lnTo>
                      <a:pt x="146" y="7"/>
                    </a:lnTo>
                    <a:lnTo>
                      <a:pt x="119" y="13"/>
                    </a:lnTo>
                    <a:lnTo>
                      <a:pt x="96" y="21"/>
                    </a:lnTo>
                    <a:lnTo>
                      <a:pt x="75" y="29"/>
                    </a:lnTo>
                    <a:lnTo>
                      <a:pt x="59" y="38"/>
                    </a:lnTo>
                    <a:lnTo>
                      <a:pt x="46" y="47"/>
                    </a:lnTo>
                    <a:lnTo>
                      <a:pt x="41" y="56"/>
                    </a:lnTo>
                    <a:lnTo>
                      <a:pt x="42" y="58"/>
                    </a:lnTo>
                    <a:lnTo>
                      <a:pt x="46" y="60"/>
                    </a:lnTo>
                    <a:lnTo>
                      <a:pt x="51" y="63"/>
                    </a:lnTo>
                    <a:lnTo>
                      <a:pt x="58" y="67"/>
                    </a:lnTo>
                    <a:lnTo>
                      <a:pt x="64" y="70"/>
                    </a:lnTo>
                    <a:lnTo>
                      <a:pt x="70" y="74"/>
                    </a:lnTo>
                    <a:lnTo>
                      <a:pt x="73" y="76"/>
                    </a:lnTo>
                    <a:lnTo>
                      <a:pt x="74" y="77"/>
                    </a:lnTo>
                    <a:lnTo>
                      <a:pt x="78" y="75"/>
                    </a:lnTo>
                    <a:lnTo>
                      <a:pt x="84" y="69"/>
                    </a:lnTo>
                    <a:lnTo>
                      <a:pt x="94" y="63"/>
                    </a:lnTo>
                    <a:lnTo>
                      <a:pt x="103" y="59"/>
                    </a:lnTo>
                    <a:lnTo>
                      <a:pt x="103" y="61"/>
                    </a:lnTo>
                    <a:lnTo>
                      <a:pt x="105" y="62"/>
                    </a:lnTo>
                    <a:lnTo>
                      <a:pt x="106" y="64"/>
                    </a:lnTo>
                    <a:lnTo>
                      <a:pt x="106" y="66"/>
                    </a:lnTo>
                    <a:lnTo>
                      <a:pt x="105" y="68"/>
                    </a:lnTo>
                    <a:lnTo>
                      <a:pt x="103" y="71"/>
                    </a:lnTo>
                    <a:lnTo>
                      <a:pt x="101" y="75"/>
                    </a:lnTo>
                    <a:lnTo>
                      <a:pt x="99" y="78"/>
                    </a:lnTo>
                    <a:lnTo>
                      <a:pt x="99" y="82"/>
                    </a:lnTo>
                    <a:lnTo>
                      <a:pt x="99" y="86"/>
                    </a:lnTo>
                    <a:lnTo>
                      <a:pt x="102" y="90"/>
                    </a:lnTo>
                    <a:lnTo>
                      <a:pt x="105" y="92"/>
                    </a:lnTo>
                    <a:lnTo>
                      <a:pt x="108" y="100"/>
                    </a:lnTo>
                    <a:lnTo>
                      <a:pt x="110" y="108"/>
                    </a:lnTo>
                    <a:lnTo>
                      <a:pt x="111" y="116"/>
                    </a:lnTo>
                    <a:lnTo>
                      <a:pt x="112" y="124"/>
                    </a:lnTo>
                    <a:lnTo>
                      <a:pt x="106" y="123"/>
                    </a:lnTo>
                    <a:lnTo>
                      <a:pt x="103" y="121"/>
                    </a:lnTo>
                    <a:lnTo>
                      <a:pt x="99" y="117"/>
                    </a:lnTo>
                    <a:lnTo>
                      <a:pt x="97" y="113"/>
                    </a:lnTo>
                    <a:lnTo>
                      <a:pt x="93" y="108"/>
                    </a:lnTo>
                    <a:lnTo>
                      <a:pt x="88" y="104"/>
                    </a:lnTo>
                    <a:lnTo>
                      <a:pt x="81" y="100"/>
                    </a:lnTo>
                    <a:lnTo>
                      <a:pt x="71" y="98"/>
                    </a:lnTo>
                    <a:lnTo>
                      <a:pt x="64" y="96"/>
                    </a:lnTo>
                    <a:lnTo>
                      <a:pt x="57" y="92"/>
                    </a:lnTo>
                    <a:lnTo>
                      <a:pt x="51" y="88"/>
                    </a:lnTo>
                    <a:lnTo>
                      <a:pt x="44" y="83"/>
                    </a:lnTo>
                    <a:lnTo>
                      <a:pt x="38" y="78"/>
                    </a:lnTo>
                    <a:lnTo>
                      <a:pt x="34" y="75"/>
                    </a:lnTo>
                    <a:lnTo>
                      <a:pt x="31" y="71"/>
                    </a:lnTo>
                    <a:lnTo>
                      <a:pt x="29" y="70"/>
                    </a:lnTo>
                    <a:lnTo>
                      <a:pt x="28" y="70"/>
                    </a:lnTo>
                    <a:lnTo>
                      <a:pt x="27" y="73"/>
                    </a:lnTo>
                    <a:lnTo>
                      <a:pt x="23" y="75"/>
                    </a:lnTo>
                    <a:lnTo>
                      <a:pt x="18" y="78"/>
                    </a:lnTo>
                    <a:lnTo>
                      <a:pt x="15" y="78"/>
                    </a:lnTo>
                    <a:lnTo>
                      <a:pt x="10" y="78"/>
                    </a:lnTo>
                    <a:lnTo>
                      <a:pt x="3" y="78"/>
                    </a:lnTo>
                    <a:lnTo>
                      <a:pt x="0" y="79"/>
                    </a:lnTo>
                    <a:lnTo>
                      <a:pt x="4" y="91"/>
                    </a:lnTo>
                    <a:lnTo>
                      <a:pt x="7" y="99"/>
                    </a:lnTo>
                    <a:lnTo>
                      <a:pt x="12" y="106"/>
                    </a:lnTo>
                    <a:lnTo>
                      <a:pt x="14" y="112"/>
                    </a:lnTo>
                    <a:lnTo>
                      <a:pt x="14" y="128"/>
                    </a:lnTo>
                    <a:lnTo>
                      <a:pt x="14" y="149"/>
                    </a:lnTo>
                    <a:lnTo>
                      <a:pt x="13" y="167"/>
                    </a:lnTo>
                    <a:lnTo>
                      <a:pt x="13" y="176"/>
                    </a:lnTo>
                    <a:lnTo>
                      <a:pt x="15" y="176"/>
                    </a:lnTo>
                    <a:lnTo>
                      <a:pt x="22" y="176"/>
                    </a:lnTo>
                    <a:lnTo>
                      <a:pt x="29" y="176"/>
                    </a:lnTo>
                    <a:lnTo>
                      <a:pt x="33" y="175"/>
                    </a:lnTo>
                    <a:lnTo>
                      <a:pt x="33" y="170"/>
                    </a:lnTo>
                    <a:lnTo>
                      <a:pt x="34" y="160"/>
                    </a:lnTo>
                    <a:lnTo>
                      <a:pt x="34" y="150"/>
                    </a:lnTo>
                    <a:lnTo>
                      <a:pt x="33" y="145"/>
                    </a:lnTo>
                    <a:lnTo>
                      <a:pt x="38" y="145"/>
                    </a:lnTo>
                    <a:lnTo>
                      <a:pt x="50" y="145"/>
                    </a:lnTo>
                    <a:lnTo>
                      <a:pt x="60" y="144"/>
                    </a:lnTo>
                    <a:lnTo>
                      <a:pt x="66" y="144"/>
                    </a:lnTo>
                    <a:lnTo>
                      <a:pt x="66" y="155"/>
                    </a:lnTo>
                    <a:lnTo>
                      <a:pt x="66" y="180"/>
                    </a:lnTo>
                    <a:lnTo>
                      <a:pt x="66" y="204"/>
                    </a:lnTo>
                    <a:lnTo>
                      <a:pt x="67" y="215"/>
                    </a:lnTo>
                    <a:lnTo>
                      <a:pt x="65" y="215"/>
                    </a:lnTo>
                    <a:lnTo>
                      <a:pt x="61" y="217"/>
                    </a:lnTo>
                    <a:lnTo>
                      <a:pt x="55" y="218"/>
                    </a:lnTo>
                    <a:lnTo>
                      <a:pt x="49" y="218"/>
                    </a:lnTo>
                    <a:lnTo>
                      <a:pt x="42" y="219"/>
                    </a:lnTo>
                    <a:lnTo>
                      <a:pt x="35" y="220"/>
                    </a:lnTo>
                    <a:lnTo>
                      <a:pt x="31" y="221"/>
                    </a:lnTo>
                    <a:lnTo>
                      <a:pt x="29" y="221"/>
                    </a:lnTo>
                    <a:lnTo>
                      <a:pt x="29" y="218"/>
                    </a:lnTo>
                    <a:lnTo>
                      <a:pt x="29" y="208"/>
                    </a:lnTo>
                    <a:lnTo>
                      <a:pt x="29" y="197"/>
                    </a:lnTo>
                    <a:lnTo>
                      <a:pt x="29" y="185"/>
                    </a:lnTo>
                    <a:lnTo>
                      <a:pt x="26" y="185"/>
                    </a:lnTo>
                    <a:lnTo>
                      <a:pt x="22" y="185"/>
                    </a:lnTo>
                    <a:lnTo>
                      <a:pt x="19" y="184"/>
                    </a:lnTo>
                    <a:lnTo>
                      <a:pt x="17" y="185"/>
                    </a:lnTo>
                    <a:lnTo>
                      <a:pt x="15" y="188"/>
                    </a:lnTo>
                    <a:lnTo>
                      <a:pt x="15" y="193"/>
                    </a:lnTo>
                    <a:lnTo>
                      <a:pt x="14" y="199"/>
                    </a:lnTo>
                    <a:lnTo>
                      <a:pt x="14" y="203"/>
                    </a:lnTo>
                    <a:lnTo>
                      <a:pt x="12" y="204"/>
                    </a:lnTo>
                    <a:lnTo>
                      <a:pt x="10" y="208"/>
                    </a:lnTo>
                    <a:lnTo>
                      <a:pt x="8" y="221"/>
                    </a:lnTo>
                    <a:lnTo>
                      <a:pt x="8" y="245"/>
                    </a:lnTo>
                    <a:lnTo>
                      <a:pt x="12" y="250"/>
                    </a:lnTo>
                    <a:lnTo>
                      <a:pt x="18" y="253"/>
                    </a:lnTo>
                    <a:lnTo>
                      <a:pt x="23" y="256"/>
                    </a:lnTo>
                    <a:lnTo>
                      <a:pt x="27" y="260"/>
                    </a:lnTo>
                    <a:lnTo>
                      <a:pt x="28" y="268"/>
                    </a:lnTo>
                    <a:lnTo>
                      <a:pt x="27" y="274"/>
                    </a:lnTo>
                    <a:lnTo>
                      <a:pt x="23" y="280"/>
                    </a:lnTo>
                    <a:lnTo>
                      <a:pt x="20" y="287"/>
                    </a:lnTo>
                    <a:lnTo>
                      <a:pt x="14" y="298"/>
                    </a:lnTo>
                    <a:lnTo>
                      <a:pt x="8" y="310"/>
                    </a:lnTo>
                    <a:lnTo>
                      <a:pt x="5" y="322"/>
                    </a:lnTo>
                    <a:lnTo>
                      <a:pt x="7" y="334"/>
                    </a:lnTo>
                    <a:lnTo>
                      <a:pt x="10" y="339"/>
                    </a:lnTo>
                    <a:lnTo>
                      <a:pt x="13" y="341"/>
                    </a:lnTo>
                    <a:lnTo>
                      <a:pt x="18" y="342"/>
                    </a:lnTo>
                    <a:lnTo>
                      <a:pt x="22" y="342"/>
                    </a:lnTo>
                    <a:lnTo>
                      <a:pt x="27" y="342"/>
                    </a:lnTo>
                    <a:lnTo>
                      <a:pt x="33" y="341"/>
                    </a:lnTo>
                    <a:lnTo>
                      <a:pt x="37" y="342"/>
                    </a:lnTo>
                    <a:lnTo>
                      <a:pt x="43" y="344"/>
                    </a:lnTo>
                    <a:lnTo>
                      <a:pt x="45" y="350"/>
                    </a:lnTo>
                    <a:lnTo>
                      <a:pt x="43" y="358"/>
                    </a:lnTo>
                    <a:lnTo>
                      <a:pt x="38" y="367"/>
                    </a:lnTo>
                    <a:lnTo>
                      <a:pt x="40" y="374"/>
                    </a:lnTo>
                    <a:lnTo>
                      <a:pt x="43" y="379"/>
                    </a:lnTo>
                    <a:lnTo>
                      <a:pt x="46" y="383"/>
                    </a:lnTo>
                    <a:lnTo>
                      <a:pt x="52" y="387"/>
                    </a:lnTo>
                    <a:lnTo>
                      <a:pt x="59" y="389"/>
                    </a:lnTo>
                    <a:lnTo>
                      <a:pt x="63" y="390"/>
                    </a:lnTo>
                    <a:lnTo>
                      <a:pt x="63" y="394"/>
                    </a:lnTo>
                    <a:lnTo>
                      <a:pt x="60" y="398"/>
                    </a:lnTo>
                    <a:lnTo>
                      <a:pt x="57" y="403"/>
                    </a:lnTo>
                    <a:lnTo>
                      <a:pt x="53" y="410"/>
                    </a:lnTo>
                    <a:lnTo>
                      <a:pt x="51" y="419"/>
                    </a:lnTo>
                    <a:lnTo>
                      <a:pt x="53" y="426"/>
                    </a:lnTo>
                    <a:lnTo>
                      <a:pt x="59" y="432"/>
                    </a:lnTo>
                    <a:lnTo>
                      <a:pt x="64" y="433"/>
                    </a:lnTo>
                    <a:lnTo>
                      <a:pt x="70" y="434"/>
                    </a:lnTo>
                    <a:lnTo>
                      <a:pt x="74" y="435"/>
                    </a:lnTo>
                    <a:lnTo>
                      <a:pt x="79" y="439"/>
                    </a:lnTo>
                    <a:lnTo>
                      <a:pt x="81" y="445"/>
                    </a:lnTo>
                    <a:lnTo>
                      <a:pt x="80" y="450"/>
                    </a:lnTo>
                    <a:lnTo>
                      <a:pt x="79" y="457"/>
                    </a:lnTo>
                    <a:lnTo>
                      <a:pt x="79" y="465"/>
                    </a:lnTo>
                    <a:lnTo>
                      <a:pt x="81" y="473"/>
                    </a:lnTo>
                    <a:lnTo>
                      <a:pt x="88" y="479"/>
                    </a:lnTo>
                    <a:lnTo>
                      <a:pt x="96" y="483"/>
                    </a:lnTo>
                    <a:lnTo>
                      <a:pt x="105" y="484"/>
                    </a:lnTo>
                    <a:lnTo>
                      <a:pt x="117" y="481"/>
                    </a:lnTo>
                    <a:lnTo>
                      <a:pt x="128" y="479"/>
                    </a:lnTo>
                    <a:lnTo>
                      <a:pt x="139" y="476"/>
                    </a:lnTo>
                    <a:lnTo>
                      <a:pt x="148" y="471"/>
                    </a:lnTo>
                    <a:lnTo>
                      <a:pt x="157" y="466"/>
                    </a:lnTo>
                    <a:lnTo>
                      <a:pt x="166" y="463"/>
                    </a:lnTo>
                    <a:lnTo>
                      <a:pt x="177" y="459"/>
                    </a:lnTo>
                    <a:lnTo>
                      <a:pt x="187" y="456"/>
                    </a:lnTo>
                    <a:lnTo>
                      <a:pt x="199" y="458"/>
                    </a:lnTo>
                    <a:lnTo>
                      <a:pt x="208" y="470"/>
                    </a:lnTo>
                    <a:lnTo>
                      <a:pt x="215" y="486"/>
                    </a:lnTo>
                    <a:lnTo>
                      <a:pt x="214" y="504"/>
                    </a:lnTo>
                    <a:lnTo>
                      <a:pt x="214" y="533"/>
                    </a:lnTo>
                    <a:lnTo>
                      <a:pt x="214" y="594"/>
                    </a:lnTo>
                    <a:lnTo>
                      <a:pt x="214" y="655"/>
                    </a:lnTo>
                    <a:lnTo>
                      <a:pt x="215" y="683"/>
                    </a:lnTo>
                    <a:lnTo>
                      <a:pt x="219" y="683"/>
                    </a:lnTo>
                    <a:lnTo>
                      <a:pt x="230" y="684"/>
                    </a:lnTo>
                    <a:lnTo>
                      <a:pt x="247" y="684"/>
                    </a:lnTo>
                    <a:lnTo>
                      <a:pt x="269" y="684"/>
                    </a:lnTo>
                    <a:lnTo>
                      <a:pt x="295" y="684"/>
                    </a:lnTo>
                    <a:lnTo>
                      <a:pt x="325" y="684"/>
                    </a:lnTo>
                    <a:lnTo>
                      <a:pt x="358" y="684"/>
                    </a:lnTo>
                    <a:lnTo>
                      <a:pt x="390" y="683"/>
                    </a:lnTo>
                    <a:lnTo>
                      <a:pt x="423" y="683"/>
                    </a:lnTo>
                    <a:lnTo>
                      <a:pt x="455" y="683"/>
                    </a:lnTo>
                    <a:lnTo>
                      <a:pt x="487" y="683"/>
                    </a:lnTo>
                    <a:lnTo>
                      <a:pt x="514" y="683"/>
                    </a:lnTo>
                    <a:lnTo>
                      <a:pt x="540" y="683"/>
                    </a:lnTo>
                    <a:lnTo>
                      <a:pt x="559" y="683"/>
                    </a:lnTo>
                    <a:lnTo>
                      <a:pt x="573" y="684"/>
                    </a:lnTo>
                    <a:lnTo>
                      <a:pt x="581" y="684"/>
                    </a:lnTo>
                    <a:lnTo>
                      <a:pt x="602" y="686"/>
                    </a:lnTo>
                    <a:lnTo>
                      <a:pt x="625" y="689"/>
                    </a:lnTo>
                    <a:lnTo>
                      <a:pt x="647" y="691"/>
                    </a:lnTo>
                    <a:lnTo>
                      <a:pt x="669" y="693"/>
                    </a:lnTo>
                    <a:lnTo>
                      <a:pt x="688" y="698"/>
                    </a:lnTo>
                    <a:lnTo>
                      <a:pt x="703" y="701"/>
                    </a:lnTo>
                    <a:lnTo>
                      <a:pt x="714" y="707"/>
                    </a:lnTo>
                    <a:lnTo>
                      <a:pt x="718" y="7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9" name="Freeform 76"/>
              <p:cNvSpPr>
                <a:spLocks/>
              </p:cNvSpPr>
              <p:nvPr/>
            </p:nvSpPr>
            <p:spPr bwMode="auto">
              <a:xfrm>
                <a:off x="3436" y="217"/>
                <a:ext cx="25" cy="25"/>
              </a:xfrm>
              <a:custGeom>
                <a:avLst/>
                <a:gdLst>
                  <a:gd name="T0" fmla="*/ 0 w 50"/>
                  <a:gd name="T1" fmla="*/ 1 h 49"/>
                  <a:gd name="T2" fmla="*/ 1 w 50"/>
                  <a:gd name="T3" fmla="*/ 1 h 49"/>
                  <a:gd name="T4" fmla="*/ 1 w 50"/>
                  <a:gd name="T5" fmla="*/ 1 h 49"/>
                  <a:gd name="T6" fmla="*/ 1 w 50"/>
                  <a:gd name="T7" fmla="*/ 1 h 49"/>
                  <a:gd name="T8" fmla="*/ 1 w 50"/>
                  <a:gd name="T9" fmla="*/ 0 h 49"/>
                  <a:gd name="T10" fmla="*/ 1 w 50"/>
                  <a:gd name="T11" fmla="*/ 1 h 49"/>
                  <a:gd name="T12" fmla="*/ 1 w 50"/>
                  <a:gd name="T13" fmla="*/ 1 h 49"/>
                  <a:gd name="T14" fmla="*/ 1 w 50"/>
                  <a:gd name="T15" fmla="*/ 1 h 49"/>
                  <a:gd name="T16" fmla="*/ 1 w 50"/>
                  <a:gd name="T17" fmla="*/ 1 h 49"/>
                  <a:gd name="T18" fmla="*/ 1 w 50"/>
                  <a:gd name="T19" fmla="*/ 1 h 49"/>
                  <a:gd name="T20" fmla="*/ 1 w 50"/>
                  <a:gd name="T21" fmla="*/ 1 h 49"/>
                  <a:gd name="T22" fmla="*/ 1 w 50"/>
                  <a:gd name="T23" fmla="*/ 1 h 49"/>
                  <a:gd name="T24" fmla="*/ 1 w 50"/>
                  <a:gd name="T25" fmla="*/ 1 h 49"/>
                  <a:gd name="T26" fmla="*/ 1 w 50"/>
                  <a:gd name="T27" fmla="*/ 1 h 49"/>
                  <a:gd name="T28" fmla="*/ 1 w 50"/>
                  <a:gd name="T29" fmla="*/ 1 h 49"/>
                  <a:gd name="T30" fmla="*/ 1 w 50"/>
                  <a:gd name="T31" fmla="*/ 1 h 49"/>
                  <a:gd name="T32" fmla="*/ 1 w 50"/>
                  <a:gd name="T33" fmla="*/ 1 h 49"/>
                  <a:gd name="T34" fmla="*/ 1 w 50"/>
                  <a:gd name="T35" fmla="*/ 1 h 49"/>
                  <a:gd name="T36" fmla="*/ 1 w 50"/>
                  <a:gd name="T37" fmla="*/ 1 h 49"/>
                  <a:gd name="T38" fmla="*/ 1 w 50"/>
                  <a:gd name="T39" fmla="*/ 1 h 49"/>
                  <a:gd name="T40" fmla="*/ 0 w 50"/>
                  <a:gd name="T41" fmla="*/ 1 h 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49"/>
                  <a:gd name="T65" fmla="*/ 50 w 50"/>
                  <a:gd name="T66" fmla="*/ 49 h 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49">
                    <a:moveTo>
                      <a:pt x="0" y="24"/>
                    </a:moveTo>
                    <a:lnTo>
                      <a:pt x="3" y="19"/>
                    </a:lnTo>
                    <a:lnTo>
                      <a:pt x="9" y="11"/>
                    </a:lnTo>
                    <a:lnTo>
                      <a:pt x="15" y="3"/>
                    </a:lnTo>
                    <a:lnTo>
                      <a:pt x="18" y="0"/>
                    </a:lnTo>
                    <a:lnTo>
                      <a:pt x="25" y="2"/>
                    </a:lnTo>
                    <a:lnTo>
                      <a:pt x="35" y="10"/>
                    </a:lnTo>
                    <a:lnTo>
                      <a:pt x="45" y="18"/>
                    </a:lnTo>
                    <a:lnTo>
                      <a:pt x="50" y="24"/>
                    </a:lnTo>
                    <a:lnTo>
                      <a:pt x="48" y="28"/>
                    </a:lnTo>
                    <a:lnTo>
                      <a:pt x="42" y="37"/>
                    </a:lnTo>
                    <a:lnTo>
                      <a:pt x="37" y="45"/>
                    </a:lnTo>
                    <a:lnTo>
                      <a:pt x="33" y="49"/>
                    </a:lnTo>
                    <a:lnTo>
                      <a:pt x="32" y="49"/>
                    </a:lnTo>
                    <a:lnTo>
                      <a:pt x="31" y="48"/>
                    </a:lnTo>
                    <a:lnTo>
                      <a:pt x="30" y="48"/>
                    </a:lnTo>
                    <a:lnTo>
                      <a:pt x="29" y="48"/>
                    </a:lnTo>
                    <a:lnTo>
                      <a:pt x="20" y="42"/>
                    </a:lnTo>
                    <a:lnTo>
                      <a:pt x="15" y="35"/>
                    </a:lnTo>
                    <a:lnTo>
                      <a:pt x="8" y="30"/>
                    </a:lnTo>
                    <a:lnTo>
                      <a:pt x="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 name="Freeform 77"/>
              <p:cNvSpPr>
                <a:spLocks/>
              </p:cNvSpPr>
              <p:nvPr/>
            </p:nvSpPr>
            <p:spPr bwMode="auto">
              <a:xfrm>
                <a:off x="3993" y="517"/>
                <a:ext cx="17" cy="22"/>
              </a:xfrm>
              <a:custGeom>
                <a:avLst/>
                <a:gdLst>
                  <a:gd name="T0" fmla="*/ 1 w 33"/>
                  <a:gd name="T1" fmla="*/ 0 h 44"/>
                  <a:gd name="T2" fmla="*/ 1 w 33"/>
                  <a:gd name="T3" fmla="*/ 1 h 44"/>
                  <a:gd name="T4" fmla="*/ 1 w 33"/>
                  <a:gd name="T5" fmla="*/ 1 h 44"/>
                  <a:gd name="T6" fmla="*/ 1 w 33"/>
                  <a:gd name="T7" fmla="*/ 1 h 44"/>
                  <a:gd name="T8" fmla="*/ 1 w 33"/>
                  <a:gd name="T9" fmla="*/ 1 h 44"/>
                  <a:gd name="T10" fmla="*/ 1 w 33"/>
                  <a:gd name="T11" fmla="*/ 1 h 44"/>
                  <a:gd name="T12" fmla="*/ 1 w 33"/>
                  <a:gd name="T13" fmla="*/ 1 h 44"/>
                  <a:gd name="T14" fmla="*/ 1 w 33"/>
                  <a:gd name="T15" fmla="*/ 1 h 44"/>
                  <a:gd name="T16" fmla="*/ 1 w 33"/>
                  <a:gd name="T17" fmla="*/ 1 h 44"/>
                  <a:gd name="T18" fmla="*/ 1 w 33"/>
                  <a:gd name="T19" fmla="*/ 1 h 44"/>
                  <a:gd name="T20" fmla="*/ 1 w 33"/>
                  <a:gd name="T21" fmla="*/ 1 h 44"/>
                  <a:gd name="T22" fmla="*/ 1 w 33"/>
                  <a:gd name="T23" fmla="*/ 1 h 44"/>
                  <a:gd name="T24" fmla="*/ 0 w 33"/>
                  <a:gd name="T25" fmla="*/ 1 h 44"/>
                  <a:gd name="T26" fmla="*/ 1 w 33"/>
                  <a:gd name="T27" fmla="*/ 1 h 44"/>
                  <a:gd name="T28" fmla="*/ 1 w 33"/>
                  <a:gd name="T29" fmla="*/ 1 h 44"/>
                  <a:gd name="T30" fmla="*/ 1 w 33"/>
                  <a:gd name="T31" fmla="*/ 1 h 44"/>
                  <a:gd name="T32" fmla="*/ 1 w 33"/>
                  <a:gd name="T33" fmla="*/ 0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44"/>
                  <a:gd name="T53" fmla="*/ 33 w 33"/>
                  <a:gd name="T54" fmla="*/ 44 h 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44">
                    <a:moveTo>
                      <a:pt x="14" y="0"/>
                    </a:moveTo>
                    <a:lnTo>
                      <a:pt x="17" y="1"/>
                    </a:lnTo>
                    <a:lnTo>
                      <a:pt x="24" y="2"/>
                    </a:lnTo>
                    <a:lnTo>
                      <a:pt x="30" y="4"/>
                    </a:lnTo>
                    <a:lnTo>
                      <a:pt x="33" y="5"/>
                    </a:lnTo>
                    <a:lnTo>
                      <a:pt x="31" y="11"/>
                    </a:lnTo>
                    <a:lnTo>
                      <a:pt x="25" y="24"/>
                    </a:lnTo>
                    <a:lnTo>
                      <a:pt x="18" y="38"/>
                    </a:lnTo>
                    <a:lnTo>
                      <a:pt x="15" y="44"/>
                    </a:lnTo>
                    <a:lnTo>
                      <a:pt x="13" y="42"/>
                    </a:lnTo>
                    <a:lnTo>
                      <a:pt x="8" y="38"/>
                    </a:lnTo>
                    <a:lnTo>
                      <a:pt x="2" y="34"/>
                    </a:lnTo>
                    <a:lnTo>
                      <a:pt x="0" y="33"/>
                    </a:lnTo>
                    <a:lnTo>
                      <a:pt x="2" y="27"/>
                    </a:lnTo>
                    <a:lnTo>
                      <a:pt x="7" y="16"/>
                    </a:lnTo>
                    <a:lnTo>
                      <a:pt x="11" y="4"/>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1" name="Freeform 78"/>
              <p:cNvSpPr>
                <a:spLocks/>
              </p:cNvSpPr>
              <p:nvPr/>
            </p:nvSpPr>
            <p:spPr bwMode="auto">
              <a:xfrm>
                <a:off x="3366" y="610"/>
                <a:ext cx="25" cy="17"/>
              </a:xfrm>
              <a:custGeom>
                <a:avLst/>
                <a:gdLst>
                  <a:gd name="T0" fmla="*/ 0 w 50"/>
                  <a:gd name="T1" fmla="*/ 0 h 33"/>
                  <a:gd name="T2" fmla="*/ 1 w 50"/>
                  <a:gd name="T3" fmla="*/ 0 h 33"/>
                  <a:gd name="T4" fmla="*/ 1 w 50"/>
                  <a:gd name="T5" fmla="*/ 0 h 33"/>
                  <a:gd name="T6" fmla="*/ 1 w 50"/>
                  <a:gd name="T7" fmla="*/ 0 h 33"/>
                  <a:gd name="T8" fmla="*/ 1 w 50"/>
                  <a:gd name="T9" fmla="*/ 0 h 33"/>
                  <a:gd name="T10" fmla="*/ 1 w 50"/>
                  <a:gd name="T11" fmla="*/ 0 h 33"/>
                  <a:gd name="T12" fmla="*/ 1 w 50"/>
                  <a:gd name="T13" fmla="*/ 0 h 33"/>
                  <a:gd name="T14" fmla="*/ 1 w 50"/>
                  <a:gd name="T15" fmla="*/ 1 h 33"/>
                  <a:gd name="T16" fmla="*/ 1 w 50"/>
                  <a:gd name="T17" fmla="*/ 1 h 33"/>
                  <a:gd name="T18" fmla="*/ 1 w 50"/>
                  <a:gd name="T19" fmla="*/ 1 h 33"/>
                  <a:gd name="T20" fmla="*/ 1 w 50"/>
                  <a:gd name="T21" fmla="*/ 1 h 33"/>
                  <a:gd name="T22" fmla="*/ 1 w 50"/>
                  <a:gd name="T23" fmla="*/ 1 h 33"/>
                  <a:gd name="T24" fmla="*/ 1 w 50"/>
                  <a:gd name="T25" fmla="*/ 1 h 33"/>
                  <a:gd name="T26" fmla="*/ 1 w 50"/>
                  <a:gd name="T27" fmla="*/ 1 h 33"/>
                  <a:gd name="T28" fmla="*/ 1 w 50"/>
                  <a:gd name="T29" fmla="*/ 1 h 33"/>
                  <a:gd name="T30" fmla="*/ 1 w 50"/>
                  <a:gd name="T31" fmla="*/ 1 h 33"/>
                  <a:gd name="T32" fmla="*/ 1 w 50"/>
                  <a:gd name="T33" fmla="*/ 1 h 33"/>
                  <a:gd name="T34" fmla="*/ 1 w 50"/>
                  <a:gd name="T35" fmla="*/ 1 h 33"/>
                  <a:gd name="T36" fmla="*/ 1 w 50"/>
                  <a:gd name="T37" fmla="*/ 1 h 33"/>
                  <a:gd name="T38" fmla="*/ 1 w 50"/>
                  <a:gd name="T39" fmla="*/ 1 h 33"/>
                  <a:gd name="T40" fmla="*/ 1 w 50"/>
                  <a:gd name="T41" fmla="*/ 1 h 33"/>
                  <a:gd name="T42" fmla="*/ 1 w 50"/>
                  <a:gd name="T43" fmla="*/ 1 h 33"/>
                  <a:gd name="T44" fmla="*/ 0 w 50"/>
                  <a:gd name="T45" fmla="*/ 1 h 33"/>
                  <a:gd name="T46" fmla="*/ 0 w 50"/>
                  <a:gd name="T47" fmla="*/ 1 h 33"/>
                  <a:gd name="T48" fmla="*/ 0 w 50"/>
                  <a:gd name="T49" fmla="*/ 0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0"/>
                  <a:gd name="T76" fmla="*/ 0 h 33"/>
                  <a:gd name="T77" fmla="*/ 50 w 50"/>
                  <a:gd name="T78" fmla="*/ 33 h 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0" h="33">
                    <a:moveTo>
                      <a:pt x="0" y="0"/>
                    </a:moveTo>
                    <a:lnTo>
                      <a:pt x="3" y="0"/>
                    </a:lnTo>
                    <a:lnTo>
                      <a:pt x="8" y="0"/>
                    </a:lnTo>
                    <a:lnTo>
                      <a:pt x="15" y="0"/>
                    </a:lnTo>
                    <a:lnTo>
                      <a:pt x="25" y="0"/>
                    </a:lnTo>
                    <a:lnTo>
                      <a:pt x="33" y="0"/>
                    </a:lnTo>
                    <a:lnTo>
                      <a:pt x="41" y="0"/>
                    </a:lnTo>
                    <a:lnTo>
                      <a:pt x="46" y="1"/>
                    </a:lnTo>
                    <a:lnTo>
                      <a:pt x="50" y="1"/>
                    </a:lnTo>
                    <a:lnTo>
                      <a:pt x="50" y="5"/>
                    </a:lnTo>
                    <a:lnTo>
                      <a:pt x="50" y="14"/>
                    </a:lnTo>
                    <a:lnTo>
                      <a:pt x="50" y="23"/>
                    </a:lnTo>
                    <a:lnTo>
                      <a:pt x="50" y="31"/>
                    </a:lnTo>
                    <a:lnTo>
                      <a:pt x="48" y="32"/>
                    </a:lnTo>
                    <a:lnTo>
                      <a:pt x="42" y="33"/>
                    </a:lnTo>
                    <a:lnTo>
                      <a:pt x="35" y="33"/>
                    </a:lnTo>
                    <a:lnTo>
                      <a:pt x="26" y="33"/>
                    </a:lnTo>
                    <a:lnTo>
                      <a:pt x="16" y="33"/>
                    </a:lnTo>
                    <a:lnTo>
                      <a:pt x="10" y="33"/>
                    </a:lnTo>
                    <a:lnTo>
                      <a:pt x="4" y="32"/>
                    </a:lnTo>
                    <a:lnTo>
                      <a:pt x="1" y="31"/>
                    </a:lnTo>
                    <a:lnTo>
                      <a:pt x="1" y="25"/>
                    </a:lnTo>
                    <a:lnTo>
                      <a:pt x="0" y="14"/>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 name="Freeform 79"/>
              <p:cNvSpPr>
                <a:spLocks/>
              </p:cNvSpPr>
              <p:nvPr/>
            </p:nvSpPr>
            <p:spPr bwMode="auto">
              <a:xfrm>
                <a:off x="3324" y="525"/>
                <a:ext cx="470" cy="218"/>
              </a:xfrm>
              <a:custGeom>
                <a:avLst/>
                <a:gdLst>
                  <a:gd name="T0" fmla="*/ 0 w 941"/>
                  <a:gd name="T1" fmla="*/ 1 h 436"/>
                  <a:gd name="T2" fmla="*/ 0 w 941"/>
                  <a:gd name="T3" fmla="*/ 1 h 436"/>
                  <a:gd name="T4" fmla="*/ 0 w 941"/>
                  <a:gd name="T5" fmla="*/ 1 h 436"/>
                  <a:gd name="T6" fmla="*/ 0 w 941"/>
                  <a:gd name="T7" fmla="*/ 1 h 436"/>
                  <a:gd name="T8" fmla="*/ 0 w 941"/>
                  <a:gd name="T9" fmla="*/ 1 h 436"/>
                  <a:gd name="T10" fmla="*/ 0 w 941"/>
                  <a:gd name="T11" fmla="*/ 1 h 436"/>
                  <a:gd name="T12" fmla="*/ 0 w 941"/>
                  <a:gd name="T13" fmla="*/ 1 h 436"/>
                  <a:gd name="T14" fmla="*/ 0 w 941"/>
                  <a:gd name="T15" fmla="*/ 1 h 436"/>
                  <a:gd name="T16" fmla="*/ 0 w 941"/>
                  <a:gd name="T17" fmla="*/ 1 h 436"/>
                  <a:gd name="T18" fmla="*/ 0 w 941"/>
                  <a:gd name="T19" fmla="*/ 1 h 436"/>
                  <a:gd name="T20" fmla="*/ 0 w 941"/>
                  <a:gd name="T21" fmla="*/ 1 h 436"/>
                  <a:gd name="T22" fmla="*/ 0 w 941"/>
                  <a:gd name="T23" fmla="*/ 1 h 436"/>
                  <a:gd name="T24" fmla="*/ 0 w 941"/>
                  <a:gd name="T25" fmla="*/ 1 h 436"/>
                  <a:gd name="T26" fmla="*/ 0 w 941"/>
                  <a:gd name="T27" fmla="*/ 1 h 436"/>
                  <a:gd name="T28" fmla="*/ 0 w 941"/>
                  <a:gd name="T29" fmla="*/ 1 h 436"/>
                  <a:gd name="T30" fmla="*/ 0 w 941"/>
                  <a:gd name="T31" fmla="*/ 1 h 436"/>
                  <a:gd name="T32" fmla="*/ 0 w 941"/>
                  <a:gd name="T33" fmla="*/ 1 h 436"/>
                  <a:gd name="T34" fmla="*/ 0 w 941"/>
                  <a:gd name="T35" fmla="*/ 1 h 436"/>
                  <a:gd name="T36" fmla="*/ 0 w 941"/>
                  <a:gd name="T37" fmla="*/ 1 h 436"/>
                  <a:gd name="T38" fmla="*/ 0 w 941"/>
                  <a:gd name="T39" fmla="*/ 1 h 436"/>
                  <a:gd name="T40" fmla="*/ 0 w 941"/>
                  <a:gd name="T41" fmla="*/ 1 h 436"/>
                  <a:gd name="T42" fmla="*/ 0 w 941"/>
                  <a:gd name="T43" fmla="*/ 1 h 436"/>
                  <a:gd name="T44" fmla="*/ 0 w 941"/>
                  <a:gd name="T45" fmla="*/ 1 h 436"/>
                  <a:gd name="T46" fmla="*/ 0 w 941"/>
                  <a:gd name="T47" fmla="*/ 1 h 436"/>
                  <a:gd name="T48" fmla="*/ 0 w 941"/>
                  <a:gd name="T49" fmla="*/ 1 h 436"/>
                  <a:gd name="T50" fmla="*/ 0 w 941"/>
                  <a:gd name="T51" fmla="*/ 1 h 436"/>
                  <a:gd name="T52" fmla="*/ 0 w 941"/>
                  <a:gd name="T53" fmla="*/ 1 h 436"/>
                  <a:gd name="T54" fmla="*/ 0 w 941"/>
                  <a:gd name="T55" fmla="*/ 1 h 436"/>
                  <a:gd name="T56" fmla="*/ 0 w 941"/>
                  <a:gd name="T57" fmla="*/ 1 h 436"/>
                  <a:gd name="T58" fmla="*/ 0 w 941"/>
                  <a:gd name="T59" fmla="*/ 1 h 436"/>
                  <a:gd name="T60" fmla="*/ 0 w 941"/>
                  <a:gd name="T61" fmla="*/ 1 h 436"/>
                  <a:gd name="T62" fmla="*/ 0 w 941"/>
                  <a:gd name="T63" fmla="*/ 1 h 436"/>
                  <a:gd name="T64" fmla="*/ 0 w 941"/>
                  <a:gd name="T65" fmla="*/ 1 h 436"/>
                  <a:gd name="T66" fmla="*/ 0 w 941"/>
                  <a:gd name="T67" fmla="*/ 1 h 436"/>
                  <a:gd name="T68" fmla="*/ 0 w 941"/>
                  <a:gd name="T69" fmla="*/ 1 h 436"/>
                  <a:gd name="T70" fmla="*/ 0 w 941"/>
                  <a:gd name="T71" fmla="*/ 1 h 436"/>
                  <a:gd name="T72" fmla="*/ 0 w 941"/>
                  <a:gd name="T73" fmla="*/ 1 h 436"/>
                  <a:gd name="T74" fmla="*/ 0 w 941"/>
                  <a:gd name="T75" fmla="*/ 1 h 436"/>
                  <a:gd name="T76" fmla="*/ 0 w 941"/>
                  <a:gd name="T77" fmla="*/ 1 h 436"/>
                  <a:gd name="T78" fmla="*/ 0 w 941"/>
                  <a:gd name="T79" fmla="*/ 1 h 436"/>
                  <a:gd name="T80" fmla="*/ 0 w 941"/>
                  <a:gd name="T81" fmla="*/ 1 h 436"/>
                  <a:gd name="T82" fmla="*/ 0 w 941"/>
                  <a:gd name="T83" fmla="*/ 1 h 436"/>
                  <a:gd name="T84" fmla="*/ 0 w 941"/>
                  <a:gd name="T85" fmla="*/ 1 h 436"/>
                  <a:gd name="T86" fmla="*/ 0 w 941"/>
                  <a:gd name="T87" fmla="*/ 1 h 436"/>
                  <a:gd name="T88" fmla="*/ 0 w 941"/>
                  <a:gd name="T89" fmla="*/ 1 h 436"/>
                  <a:gd name="T90" fmla="*/ 0 w 941"/>
                  <a:gd name="T91" fmla="*/ 1 h 436"/>
                  <a:gd name="T92" fmla="*/ 0 w 941"/>
                  <a:gd name="T93" fmla="*/ 1 h 436"/>
                  <a:gd name="T94" fmla="*/ 0 w 941"/>
                  <a:gd name="T95" fmla="*/ 1 h 436"/>
                  <a:gd name="T96" fmla="*/ 0 w 941"/>
                  <a:gd name="T97" fmla="*/ 1 h 436"/>
                  <a:gd name="T98" fmla="*/ 0 w 941"/>
                  <a:gd name="T99" fmla="*/ 1 h 436"/>
                  <a:gd name="T100" fmla="*/ 0 w 941"/>
                  <a:gd name="T101" fmla="*/ 1 h 436"/>
                  <a:gd name="T102" fmla="*/ 0 w 941"/>
                  <a:gd name="T103" fmla="*/ 1 h 436"/>
                  <a:gd name="T104" fmla="*/ 0 w 941"/>
                  <a:gd name="T105" fmla="*/ 1 h 436"/>
                  <a:gd name="T106" fmla="*/ 0 w 941"/>
                  <a:gd name="T107" fmla="*/ 1 h 436"/>
                  <a:gd name="T108" fmla="*/ 0 w 941"/>
                  <a:gd name="T109" fmla="*/ 1 h 436"/>
                  <a:gd name="T110" fmla="*/ 0 w 941"/>
                  <a:gd name="T111" fmla="*/ 1 h 436"/>
                  <a:gd name="T112" fmla="*/ 0 w 941"/>
                  <a:gd name="T113" fmla="*/ 0 h 436"/>
                  <a:gd name="T114" fmla="*/ 0 w 941"/>
                  <a:gd name="T115" fmla="*/ 1 h 436"/>
                  <a:gd name="T116" fmla="*/ 0 w 941"/>
                  <a:gd name="T117" fmla="*/ 1 h 4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41"/>
                  <a:gd name="T178" fmla="*/ 0 h 436"/>
                  <a:gd name="T179" fmla="*/ 941 w 941"/>
                  <a:gd name="T180" fmla="*/ 436 h 4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41" h="436">
                    <a:moveTo>
                      <a:pt x="926" y="32"/>
                    </a:moveTo>
                    <a:lnTo>
                      <a:pt x="939" y="151"/>
                    </a:lnTo>
                    <a:lnTo>
                      <a:pt x="907" y="148"/>
                    </a:lnTo>
                    <a:lnTo>
                      <a:pt x="908" y="101"/>
                    </a:lnTo>
                    <a:lnTo>
                      <a:pt x="907" y="91"/>
                    </a:lnTo>
                    <a:lnTo>
                      <a:pt x="903" y="69"/>
                    </a:lnTo>
                    <a:lnTo>
                      <a:pt x="899" y="46"/>
                    </a:lnTo>
                    <a:lnTo>
                      <a:pt x="892" y="35"/>
                    </a:lnTo>
                    <a:lnTo>
                      <a:pt x="884" y="41"/>
                    </a:lnTo>
                    <a:lnTo>
                      <a:pt x="875" y="54"/>
                    </a:lnTo>
                    <a:lnTo>
                      <a:pt x="866" y="68"/>
                    </a:lnTo>
                    <a:lnTo>
                      <a:pt x="860" y="73"/>
                    </a:lnTo>
                    <a:lnTo>
                      <a:pt x="855" y="72"/>
                    </a:lnTo>
                    <a:lnTo>
                      <a:pt x="850" y="70"/>
                    </a:lnTo>
                    <a:lnTo>
                      <a:pt x="847" y="65"/>
                    </a:lnTo>
                    <a:lnTo>
                      <a:pt x="842" y="61"/>
                    </a:lnTo>
                    <a:lnTo>
                      <a:pt x="838" y="54"/>
                    </a:lnTo>
                    <a:lnTo>
                      <a:pt x="833" y="48"/>
                    </a:lnTo>
                    <a:lnTo>
                      <a:pt x="827" y="41"/>
                    </a:lnTo>
                    <a:lnTo>
                      <a:pt x="823" y="34"/>
                    </a:lnTo>
                    <a:lnTo>
                      <a:pt x="818" y="28"/>
                    </a:lnTo>
                    <a:lnTo>
                      <a:pt x="813" y="26"/>
                    </a:lnTo>
                    <a:lnTo>
                      <a:pt x="809" y="26"/>
                    </a:lnTo>
                    <a:lnTo>
                      <a:pt x="804" y="31"/>
                    </a:lnTo>
                    <a:lnTo>
                      <a:pt x="797" y="41"/>
                    </a:lnTo>
                    <a:lnTo>
                      <a:pt x="790" y="51"/>
                    </a:lnTo>
                    <a:lnTo>
                      <a:pt x="785" y="62"/>
                    </a:lnTo>
                    <a:lnTo>
                      <a:pt x="780" y="73"/>
                    </a:lnTo>
                    <a:lnTo>
                      <a:pt x="777" y="86"/>
                    </a:lnTo>
                    <a:lnTo>
                      <a:pt x="774" y="99"/>
                    </a:lnTo>
                    <a:lnTo>
                      <a:pt x="774" y="115"/>
                    </a:lnTo>
                    <a:lnTo>
                      <a:pt x="777" y="132"/>
                    </a:lnTo>
                    <a:lnTo>
                      <a:pt x="782" y="133"/>
                    </a:lnTo>
                    <a:lnTo>
                      <a:pt x="788" y="133"/>
                    </a:lnTo>
                    <a:lnTo>
                      <a:pt x="794" y="134"/>
                    </a:lnTo>
                    <a:lnTo>
                      <a:pt x="798" y="134"/>
                    </a:lnTo>
                    <a:lnTo>
                      <a:pt x="803" y="133"/>
                    </a:lnTo>
                    <a:lnTo>
                      <a:pt x="807" y="132"/>
                    </a:lnTo>
                    <a:lnTo>
                      <a:pt x="811" y="130"/>
                    </a:lnTo>
                    <a:lnTo>
                      <a:pt x="815" y="125"/>
                    </a:lnTo>
                    <a:lnTo>
                      <a:pt x="818" y="117"/>
                    </a:lnTo>
                    <a:lnTo>
                      <a:pt x="822" y="107"/>
                    </a:lnTo>
                    <a:lnTo>
                      <a:pt x="825" y="99"/>
                    </a:lnTo>
                    <a:lnTo>
                      <a:pt x="831" y="96"/>
                    </a:lnTo>
                    <a:lnTo>
                      <a:pt x="836" y="104"/>
                    </a:lnTo>
                    <a:lnTo>
                      <a:pt x="839" y="124"/>
                    </a:lnTo>
                    <a:lnTo>
                      <a:pt x="840" y="146"/>
                    </a:lnTo>
                    <a:lnTo>
                      <a:pt x="845" y="159"/>
                    </a:lnTo>
                    <a:lnTo>
                      <a:pt x="849" y="162"/>
                    </a:lnTo>
                    <a:lnTo>
                      <a:pt x="854" y="163"/>
                    </a:lnTo>
                    <a:lnTo>
                      <a:pt x="860" y="164"/>
                    </a:lnTo>
                    <a:lnTo>
                      <a:pt x="865" y="164"/>
                    </a:lnTo>
                    <a:lnTo>
                      <a:pt x="871" y="167"/>
                    </a:lnTo>
                    <a:lnTo>
                      <a:pt x="876" y="170"/>
                    </a:lnTo>
                    <a:lnTo>
                      <a:pt x="879" y="176"/>
                    </a:lnTo>
                    <a:lnTo>
                      <a:pt x="881" y="185"/>
                    </a:lnTo>
                    <a:lnTo>
                      <a:pt x="880" y="200"/>
                    </a:lnTo>
                    <a:lnTo>
                      <a:pt x="873" y="209"/>
                    </a:lnTo>
                    <a:lnTo>
                      <a:pt x="866" y="217"/>
                    </a:lnTo>
                    <a:lnTo>
                      <a:pt x="862" y="227"/>
                    </a:lnTo>
                    <a:lnTo>
                      <a:pt x="865" y="238"/>
                    </a:lnTo>
                    <a:lnTo>
                      <a:pt x="875" y="253"/>
                    </a:lnTo>
                    <a:lnTo>
                      <a:pt x="884" y="270"/>
                    </a:lnTo>
                    <a:lnTo>
                      <a:pt x="893" y="290"/>
                    </a:lnTo>
                    <a:lnTo>
                      <a:pt x="896" y="314"/>
                    </a:lnTo>
                    <a:lnTo>
                      <a:pt x="895" y="337"/>
                    </a:lnTo>
                    <a:lnTo>
                      <a:pt x="895" y="360"/>
                    </a:lnTo>
                    <a:lnTo>
                      <a:pt x="904" y="381"/>
                    </a:lnTo>
                    <a:lnTo>
                      <a:pt x="911" y="341"/>
                    </a:lnTo>
                    <a:lnTo>
                      <a:pt x="911" y="262"/>
                    </a:lnTo>
                    <a:lnTo>
                      <a:pt x="909" y="185"/>
                    </a:lnTo>
                    <a:lnTo>
                      <a:pt x="907" y="151"/>
                    </a:lnTo>
                    <a:lnTo>
                      <a:pt x="913" y="149"/>
                    </a:lnTo>
                    <a:lnTo>
                      <a:pt x="923" y="151"/>
                    </a:lnTo>
                    <a:lnTo>
                      <a:pt x="934" y="152"/>
                    </a:lnTo>
                    <a:lnTo>
                      <a:pt x="939" y="152"/>
                    </a:lnTo>
                    <a:lnTo>
                      <a:pt x="940" y="168"/>
                    </a:lnTo>
                    <a:lnTo>
                      <a:pt x="939" y="207"/>
                    </a:lnTo>
                    <a:lnTo>
                      <a:pt x="939" y="255"/>
                    </a:lnTo>
                    <a:lnTo>
                      <a:pt x="940" y="300"/>
                    </a:lnTo>
                    <a:lnTo>
                      <a:pt x="941" y="335"/>
                    </a:lnTo>
                    <a:lnTo>
                      <a:pt x="941" y="372"/>
                    </a:lnTo>
                    <a:lnTo>
                      <a:pt x="936" y="402"/>
                    </a:lnTo>
                    <a:lnTo>
                      <a:pt x="922" y="415"/>
                    </a:lnTo>
                    <a:lnTo>
                      <a:pt x="907" y="417"/>
                    </a:lnTo>
                    <a:lnTo>
                      <a:pt x="889" y="418"/>
                    </a:lnTo>
                    <a:lnTo>
                      <a:pt x="868" y="419"/>
                    </a:lnTo>
                    <a:lnTo>
                      <a:pt x="843" y="421"/>
                    </a:lnTo>
                    <a:lnTo>
                      <a:pt x="818" y="423"/>
                    </a:lnTo>
                    <a:lnTo>
                      <a:pt x="790" y="426"/>
                    </a:lnTo>
                    <a:lnTo>
                      <a:pt x="763" y="428"/>
                    </a:lnTo>
                    <a:lnTo>
                      <a:pt x="735" y="430"/>
                    </a:lnTo>
                    <a:lnTo>
                      <a:pt x="707" y="431"/>
                    </a:lnTo>
                    <a:lnTo>
                      <a:pt x="681" y="434"/>
                    </a:lnTo>
                    <a:lnTo>
                      <a:pt x="657" y="435"/>
                    </a:lnTo>
                    <a:lnTo>
                      <a:pt x="635" y="436"/>
                    </a:lnTo>
                    <a:lnTo>
                      <a:pt x="615" y="436"/>
                    </a:lnTo>
                    <a:lnTo>
                      <a:pt x="600" y="436"/>
                    </a:lnTo>
                    <a:lnTo>
                      <a:pt x="589" y="435"/>
                    </a:lnTo>
                    <a:lnTo>
                      <a:pt x="582" y="433"/>
                    </a:lnTo>
                    <a:lnTo>
                      <a:pt x="577" y="426"/>
                    </a:lnTo>
                    <a:lnTo>
                      <a:pt x="568" y="411"/>
                    </a:lnTo>
                    <a:lnTo>
                      <a:pt x="558" y="391"/>
                    </a:lnTo>
                    <a:lnTo>
                      <a:pt x="545" y="367"/>
                    </a:lnTo>
                    <a:lnTo>
                      <a:pt x="533" y="344"/>
                    </a:lnTo>
                    <a:lnTo>
                      <a:pt x="523" y="323"/>
                    </a:lnTo>
                    <a:lnTo>
                      <a:pt x="515" y="308"/>
                    </a:lnTo>
                    <a:lnTo>
                      <a:pt x="512" y="301"/>
                    </a:lnTo>
                    <a:lnTo>
                      <a:pt x="510" y="301"/>
                    </a:lnTo>
                    <a:lnTo>
                      <a:pt x="506" y="300"/>
                    </a:lnTo>
                    <a:lnTo>
                      <a:pt x="499" y="300"/>
                    </a:lnTo>
                    <a:lnTo>
                      <a:pt x="490" y="300"/>
                    </a:lnTo>
                    <a:lnTo>
                      <a:pt x="478" y="300"/>
                    </a:lnTo>
                    <a:lnTo>
                      <a:pt x="466" y="300"/>
                    </a:lnTo>
                    <a:lnTo>
                      <a:pt x="452" y="299"/>
                    </a:lnTo>
                    <a:lnTo>
                      <a:pt x="437" y="299"/>
                    </a:lnTo>
                    <a:lnTo>
                      <a:pt x="421" y="299"/>
                    </a:lnTo>
                    <a:lnTo>
                      <a:pt x="404" y="299"/>
                    </a:lnTo>
                    <a:lnTo>
                      <a:pt x="388" y="299"/>
                    </a:lnTo>
                    <a:lnTo>
                      <a:pt x="371" y="299"/>
                    </a:lnTo>
                    <a:lnTo>
                      <a:pt x="355" y="300"/>
                    </a:lnTo>
                    <a:lnTo>
                      <a:pt x="340" y="300"/>
                    </a:lnTo>
                    <a:lnTo>
                      <a:pt x="325" y="300"/>
                    </a:lnTo>
                    <a:lnTo>
                      <a:pt x="311" y="300"/>
                    </a:lnTo>
                    <a:lnTo>
                      <a:pt x="303" y="300"/>
                    </a:lnTo>
                    <a:lnTo>
                      <a:pt x="298" y="303"/>
                    </a:lnTo>
                    <a:lnTo>
                      <a:pt x="295" y="305"/>
                    </a:lnTo>
                    <a:lnTo>
                      <a:pt x="293" y="307"/>
                    </a:lnTo>
                    <a:lnTo>
                      <a:pt x="290" y="309"/>
                    </a:lnTo>
                    <a:lnTo>
                      <a:pt x="287" y="312"/>
                    </a:lnTo>
                    <a:lnTo>
                      <a:pt x="281" y="314"/>
                    </a:lnTo>
                    <a:lnTo>
                      <a:pt x="273" y="315"/>
                    </a:lnTo>
                    <a:lnTo>
                      <a:pt x="265" y="316"/>
                    </a:lnTo>
                    <a:lnTo>
                      <a:pt x="258" y="319"/>
                    </a:lnTo>
                    <a:lnTo>
                      <a:pt x="252" y="322"/>
                    </a:lnTo>
                    <a:lnTo>
                      <a:pt x="245" y="326"/>
                    </a:lnTo>
                    <a:lnTo>
                      <a:pt x="239" y="329"/>
                    </a:lnTo>
                    <a:lnTo>
                      <a:pt x="230" y="331"/>
                    </a:lnTo>
                    <a:lnTo>
                      <a:pt x="220" y="332"/>
                    </a:lnTo>
                    <a:lnTo>
                      <a:pt x="209" y="332"/>
                    </a:lnTo>
                    <a:lnTo>
                      <a:pt x="207" y="332"/>
                    </a:lnTo>
                    <a:lnTo>
                      <a:pt x="205" y="335"/>
                    </a:lnTo>
                    <a:lnTo>
                      <a:pt x="201" y="336"/>
                    </a:lnTo>
                    <a:lnTo>
                      <a:pt x="196" y="338"/>
                    </a:lnTo>
                    <a:lnTo>
                      <a:pt x="189" y="341"/>
                    </a:lnTo>
                    <a:lnTo>
                      <a:pt x="182" y="342"/>
                    </a:lnTo>
                    <a:lnTo>
                      <a:pt x="174" y="344"/>
                    </a:lnTo>
                    <a:lnTo>
                      <a:pt x="166" y="344"/>
                    </a:lnTo>
                    <a:lnTo>
                      <a:pt x="154" y="344"/>
                    </a:lnTo>
                    <a:lnTo>
                      <a:pt x="144" y="343"/>
                    </a:lnTo>
                    <a:lnTo>
                      <a:pt x="134" y="341"/>
                    </a:lnTo>
                    <a:lnTo>
                      <a:pt x="123" y="338"/>
                    </a:lnTo>
                    <a:lnTo>
                      <a:pt x="114" y="336"/>
                    </a:lnTo>
                    <a:lnTo>
                      <a:pt x="106" y="332"/>
                    </a:lnTo>
                    <a:lnTo>
                      <a:pt x="100" y="329"/>
                    </a:lnTo>
                    <a:lnTo>
                      <a:pt x="96" y="327"/>
                    </a:lnTo>
                    <a:lnTo>
                      <a:pt x="88" y="319"/>
                    </a:lnTo>
                    <a:lnTo>
                      <a:pt x="82" y="312"/>
                    </a:lnTo>
                    <a:lnTo>
                      <a:pt x="78" y="306"/>
                    </a:lnTo>
                    <a:lnTo>
                      <a:pt x="76" y="304"/>
                    </a:lnTo>
                    <a:lnTo>
                      <a:pt x="62" y="299"/>
                    </a:lnTo>
                    <a:lnTo>
                      <a:pt x="52" y="292"/>
                    </a:lnTo>
                    <a:lnTo>
                      <a:pt x="45" y="284"/>
                    </a:lnTo>
                    <a:lnTo>
                      <a:pt x="40" y="276"/>
                    </a:lnTo>
                    <a:lnTo>
                      <a:pt x="38" y="268"/>
                    </a:lnTo>
                    <a:lnTo>
                      <a:pt x="38" y="262"/>
                    </a:lnTo>
                    <a:lnTo>
                      <a:pt x="38" y="258"/>
                    </a:lnTo>
                    <a:lnTo>
                      <a:pt x="38" y="255"/>
                    </a:lnTo>
                    <a:lnTo>
                      <a:pt x="25" y="252"/>
                    </a:lnTo>
                    <a:lnTo>
                      <a:pt x="16" y="240"/>
                    </a:lnTo>
                    <a:lnTo>
                      <a:pt x="14" y="225"/>
                    </a:lnTo>
                    <a:lnTo>
                      <a:pt x="20" y="209"/>
                    </a:lnTo>
                    <a:lnTo>
                      <a:pt x="6" y="207"/>
                    </a:lnTo>
                    <a:lnTo>
                      <a:pt x="0" y="199"/>
                    </a:lnTo>
                    <a:lnTo>
                      <a:pt x="0" y="190"/>
                    </a:lnTo>
                    <a:lnTo>
                      <a:pt x="2" y="183"/>
                    </a:lnTo>
                    <a:lnTo>
                      <a:pt x="13" y="176"/>
                    </a:lnTo>
                    <a:lnTo>
                      <a:pt x="25" y="172"/>
                    </a:lnTo>
                    <a:lnTo>
                      <a:pt x="39" y="170"/>
                    </a:lnTo>
                    <a:lnTo>
                      <a:pt x="54" y="169"/>
                    </a:lnTo>
                    <a:lnTo>
                      <a:pt x="67" y="169"/>
                    </a:lnTo>
                    <a:lnTo>
                      <a:pt x="77" y="169"/>
                    </a:lnTo>
                    <a:lnTo>
                      <a:pt x="84" y="170"/>
                    </a:lnTo>
                    <a:lnTo>
                      <a:pt x="88" y="170"/>
                    </a:lnTo>
                    <a:lnTo>
                      <a:pt x="89" y="175"/>
                    </a:lnTo>
                    <a:lnTo>
                      <a:pt x="89" y="186"/>
                    </a:lnTo>
                    <a:lnTo>
                      <a:pt x="89" y="198"/>
                    </a:lnTo>
                    <a:lnTo>
                      <a:pt x="89" y="202"/>
                    </a:lnTo>
                    <a:lnTo>
                      <a:pt x="88" y="202"/>
                    </a:lnTo>
                    <a:lnTo>
                      <a:pt x="84" y="201"/>
                    </a:lnTo>
                    <a:lnTo>
                      <a:pt x="78" y="200"/>
                    </a:lnTo>
                    <a:lnTo>
                      <a:pt x="73" y="199"/>
                    </a:lnTo>
                    <a:lnTo>
                      <a:pt x="66" y="198"/>
                    </a:lnTo>
                    <a:lnTo>
                      <a:pt x="60" y="197"/>
                    </a:lnTo>
                    <a:lnTo>
                      <a:pt x="55" y="197"/>
                    </a:lnTo>
                    <a:lnTo>
                      <a:pt x="53" y="197"/>
                    </a:lnTo>
                    <a:lnTo>
                      <a:pt x="52" y="199"/>
                    </a:lnTo>
                    <a:lnTo>
                      <a:pt x="53" y="202"/>
                    </a:lnTo>
                    <a:lnTo>
                      <a:pt x="55" y="206"/>
                    </a:lnTo>
                    <a:lnTo>
                      <a:pt x="59" y="208"/>
                    </a:lnTo>
                    <a:lnTo>
                      <a:pt x="63" y="212"/>
                    </a:lnTo>
                    <a:lnTo>
                      <a:pt x="69" y="214"/>
                    </a:lnTo>
                    <a:lnTo>
                      <a:pt x="76" y="215"/>
                    </a:lnTo>
                    <a:lnTo>
                      <a:pt x="83" y="216"/>
                    </a:lnTo>
                    <a:lnTo>
                      <a:pt x="83" y="217"/>
                    </a:lnTo>
                    <a:lnTo>
                      <a:pt x="84" y="218"/>
                    </a:lnTo>
                    <a:lnTo>
                      <a:pt x="84" y="221"/>
                    </a:lnTo>
                    <a:lnTo>
                      <a:pt x="85" y="222"/>
                    </a:lnTo>
                    <a:lnTo>
                      <a:pt x="93" y="223"/>
                    </a:lnTo>
                    <a:lnTo>
                      <a:pt x="101" y="223"/>
                    </a:lnTo>
                    <a:lnTo>
                      <a:pt x="110" y="224"/>
                    </a:lnTo>
                    <a:lnTo>
                      <a:pt x="116" y="224"/>
                    </a:lnTo>
                    <a:lnTo>
                      <a:pt x="123" y="223"/>
                    </a:lnTo>
                    <a:lnTo>
                      <a:pt x="129" y="223"/>
                    </a:lnTo>
                    <a:lnTo>
                      <a:pt x="133" y="223"/>
                    </a:lnTo>
                    <a:lnTo>
                      <a:pt x="136" y="223"/>
                    </a:lnTo>
                    <a:lnTo>
                      <a:pt x="138" y="225"/>
                    </a:lnTo>
                    <a:lnTo>
                      <a:pt x="143" y="232"/>
                    </a:lnTo>
                    <a:lnTo>
                      <a:pt x="146" y="238"/>
                    </a:lnTo>
                    <a:lnTo>
                      <a:pt x="150" y="241"/>
                    </a:lnTo>
                    <a:lnTo>
                      <a:pt x="152" y="243"/>
                    </a:lnTo>
                    <a:lnTo>
                      <a:pt x="159" y="245"/>
                    </a:lnTo>
                    <a:lnTo>
                      <a:pt x="169" y="246"/>
                    </a:lnTo>
                    <a:lnTo>
                      <a:pt x="181" y="248"/>
                    </a:lnTo>
                    <a:lnTo>
                      <a:pt x="194" y="248"/>
                    </a:lnTo>
                    <a:lnTo>
                      <a:pt x="206" y="247"/>
                    </a:lnTo>
                    <a:lnTo>
                      <a:pt x="218" y="243"/>
                    </a:lnTo>
                    <a:lnTo>
                      <a:pt x="227" y="236"/>
                    </a:lnTo>
                    <a:lnTo>
                      <a:pt x="227" y="233"/>
                    </a:lnTo>
                    <a:lnTo>
                      <a:pt x="225" y="230"/>
                    </a:lnTo>
                    <a:lnTo>
                      <a:pt x="221" y="228"/>
                    </a:lnTo>
                    <a:lnTo>
                      <a:pt x="218" y="225"/>
                    </a:lnTo>
                    <a:lnTo>
                      <a:pt x="212" y="222"/>
                    </a:lnTo>
                    <a:lnTo>
                      <a:pt x="206" y="220"/>
                    </a:lnTo>
                    <a:lnTo>
                      <a:pt x="201" y="217"/>
                    </a:lnTo>
                    <a:lnTo>
                      <a:pt x="195" y="215"/>
                    </a:lnTo>
                    <a:lnTo>
                      <a:pt x="189" y="213"/>
                    </a:lnTo>
                    <a:lnTo>
                      <a:pt x="184" y="210"/>
                    </a:lnTo>
                    <a:lnTo>
                      <a:pt x="179" y="207"/>
                    </a:lnTo>
                    <a:lnTo>
                      <a:pt x="173" y="203"/>
                    </a:lnTo>
                    <a:lnTo>
                      <a:pt x="166" y="201"/>
                    </a:lnTo>
                    <a:lnTo>
                      <a:pt x="160" y="199"/>
                    </a:lnTo>
                    <a:lnTo>
                      <a:pt x="156" y="198"/>
                    </a:lnTo>
                    <a:lnTo>
                      <a:pt x="150" y="197"/>
                    </a:lnTo>
                    <a:lnTo>
                      <a:pt x="144" y="197"/>
                    </a:lnTo>
                    <a:lnTo>
                      <a:pt x="138" y="199"/>
                    </a:lnTo>
                    <a:lnTo>
                      <a:pt x="135" y="201"/>
                    </a:lnTo>
                    <a:lnTo>
                      <a:pt x="134" y="202"/>
                    </a:lnTo>
                    <a:lnTo>
                      <a:pt x="134" y="197"/>
                    </a:lnTo>
                    <a:lnTo>
                      <a:pt x="133" y="186"/>
                    </a:lnTo>
                    <a:lnTo>
                      <a:pt x="133" y="175"/>
                    </a:lnTo>
                    <a:lnTo>
                      <a:pt x="133" y="170"/>
                    </a:lnTo>
                    <a:lnTo>
                      <a:pt x="145" y="172"/>
                    </a:lnTo>
                    <a:lnTo>
                      <a:pt x="157" y="177"/>
                    </a:lnTo>
                    <a:lnTo>
                      <a:pt x="169" y="184"/>
                    </a:lnTo>
                    <a:lnTo>
                      <a:pt x="181" y="191"/>
                    </a:lnTo>
                    <a:lnTo>
                      <a:pt x="190" y="198"/>
                    </a:lnTo>
                    <a:lnTo>
                      <a:pt x="199" y="203"/>
                    </a:lnTo>
                    <a:lnTo>
                      <a:pt x="206" y="208"/>
                    </a:lnTo>
                    <a:lnTo>
                      <a:pt x="211" y="209"/>
                    </a:lnTo>
                    <a:lnTo>
                      <a:pt x="214" y="209"/>
                    </a:lnTo>
                    <a:lnTo>
                      <a:pt x="220" y="210"/>
                    </a:lnTo>
                    <a:lnTo>
                      <a:pt x="228" y="210"/>
                    </a:lnTo>
                    <a:lnTo>
                      <a:pt x="237" y="209"/>
                    </a:lnTo>
                    <a:lnTo>
                      <a:pt x="248" y="206"/>
                    </a:lnTo>
                    <a:lnTo>
                      <a:pt x="258" y="202"/>
                    </a:lnTo>
                    <a:lnTo>
                      <a:pt x="269" y="198"/>
                    </a:lnTo>
                    <a:lnTo>
                      <a:pt x="278" y="193"/>
                    </a:lnTo>
                    <a:lnTo>
                      <a:pt x="287" y="189"/>
                    </a:lnTo>
                    <a:lnTo>
                      <a:pt x="295" y="185"/>
                    </a:lnTo>
                    <a:lnTo>
                      <a:pt x="300" y="183"/>
                    </a:lnTo>
                    <a:lnTo>
                      <a:pt x="303" y="180"/>
                    </a:lnTo>
                    <a:lnTo>
                      <a:pt x="310" y="177"/>
                    </a:lnTo>
                    <a:lnTo>
                      <a:pt x="317" y="172"/>
                    </a:lnTo>
                    <a:lnTo>
                      <a:pt x="325" y="169"/>
                    </a:lnTo>
                    <a:lnTo>
                      <a:pt x="330" y="167"/>
                    </a:lnTo>
                    <a:lnTo>
                      <a:pt x="331" y="167"/>
                    </a:lnTo>
                    <a:lnTo>
                      <a:pt x="332" y="167"/>
                    </a:lnTo>
                    <a:lnTo>
                      <a:pt x="336" y="171"/>
                    </a:lnTo>
                    <a:lnTo>
                      <a:pt x="345" y="180"/>
                    </a:lnTo>
                    <a:lnTo>
                      <a:pt x="354" y="190"/>
                    </a:lnTo>
                    <a:lnTo>
                      <a:pt x="357" y="194"/>
                    </a:lnTo>
                    <a:lnTo>
                      <a:pt x="338" y="202"/>
                    </a:lnTo>
                    <a:lnTo>
                      <a:pt x="324" y="209"/>
                    </a:lnTo>
                    <a:lnTo>
                      <a:pt x="316" y="214"/>
                    </a:lnTo>
                    <a:lnTo>
                      <a:pt x="311" y="218"/>
                    </a:lnTo>
                    <a:lnTo>
                      <a:pt x="311" y="221"/>
                    </a:lnTo>
                    <a:lnTo>
                      <a:pt x="312" y="222"/>
                    </a:lnTo>
                    <a:lnTo>
                      <a:pt x="317" y="223"/>
                    </a:lnTo>
                    <a:lnTo>
                      <a:pt x="322" y="222"/>
                    </a:lnTo>
                    <a:lnTo>
                      <a:pt x="332" y="223"/>
                    </a:lnTo>
                    <a:lnTo>
                      <a:pt x="345" y="221"/>
                    </a:lnTo>
                    <a:lnTo>
                      <a:pt x="360" y="217"/>
                    </a:lnTo>
                    <a:lnTo>
                      <a:pt x="376" y="212"/>
                    </a:lnTo>
                    <a:lnTo>
                      <a:pt x="393" y="203"/>
                    </a:lnTo>
                    <a:lnTo>
                      <a:pt x="411" y="195"/>
                    </a:lnTo>
                    <a:lnTo>
                      <a:pt x="431" y="187"/>
                    </a:lnTo>
                    <a:lnTo>
                      <a:pt x="451" y="178"/>
                    </a:lnTo>
                    <a:lnTo>
                      <a:pt x="459" y="172"/>
                    </a:lnTo>
                    <a:lnTo>
                      <a:pt x="464" y="164"/>
                    </a:lnTo>
                    <a:lnTo>
                      <a:pt x="467" y="155"/>
                    </a:lnTo>
                    <a:lnTo>
                      <a:pt x="464" y="148"/>
                    </a:lnTo>
                    <a:lnTo>
                      <a:pt x="459" y="145"/>
                    </a:lnTo>
                    <a:lnTo>
                      <a:pt x="452" y="145"/>
                    </a:lnTo>
                    <a:lnTo>
                      <a:pt x="444" y="147"/>
                    </a:lnTo>
                    <a:lnTo>
                      <a:pt x="437" y="151"/>
                    </a:lnTo>
                    <a:lnTo>
                      <a:pt x="432" y="153"/>
                    </a:lnTo>
                    <a:lnTo>
                      <a:pt x="425" y="156"/>
                    </a:lnTo>
                    <a:lnTo>
                      <a:pt x="417" y="161"/>
                    </a:lnTo>
                    <a:lnTo>
                      <a:pt x="409" y="165"/>
                    </a:lnTo>
                    <a:lnTo>
                      <a:pt x="401" y="170"/>
                    </a:lnTo>
                    <a:lnTo>
                      <a:pt x="395" y="174"/>
                    </a:lnTo>
                    <a:lnTo>
                      <a:pt x="391" y="176"/>
                    </a:lnTo>
                    <a:lnTo>
                      <a:pt x="388" y="177"/>
                    </a:lnTo>
                    <a:lnTo>
                      <a:pt x="386" y="172"/>
                    </a:lnTo>
                    <a:lnTo>
                      <a:pt x="381" y="162"/>
                    </a:lnTo>
                    <a:lnTo>
                      <a:pt x="376" y="152"/>
                    </a:lnTo>
                    <a:lnTo>
                      <a:pt x="373" y="147"/>
                    </a:lnTo>
                    <a:lnTo>
                      <a:pt x="375" y="146"/>
                    </a:lnTo>
                    <a:lnTo>
                      <a:pt x="379" y="145"/>
                    </a:lnTo>
                    <a:lnTo>
                      <a:pt x="386" y="141"/>
                    </a:lnTo>
                    <a:lnTo>
                      <a:pt x="394" y="138"/>
                    </a:lnTo>
                    <a:lnTo>
                      <a:pt x="403" y="133"/>
                    </a:lnTo>
                    <a:lnTo>
                      <a:pt x="413" y="129"/>
                    </a:lnTo>
                    <a:lnTo>
                      <a:pt x="422" y="124"/>
                    </a:lnTo>
                    <a:lnTo>
                      <a:pt x="430" y="118"/>
                    </a:lnTo>
                    <a:lnTo>
                      <a:pt x="437" y="111"/>
                    </a:lnTo>
                    <a:lnTo>
                      <a:pt x="440" y="106"/>
                    </a:lnTo>
                    <a:lnTo>
                      <a:pt x="441" y="101"/>
                    </a:lnTo>
                    <a:lnTo>
                      <a:pt x="441" y="99"/>
                    </a:lnTo>
                    <a:lnTo>
                      <a:pt x="433" y="87"/>
                    </a:lnTo>
                    <a:lnTo>
                      <a:pt x="425" y="76"/>
                    </a:lnTo>
                    <a:lnTo>
                      <a:pt x="419" y="64"/>
                    </a:lnTo>
                    <a:lnTo>
                      <a:pt x="415" y="53"/>
                    </a:lnTo>
                    <a:lnTo>
                      <a:pt x="411" y="40"/>
                    </a:lnTo>
                    <a:lnTo>
                      <a:pt x="409" y="27"/>
                    </a:lnTo>
                    <a:lnTo>
                      <a:pt x="408" y="15"/>
                    </a:lnTo>
                    <a:lnTo>
                      <a:pt x="409" y="1"/>
                    </a:lnTo>
                    <a:lnTo>
                      <a:pt x="424" y="0"/>
                    </a:lnTo>
                    <a:lnTo>
                      <a:pt x="447" y="0"/>
                    </a:lnTo>
                    <a:lnTo>
                      <a:pt x="477" y="0"/>
                    </a:lnTo>
                    <a:lnTo>
                      <a:pt x="512" y="1"/>
                    </a:lnTo>
                    <a:lnTo>
                      <a:pt x="552" y="3"/>
                    </a:lnTo>
                    <a:lnTo>
                      <a:pt x="595" y="4"/>
                    </a:lnTo>
                    <a:lnTo>
                      <a:pt x="638" y="7"/>
                    </a:lnTo>
                    <a:lnTo>
                      <a:pt x="683" y="9"/>
                    </a:lnTo>
                    <a:lnTo>
                      <a:pt x="728" y="12"/>
                    </a:lnTo>
                    <a:lnTo>
                      <a:pt x="771" y="15"/>
                    </a:lnTo>
                    <a:lnTo>
                      <a:pt x="811" y="18"/>
                    </a:lnTo>
                    <a:lnTo>
                      <a:pt x="847" y="22"/>
                    </a:lnTo>
                    <a:lnTo>
                      <a:pt x="878" y="24"/>
                    </a:lnTo>
                    <a:lnTo>
                      <a:pt x="902" y="27"/>
                    </a:lnTo>
                    <a:lnTo>
                      <a:pt x="918" y="30"/>
                    </a:lnTo>
                    <a:lnTo>
                      <a:pt x="926"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3" name="Rectangle 80"/>
              <p:cNvSpPr>
                <a:spLocks noChangeArrowheads="1"/>
              </p:cNvSpPr>
              <p:nvPr/>
            </p:nvSpPr>
            <p:spPr bwMode="auto">
              <a:xfrm>
                <a:off x="3777" y="599"/>
                <a:ext cx="16"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74" name="Freeform 81"/>
              <p:cNvSpPr>
                <a:spLocks/>
              </p:cNvSpPr>
              <p:nvPr/>
            </p:nvSpPr>
            <p:spPr bwMode="auto">
              <a:xfrm>
                <a:off x="3487" y="598"/>
                <a:ext cx="33" cy="24"/>
              </a:xfrm>
              <a:custGeom>
                <a:avLst/>
                <a:gdLst>
                  <a:gd name="T0" fmla="*/ 0 w 66"/>
                  <a:gd name="T1" fmla="*/ 1 h 48"/>
                  <a:gd name="T2" fmla="*/ 1 w 66"/>
                  <a:gd name="T3" fmla="*/ 1 h 48"/>
                  <a:gd name="T4" fmla="*/ 1 w 66"/>
                  <a:gd name="T5" fmla="*/ 1 h 48"/>
                  <a:gd name="T6" fmla="*/ 1 w 66"/>
                  <a:gd name="T7" fmla="*/ 1 h 48"/>
                  <a:gd name="T8" fmla="*/ 1 w 66"/>
                  <a:gd name="T9" fmla="*/ 1 h 48"/>
                  <a:gd name="T10" fmla="*/ 1 w 66"/>
                  <a:gd name="T11" fmla="*/ 1 h 48"/>
                  <a:gd name="T12" fmla="*/ 1 w 66"/>
                  <a:gd name="T13" fmla="*/ 1 h 48"/>
                  <a:gd name="T14" fmla="*/ 1 w 66"/>
                  <a:gd name="T15" fmla="*/ 1 h 48"/>
                  <a:gd name="T16" fmla="*/ 1 w 66"/>
                  <a:gd name="T17" fmla="*/ 0 h 48"/>
                  <a:gd name="T18" fmla="*/ 1 w 66"/>
                  <a:gd name="T19" fmla="*/ 1 h 48"/>
                  <a:gd name="T20" fmla="*/ 1 w 66"/>
                  <a:gd name="T21" fmla="*/ 1 h 48"/>
                  <a:gd name="T22" fmla="*/ 1 w 66"/>
                  <a:gd name="T23" fmla="*/ 1 h 48"/>
                  <a:gd name="T24" fmla="*/ 1 w 66"/>
                  <a:gd name="T25" fmla="*/ 1 h 48"/>
                  <a:gd name="T26" fmla="*/ 1 w 66"/>
                  <a:gd name="T27" fmla="*/ 1 h 48"/>
                  <a:gd name="T28" fmla="*/ 1 w 66"/>
                  <a:gd name="T29" fmla="*/ 1 h 48"/>
                  <a:gd name="T30" fmla="*/ 1 w 66"/>
                  <a:gd name="T31" fmla="*/ 1 h 48"/>
                  <a:gd name="T32" fmla="*/ 1 w 66"/>
                  <a:gd name="T33" fmla="*/ 1 h 48"/>
                  <a:gd name="T34" fmla="*/ 1 w 66"/>
                  <a:gd name="T35" fmla="*/ 1 h 48"/>
                  <a:gd name="T36" fmla="*/ 1 w 66"/>
                  <a:gd name="T37" fmla="*/ 1 h 48"/>
                  <a:gd name="T38" fmla="*/ 1 w 66"/>
                  <a:gd name="T39" fmla="*/ 1 h 48"/>
                  <a:gd name="T40" fmla="*/ 1 w 66"/>
                  <a:gd name="T41" fmla="*/ 1 h 48"/>
                  <a:gd name="T42" fmla="*/ 1 w 66"/>
                  <a:gd name="T43" fmla="*/ 1 h 48"/>
                  <a:gd name="T44" fmla="*/ 1 w 66"/>
                  <a:gd name="T45" fmla="*/ 1 h 48"/>
                  <a:gd name="T46" fmla="*/ 1 w 66"/>
                  <a:gd name="T47" fmla="*/ 1 h 48"/>
                  <a:gd name="T48" fmla="*/ 0 w 66"/>
                  <a:gd name="T49" fmla="*/ 1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48"/>
                  <a:gd name="T77" fmla="*/ 66 w 66"/>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48">
                    <a:moveTo>
                      <a:pt x="0" y="22"/>
                    </a:moveTo>
                    <a:lnTo>
                      <a:pt x="8" y="18"/>
                    </a:lnTo>
                    <a:lnTo>
                      <a:pt x="15" y="15"/>
                    </a:lnTo>
                    <a:lnTo>
                      <a:pt x="22" y="13"/>
                    </a:lnTo>
                    <a:lnTo>
                      <a:pt x="29" y="9"/>
                    </a:lnTo>
                    <a:lnTo>
                      <a:pt x="36" y="6"/>
                    </a:lnTo>
                    <a:lnTo>
                      <a:pt x="41" y="3"/>
                    </a:lnTo>
                    <a:lnTo>
                      <a:pt x="46" y="1"/>
                    </a:lnTo>
                    <a:lnTo>
                      <a:pt x="50" y="0"/>
                    </a:lnTo>
                    <a:lnTo>
                      <a:pt x="57" y="1"/>
                    </a:lnTo>
                    <a:lnTo>
                      <a:pt x="61" y="9"/>
                    </a:lnTo>
                    <a:lnTo>
                      <a:pt x="65" y="18"/>
                    </a:lnTo>
                    <a:lnTo>
                      <a:pt x="66" y="29"/>
                    </a:lnTo>
                    <a:lnTo>
                      <a:pt x="65" y="30"/>
                    </a:lnTo>
                    <a:lnTo>
                      <a:pt x="61" y="31"/>
                    </a:lnTo>
                    <a:lnTo>
                      <a:pt x="57" y="34"/>
                    </a:lnTo>
                    <a:lnTo>
                      <a:pt x="51" y="38"/>
                    </a:lnTo>
                    <a:lnTo>
                      <a:pt x="44" y="41"/>
                    </a:lnTo>
                    <a:lnTo>
                      <a:pt x="38" y="44"/>
                    </a:lnTo>
                    <a:lnTo>
                      <a:pt x="34" y="47"/>
                    </a:lnTo>
                    <a:lnTo>
                      <a:pt x="30" y="48"/>
                    </a:lnTo>
                    <a:lnTo>
                      <a:pt x="20" y="48"/>
                    </a:lnTo>
                    <a:lnTo>
                      <a:pt x="12" y="43"/>
                    </a:lnTo>
                    <a:lnTo>
                      <a:pt x="5" y="33"/>
                    </a:lnTo>
                    <a:lnTo>
                      <a:pt x="0"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5" name="Freeform 82"/>
              <p:cNvSpPr>
                <a:spLocks/>
              </p:cNvSpPr>
              <p:nvPr/>
            </p:nvSpPr>
            <p:spPr bwMode="auto">
              <a:xfrm>
                <a:off x="4221" y="1028"/>
                <a:ext cx="37" cy="17"/>
              </a:xfrm>
              <a:custGeom>
                <a:avLst/>
                <a:gdLst>
                  <a:gd name="T0" fmla="*/ 1 w 74"/>
                  <a:gd name="T1" fmla="*/ 0 h 36"/>
                  <a:gd name="T2" fmla="*/ 1 w 74"/>
                  <a:gd name="T3" fmla="*/ 0 h 36"/>
                  <a:gd name="T4" fmla="*/ 1 w 74"/>
                  <a:gd name="T5" fmla="*/ 0 h 36"/>
                  <a:gd name="T6" fmla="*/ 1 w 74"/>
                  <a:gd name="T7" fmla="*/ 0 h 36"/>
                  <a:gd name="T8" fmla="*/ 1 w 74"/>
                  <a:gd name="T9" fmla="*/ 0 h 36"/>
                  <a:gd name="T10" fmla="*/ 1 w 74"/>
                  <a:gd name="T11" fmla="*/ 0 h 36"/>
                  <a:gd name="T12" fmla="*/ 1 w 74"/>
                  <a:gd name="T13" fmla="*/ 0 h 36"/>
                  <a:gd name="T14" fmla="*/ 1 w 74"/>
                  <a:gd name="T15" fmla="*/ 0 h 36"/>
                  <a:gd name="T16" fmla="*/ 1 w 74"/>
                  <a:gd name="T17" fmla="*/ 0 h 36"/>
                  <a:gd name="T18" fmla="*/ 1 w 74"/>
                  <a:gd name="T19" fmla="*/ 0 h 36"/>
                  <a:gd name="T20" fmla="*/ 1 w 74"/>
                  <a:gd name="T21" fmla="*/ 0 h 36"/>
                  <a:gd name="T22" fmla="*/ 1 w 74"/>
                  <a:gd name="T23" fmla="*/ 0 h 36"/>
                  <a:gd name="T24" fmla="*/ 0 w 74"/>
                  <a:gd name="T25" fmla="*/ 0 h 36"/>
                  <a:gd name="T26" fmla="*/ 1 w 74"/>
                  <a:gd name="T27" fmla="*/ 0 h 36"/>
                  <a:gd name="T28" fmla="*/ 1 w 74"/>
                  <a:gd name="T29" fmla="*/ 0 h 36"/>
                  <a:gd name="T30" fmla="*/ 1 w 74"/>
                  <a:gd name="T31" fmla="*/ 0 h 36"/>
                  <a:gd name="T32" fmla="*/ 1 w 74"/>
                  <a:gd name="T33" fmla="*/ 0 h 36"/>
                  <a:gd name="T34" fmla="*/ 1 w 74"/>
                  <a:gd name="T35" fmla="*/ 0 h 36"/>
                  <a:gd name="T36" fmla="*/ 1 w 74"/>
                  <a:gd name="T37" fmla="*/ 0 h 36"/>
                  <a:gd name="T38" fmla="*/ 1 w 74"/>
                  <a:gd name="T39" fmla="*/ 0 h 36"/>
                  <a:gd name="T40" fmla="*/ 1 w 74"/>
                  <a:gd name="T41" fmla="*/ 0 h 36"/>
                  <a:gd name="T42" fmla="*/ 1 w 74"/>
                  <a:gd name="T43" fmla="*/ 0 h 36"/>
                  <a:gd name="T44" fmla="*/ 1 w 74"/>
                  <a:gd name="T45" fmla="*/ 0 h 36"/>
                  <a:gd name="T46" fmla="*/ 1 w 74"/>
                  <a:gd name="T47" fmla="*/ 0 h 36"/>
                  <a:gd name="T48" fmla="*/ 1 w 74"/>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4"/>
                  <a:gd name="T76" fmla="*/ 0 h 36"/>
                  <a:gd name="T77" fmla="*/ 74 w 74"/>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4" h="36">
                    <a:moveTo>
                      <a:pt x="73" y="3"/>
                    </a:moveTo>
                    <a:lnTo>
                      <a:pt x="74" y="12"/>
                    </a:lnTo>
                    <a:lnTo>
                      <a:pt x="74" y="18"/>
                    </a:lnTo>
                    <a:lnTo>
                      <a:pt x="71" y="25"/>
                    </a:lnTo>
                    <a:lnTo>
                      <a:pt x="66" y="30"/>
                    </a:lnTo>
                    <a:lnTo>
                      <a:pt x="60" y="32"/>
                    </a:lnTo>
                    <a:lnTo>
                      <a:pt x="55" y="35"/>
                    </a:lnTo>
                    <a:lnTo>
                      <a:pt x="50" y="35"/>
                    </a:lnTo>
                    <a:lnTo>
                      <a:pt x="43" y="36"/>
                    </a:lnTo>
                    <a:lnTo>
                      <a:pt x="35" y="35"/>
                    </a:lnTo>
                    <a:lnTo>
                      <a:pt x="25" y="35"/>
                    </a:lnTo>
                    <a:lnTo>
                      <a:pt x="14" y="32"/>
                    </a:lnTo>
                    <a:lnTo>
                      <a:pt x="0" y="31"/>
                    </a:lnTo>
                    <a:lnTo>
                      <a:pt x="2" y="22"/>
                    </a:lnTo>
                    <a:lnTo>
                      <a:pt x="4" y="13"/>
                    </a:lnTo>
                    <a:lnTo>
                      <a:pt x="6" y="5"/>
                    </a:lnTo>
                    <a:lnTo>
                      <a:pt x="12" y="1"/>
                    </a:lnTo>
                    <a:lnTo>
                      <a:pt x="20" y="1"/>
                    </a:lnTo>
                    <a:lnTo>
                      <a:pt x="28" y="0"/>
                    </a:lnTo>
                    <a:lnTo>
                      <a:pt x="35" y="1"/>
                    </a:lnTo>
                    <a:lnTo>
                      <a:pt x="43" y="1"/>
                    </a:lnTo>
                    <a:lnTo>
                      <a:pt x="50" y="2"/>
                    </a:lnTo>
                    <a:lnTo>
                      <a:pt x="56" y="2"/>
                    </a:lnTo>
                    <a:lnTo>
                      <a:pt x="65" y="3"/>
                    </a:lnTo>
                    <a:lnTo>
                      <a:pt x="73"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6" name="Freeform 83"/>
              <p:cNvSpPr>
                <a:spLocks/>
              </p:cNvSpPr>
              <p:nvPr/>
            </p:nvSpPr>
            <p:spPr bwMode="auto">
              <a:xfrm>
                <a:off x="4131" y="1032"/>
                <a:ext cx="43" cy="20"/>
              </a:xfrm>
              <a:custGeom>
                <a:avLst/>
                <a:gdLst>
                  <a:gd name="T0" fmla="*/ 0 w 88"/>
                  <a:gd name="T1" fmla="*/ 0 h 42"/>
                  <a:gd name="T2" fmla="*/ 0 w 88"/>
                  <a:gd name="T3" fmla="*/ 0 h 42"/>
                  <a:gd name="T4" fmla="*/ 0 w 88"/>
                  <a:gd name="T5" fmla="*/ 0 h 42"/>
                  <a:gd name="T6" fmla="*/ 0 w 88"/>
                  <a:gd name="T7" fmla="*/ 0 h 42"/>
                  <a:gd name="T8" fmla="*/ 0 w 88"/>
                  <a:gd name="T9" fmla="*/ 0 h 42"/>
                  <a:gd name="T10" fmla="*/ 0 w 88"/>
                  <a:gd name="T11" fmla="*/ 0 h 42"/>
                  <a:gd name="T12" fmla="*/ 0 w 88"/>
                  <a:gd name="T13" fmla="*/ 0 h 42"/>
                  <a:gd name="T14" fmla="*/ 0 w 88"/>
                  <a:gd name="T15" fmla="*/ 0 h 42"/>
                  <a:gd name="T16" fmla="*/ 0 w 88"/>
                  <a:gd name="T17" fmla="*/ 0 h 42"/>
                  <a:gd name="T18" fmla="*/ 0 w 88"/>
                  <a:gd name="T19" fmla="*/ 0 h 42"/>
                  <a:gd name="T20" fmla="*/ 0 w 88"/>
                  <a:gd name="T21" fmla="*/ 0 h 42"/>
                  <a:gd name="T22" fmla="*/ 0 w 88"/>
                  <a:gd name="T23" fmla="*/ 0 h 42"/>
                  <a:gd name="T24" fmla="*/ 0 w 88"/>
                  <a:gd name="T25" fmla="*/ 0 h 42"/>
                  <a:gd name="T26" fmla="*/ 0 w 88"/>
                  <a:gd name="T27" fmla="*/ 0 h 42"/>
                  <a:gd name="T28" fmla="*/ 0 w 88"/>
                  <a:gd name="T29" fmla="*/ 0 h 42"/>
                  <a:gd name="T30" fmla="*/ 0 w 88"/>
                  <a:gd name="T31" fmla="*/ 0 h 42"/>
                  <a:gd name="T32" fmla="*/ 0 w 88"/>
                  <a:gd name="T33" fmla="*/ 0 h 42"/>
                  <a:gd name="T34" fmla="*/ 0 w 88"/>
                  <a:gd name="T35" fmla="*/ 0 h 42"/>
                  <a:gd name="T36" fmla="*/ 0 w 88"/>
                  <a:gd name="T37" fmla="*/ 0 h 42"/>
                  <a:gd name="T38" fmla="*/ 0 w 88"/>
                  <a:gd name="T39" fmla="*/ 0 h 42"/>
                  <a:gd name="T40" fmla="*/ 0 w 88"/>
                  <a:gd name="T41" fmla="*/ 0 h 42"/>
                  <a:gd name="T42" fmla="*/ 0 w 88"/>
                  <a:gd name="T43" fmla="*/ 0 h 42"/>
                  <a:gd name="T44" fmla="*/ 0 w 88"/>
                  <a:gd name="T45" fmla="*/ 0 h 42"/>
                  <a:gd name="T46" fmla="*/ 0 w 88"/>
                  <a:gd name="T47" fmla="*/ 0 h 42"/>
                  <a:gd name="T48" fmla="*/ 0 w 88"/>
                  <a:gd name="T49" fmla="*/ 0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8"/>
                  <a:gd name="T76" fmla="*/ 0 h 42"/>
                  <a:gd name="T77" fmla="*/ 88 w 88"/>
                  <a:gd name="T78" fmla="*/ 42 h 4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8" h="42">
                    <a:moveTo>
                      <a:pt x="0" y="8"/>
                    </a:moveTo>
                    <a:lnTo>
                      <a:pt x="14" y="8"/>
                    </a:lnTo>
                    <a:lnTo>
                      <a:pt x="27" y="8"/>
                    </a:lnTo>
                    <a:lnTo>
                      <a:pt x="36" y="7"/>
                    </a:lnTo>
                    <a:lnTo>
                      <a:pt x="45" y="5"/>
                    </a:lnTo>
                    <a:lnTo>
                      <a:pt x="54" y="4"/>
                    </a:lnTo>
                    <a:lnTo>
                      <a:pt x="62" y="1"/>
                    </a:lnTo>
                    <a:lnTo>
                      <a:pt x="73" y="0"/>
                    </a:lnTo>
                    <a:lnTo>
                      <a:pt x="84" y="0"/>
                    </a:lnTo>
                    <a:lnTo>
                      <a:pt x="85" y="9"/>
                    </a:lnTo>
                    <a:lnTo>
                      <a:pt x="88" y="20"/>
                    </a:lnTo>
                    <a:lnTo>
                      <a:pt x="88" y="29"/>
                    </a:lnTo>
                    <a:lnTo>
                      <a:pt x="84" y="36"/>
                    </a:lnTo>
                    <a:lnTo>
                      <a:pt x="80" y="38"/>
                    </a:lnTo>
                    <a:lnTo>
                      <a:pt x="74" y="40"/>
                    </a:lnTo>
                    <a:lnTo>
                      <a:pt x="67" y="42"/>
                    </a:lnTo>
                    <a:lnTo>
                      <a:pt x="59" y="42"/>
                    </a:lnTo>
                    <a:lnTo>
                      <a:pt x="52" y="42"/>
                    </a:lnTo>
                    <a:lnTo>
                      <a:pt x="45" y="40"/>
                    </a:lnTo>
                    <a:lnTo>
                      <a:pt x="38" y="40"/>
                    </a:lnTo>
                    <a:lnTo>
                      <a:pt x="34" y="39"/>
                    </a:lnTo>
                    <a:lnTo>
                      <a:pt x="20" y="36"/>
                    </a:lnTo>
                    <a:lnTo>
                      <a:pt x="12" y="30"/>
                    </a:lnTo>
                    <a:lnTo>
                      <a:pt x="6" y="2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7" name="Freeform 84"/>
              <p:cNvSpPr>
                <a:spLocks/>
              </p:cNvSpPr>
              <p:nvPr/>
            </p:nvSpPr>
            <p:spPr bwMode="auto">
              <a:xfrm>
                <a:off x="3915" y="1011"/>
                <a:ext cx="27" cy="38"/>
              </a:xfrm>
              <a:custGeom>
                <a:avLst/>
                <a:gdLst>
                  <a:gd name="T0" fmla="*/ 0 w 55"/>
                  <a:gd name="T1" fmla="*/ 1 h 76"/>
                  <a:gd name="T2" fmla="*/ 0 w 55"/>
                  <a:gd name="T3" fmla="*/ 1 h 76"/>
                  <a:gd name="T4" fmla="*/ 0 w 55"/>
                  <a:gd name="T5" fmla="*/ 1 h 76"/>
                  <a:gd name="T6" fmla="*/ 0 w 55"/>
                  <a:gd name="T7" fmla="*/ 1 h 76"/>
                  <a:gd name="T8" fmla="*/ 0 w 55"/>
                  <a:gd name="T9" fmla="*/ 1 h 76"/>
                  <a:gd name="T10" fmla="*/ 0 w 55"/>
                  <a:gd name="T11" fmla="*/ 1 h 76"/>
                  <a:gd name="T12" fmla="*/ 0 w 55"/>
                  <a:gd name="T13" fmla="*/ 1 h 76"/>
                  <a:gd name="T14" fmla="*/ 0 w 55"/>
                  <a:gd name="T15" fmla="*/ 1 h 76"/>
                  <a:gd name="T16" fmla="*/ 0 w 55"/>
                  <a:gd name="T17" fmla="*/ 1 h 76"/>
                  <a:gd name="T18" fmla="*/ 0 w 55"/>
                  <a:gd name="T19" fmla="*/ 1 h 76"/>
                  <a:gd name="T20" fmla="*/ 0 w 55"/>
                  <a:gd name="T21" fmla="*/ 1 h 76"/>
                  <a:gd name="T22" fmla="*/ 0 w 55"/>
                  <a:gd name="T23" fmla="*/ 1 h 76"/>
                  <a:gd name="T24" fmla="*/ 0 w 55"/>
                  <a:gd name="T25" fmla="*/ 1 h 76"/>
                  <a:gd name="T26" fmla="*/ 0 w 55"/>
                  <a:gd name="T27" fmla="*/ 1 h 76"/>
                  <a:gd name="T28" fmla="*/ 0 w 55"/>
                  <a:gd name="T29" fmla="*/ 1 h 76"/>
                  <a:gd name="T30" fmla="*/ 0 w 55"/>
                  <a:gd name="T31" fmla="*/ 1 h 76"/>
                  <a:gd name="T32" fmla="*/ 0 w 55"/>
                  <a:gd name="T33" fmla="*/ 0 h 76"/>
                  <a:gd name="T34" fmla="*/ 0 w 55"/>
                  <a:gd name="T35" fmla="*/ 1 h 76"/>
                  <a:gd name="T36" fmla="*/ 0 w 55"/>
                  <a:gd name="T37" fmla="*/ 1 h 76"/>
                  <a:gd name="T38" fmla="*/ 0 w 55"/>
                  <a:gd name="T39" fmla="*/ 1 h 76"/>
                  <a:gd name="T40" fmla="*/ 0 w 55"/>
                  <a:gd name="T41" fmla="*/ 1 h 76"/>
                  <a:gd name="T42" fmla="*/ 0 w 55"/>
                  <a:gd name="T43" fmla="*/ 1 h 76"/>
                  <a:gd name="T44" fmla="*/ 0 w 55"/>
                  <a:gd name="T45" fmla="*/ 1 h 76"/>
                  <a:gd name="T46" fmla="*/ 0 w 55"/>
                  <a:gd name="T47" fmla="*/ 1 h 76"/>
                  <a:gd name="T48" fmla="*/ 0 w 55"/>
                  <a:gd name="T49" fmla="*/ 1 h 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5"/>
                  <a:gd name="T76" fmla="*/ 0 h 76"/>
                  <a:gd name="T77" fmla="*/ 55 w 55"/>
                  <a:gd name="T78" fmla="*/ 76 h 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5" h="76">
                    <a:moveTo>
                      <a:pt x="55" y="39"/>
                    </a:moveTo>
                    <a:lnTo>
                      <a:pt x="55" y="48"/>
                    </a:lnTo>
                    <a:lnTo>
                      <a:pt x="55" y="58"/>
                    </a:lnTo>
                    <a:lnTo>
                      <a:pt x="53" y="68"/>
                    </a:lnTo>
                    <a:lnTo>
                      <a:pt x="49" y="76"/>
                    </a:lnTo>
                    <a:lnTo>
                      <a:pt x="42" y="73"/>
                    </a:lnTo>
                    <a:lnTo>
                      <a:pt x="36" y="70"/>
                    </a:lnTo>
                    <a:lnTo>
                      <a:pt x="29" y="66"/>
                    </a:lnTo>
                    <a:lnTo>
                      <a:pt x="23" y="62"/>
                    </a:lnTo>
                    <a:lnTo>
                      <a:pt x="16" y="58"/>
                    </a:lnTo>
                    <a:lnTo>
                      <a:pt x="12" y="53"/>
                    </a:lnTo>
                    <a:lnTo>
                      <a:pt x="7" y="48"/>
                    </a:lnTo>
                    <a:lnTo>
                      <a:pt x="4" y="42"/>
                    </a:lnTo>
                    <a:lnTo>
                      <a:pt x="0" y="33"/>
                    </a:lnTo>
                    <a:lnTo>
                      <a:pt x="0" y="21"/>
                    </a:lnTo>
                    <a:lnTo>
                      <a:pt x="0" y="10"/>
                    </a:lnTo>
                    <a:lnTo>
                      <a:pt x="1" y="0"/>
                    </a:lnTo>
                    <a:lnTo>
                      <a:pt x="10" y="8"/>
                    </a:lnTo>
                    <a:lnTo>
                      <a:pt x="16" y="16"/>
                    </a:lnTo>
                    <a:lnTo>
                      <a:pt x="21" y="25"/>
                    </a:lnTo>
                    <a:lnTo>
                      <a:pt x="29" y="33"/>
                    </a:lnTo>
                    <a:lnTo>
                      <a:pt x="36" y="38"/>
                    </a:lnTo>
                    <a:lnTo>
                      <a:pt x="42" y="39"/>
                    </a:lnTo>
                    <a:lnTo>
                      <a:pt x="47" y="39"/>
                    </a:lnTo>
                    <a:lnTo>
                      <a:pt x="55"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 name="Freeform 85"/>
              <p:cNvSpPr>
                <a:spLocks/>
              </p:cNvSpPr>
              <p:nvPr/>
            </p:nvSpPr>
            <p:spPr bwMode="auto">
              <a:xfrm>
                <a:off x="3614" y="732"/>
                <a:ext cx="703" cy="537"/>
              </a:xfrm>
              <a:custGeom>
                <a:avLst/>
                <a:gdLst>
                  <a:gd name="T0" fmla="*/ 1 w 1405"/>
                  <a:gd name="T1" fmla="*/ 0 h 1075"/>
                  <a:gd name="T2" fmla="*/ 1 w 1405"/>
                  <a:gd name="T3" fmla="*/ 0 h 1075"/>
                  <a:gd name="T4" fmla="*/ 1 w 1405"/>
                  <a:gd name="T5" fmla="*/ 0 h 1075"/>
                  <a:gd name="T6" fmla="*/ 1 w 1405"/>
                  <a:gd name="T7" fmla="*/ 0 h 1075"/>
                  <a:gd name="T8" fmla="*/ 1 w 1405"/>
                  <a:gd name="T9" fmla="*/ 0 h 1075"/>
                  <a:gd name="T10" fmla="*/ 1 w 1405"/>
                  <a:gd name="T11" fmla="*/ 0 h 1075"/>
                  <a:gd name="T12" fmla="*/ 1 w 1405"/>
                  <a:gd name="T13" fmla="*/ 0 h 1075"/>
                  <a:gd name="T14" fmla="*/ 1 w 1405"/>
                  <a:gd name="T15" fmla="*/ 0 h 1075"/>
                  <a:gd name="T16" fmla="*/ 1 w 1405"/>
                  <a:gd name="T17" fmla="*/ 0 h 1075"/>
                  <a:gd name="T18" fmla="*/ 1 w 1405"/>
                  <a:gd name="T19" fmla="*/ 0 h 1075"/>
                  <a:gd name="T20" fmla="*/ 1 w 1405"/>
                  <a:gd name="T21" fmla="*/ 0 h 1075"/>
                  <a:gd name="T22" fmla="*/ 1 w 1405"/>
                  <a:gd name="T23" fmla="*/ 0 h 1075"/>
                  <a:gd name="T24" fmla="*/ 1 w 1405"/>
                  <a:gd name="T25" fmla="*/ 0 h 1075"/>
                  <a:gd name="T26" fmla="*/ 1 w 1405"/>
                  <a:gd name="T27" fmla="*/ 0 h 1075"/>
                  <a:gd name="T28" fmla="*/ 1 w 1405"/>
                  <a:gd name="T29" fmla="*/ 0 h 1075"/>
                  <a:gd name="T30" fmla="*/ 1 w 1405"/>
                  <a:gd name="T31" fmla="*/ 0 h 1075"/>
                  <a:gd name="T32" fmla="*/ 1 w 1405"/>
                  <a:gd name="T33" fmla="*/ 0 h 1075"/>
                  <a:gd name="T34" fmla="*/ 1 w 1405"/>
                  <a:gd name="T35" fmla="*/ 0 h 1075"/>
                  <a:gd name="T36" fmla="*/ 1 w 1405"/>
                  <a:gd name="T37" fmla="*/ 0 h 1075"/>
                  <a:gd name="T38" fmla="*/ 1 w 1405"/>
                  <a:gd name="T39" fmla="*/ 0 h 1075"/>
                  <a:gd name="T40" fmla="*/ 1 w 1405"/>
                  <a:gd name="T41" fmla="*/ 0 h 1075"/>
                  <a:gd name="T42" fmla="*/ 1 w 1405"/>
                  <a:gd name="T43" fmla="*/ 0 h 1075"/>
                  <a:gd name="T44" fmla="*/ 1 w 1405"/>
                  <a:gd name="T45" fmla="*/ 0 h 1075"/>
                  <a:gd name="T46" fmla="*/ 1 w 1405"/>
                  <a:gd name="T47" fmla="*/ 0 h 1075"/>
                  <a:gd name="T48" fmla="*/ 1 w 1405"/>
                  <a:gd name="T49" fmla="*/ 0 h 1075"/>
                  <a:gd name="T50" fmla="*/ 1 w 1405"/>
                  <a:gd name="T51" fmla="*/ 0 h 1075"/>
                  <a:gd name="T52" fmla="*/ 1 w 1405"/>
                  <a:gd name="T53" fmla="*/ 0 h 1075"/>
                  <a:gd name="T54" fmla="*/ 1 w 1405"/>
                  <a:gd name="T55" fmla="*/ 0 h 1075"/>
                  <a:gd name="T56" fmla="*/ 1 w 1405"/>
                  <a:gd name="T57" fmla="*/ 0 h 1075"/>
                  <a:gd name="T58" fmla="*/ 1 w 1405"/>
                  <a:gd name="T59" fmla="*/ 0 h 1075"/>
                  <a:gd name="T60" fmla="*/ 1 w 1405"/>
                  <a:gd name="T61" fmla="*/ 0 h 1075"/>
                  <a:gd name="T62" fmla="*/ 1 w 1405"/>
                  <a:gd name="T63" fmla="*/ 0 h 1075"/>
                  <a:gd name="T64" fmla="*/ 1 w 1405"/>
                  <a:gd name="T65" fmla="*/ 0 h 1075"/>
                  <a:gd name="T66" fmla="*/ 1 w 1405"/>
                  <a:gd name="T67" fmla="*/ 0 h 1075"/>
                  <a:gd name="T68" fmla="*/ 1 w 1405"/>
                  <a:gd name="T69" fmla="*/ 0 h 1075"/>
                  <a:gd name="T70" fmla="*/ 1 w 1405"/>
                  <a:gd name="T71" fmla="*/ 0 h 1075"/>
                  <a:gd name="T72" fmla="*/ 1 w 1405"/>
                  <a:gd name="T73" fmla="*/ 0 h 1075"/>
                  <a:gd name="T74" fmla="*/ 1 w 1405"/>
                  <a:gd name="T75" fmla="*/ 0 h 1075"/>
                  <a:gd name="T76" fmla="*/ 1 w 1405"/>
                  <a:gd name="T77" fmla="*/ 0 h 1075"/>
                  <a:gd name="T78" fmla="*/ 1 w 1405"/>
                  <a:gd name="T79" fmla="*/ 0 h 1075"/>
                  <a:gd name="T80" fmla="*/ 1 w 1405"/>
                  <a:gd name="T81" fmla="*/ 0 h 1075"/>
                  <a:gd name="T82" fmla="*/ 1 w 1405"/>
                  <a:gd name="T83" fmla="*/ 0 h 1075"/>
                  <a:gd name="T84" fmla="*/ 1 w 1405"/>
                  <a:gd name="T85" fmla="*/ 0 h 1075"/>
                  <a:gd name="T86" fmla="*/ 1 w 1405"/>
                  <a:gd name="T87" fmla="*/ 0 h 1075"/>
                  <a:gd name="T88" fmla="*/ 1 w 1405"/>
                  <a:gd name="T89" fmla="*/ 0 h 1075"/>
                  <a:gd name="T90" fmla="*/ 1 w 1405"/>
                  <a:gd name="T91" fmla="*/ 0 h 1075"/>
                  <a:gd name="T92" fmla="*/ 1 w 1405"/>
                  <a:gd name="T93" fmla="*/ 0 h 1075"/>
                  <a:gd name="T94" fmla="*/ 1 w 1405"/>
                  <a:gd name="T95" fmla="*/ 0 h 1075"/>
                  <a:gd name="T96" fmla="*/ 1 w 1405"/>
                  <a:gd name="T97" fmla="*/ 0 h 1075"/>
                  <a:gd name="T98" fmla="*/ 1 w 1405"/>
                  <a:gd name="T99" fmla="*/ 0 h 1075"/>
                  <a:gd name="T100" fmla="*/ 1 w 1405"/>
                  <a:gd name="T101" fmla="*/ 0 h 1075"/>
                  <a:gd name="T102" fmla="*/ 1 w 1405"/>
                  <a:gd name="T103" fmla="*/ 0 h 1075"/>
                  <a:gd name="T104" fmla="*/ 1 w 1405"/>
                  <a:gd name="T105" fmla="*/ 0 h 1075"/>
                  <a:gd name="T106" fmla="*/ 1 w 1405"/>
                  <a:gd name="T107" fmla="*/ 0 h 1075"/>
                  <a:gd name="T108" fmla="*/ 1 w 1405"/>
                  <a:gd name="T109" fmla="*/ 0 h 1075"/>
                  <a:gd name="T110" fmla="*/ 1 w 1405"/>
                  <a:gd name="T111" fmla="*/ 0 h 1075"/>
                  <a:gd name="T112" fmla="*/ 1 w 1405"/>
                  <a:gd name="T113" fmla="*/ 0 h 1075"/>
                  <a:gd name="T114" fmla="*/ 1 w 1405"/>
                  <a:gd name="T115" fmla="*/ 0 h 1075"/>
                  <a:gd name="T116" fmla="*/ 1 w 1405"/>
                  <a:gd name="T117" fmla="*/ 0 h 10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05"/>
                  <a:gd name="T178" fmla="*/ 0 h 1075"/>
                  <a:gd name="T179" fmla="*/ 1405 w 1405"/>
                  <a:gd name="T180" fmla="*/ 1075 h 107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05" h="1075">
                    <a:moveTo>
                      <a:pt x="331" y="9"/>
                    </a:moveTo>
                    <a:lnTo>
                      <a:pt x="325" y="6"/>
                    </a:lnTo>
                    <a:lnTo>
                      <a:pt x="312" y="2"/>
                    </a:lnTo>
                    <a:lnTo>
                      <a:pt x="296" y="1"/>
                    </a:lnTo>
                    <a:lnTo>
                      <a:pt x="275" y="0"/>
                    </a:lnTo>
                    <a:lnTo>
                      <a:pt x="250" y="0"/>
                    </a:lnTo>
                    <a:lnTo>
                      <a:pt x="223" y="0"/>
                    </a:lnTo>
                    <a:lnTo>
                      <a:pt x="195" y="1"/>
                    </a:lnTo>
                    <a:lnTo>
                      <a:pt x="166" y="2"/>
                    </a:lnTo>
                    <a:lnTo>
                      <a:pt x="136" y="5"/>
                    </a:lnTo>
                    <a:lnTo>
                      <a:pt x="107" y="6"/>
                    </a:lnTo>
                    <a:lnTo>
                      <a:pt x="81" y="8"/>
                    </a:lnTo>
                    <a:lnTo>
                      <a:pt x="56" y="10"/>
                    </a:lnTo>
                    <a:lnTo>
                      <a:pt x="36" y="13"/>
                    </a:lnTo>
                    <a:lnTo>
                      <a:pt x="18" y="15"/>
                    </a:lnTo>
                    <a:lnTo>
                      <a:pt x="7" y="16"/>
                    </a:lnTo>
                    <a:lnTo>
                      <a:pt x="1" y="17"/>
                    </a:lnTo>
                    <a:lnTo>
                      <a:pt x="0" y="35"/>
                    </a:lnTo>
                    <a:lnTo>
                      <a:pt x="9" y="76"/>
                    </a:lnTo>
                    <a:lnTo>
                      <a:pt x="28" y="135"/>
                    </a:lnTo>
                    <a:lnTo>
                      <a:pt x="52" y="200"/>
                    </a:lnTo>
                    <a:lnTo>
                      <a:pt x="77" y="268"/>
                    </a:lnTo>
                    <a:lnTo>
                      <a:pt x="101" y="328"/>
                    </a:lnTo>
                    <a:lnTo>
                      <a:pt x="121" y="374"/>
                    </a:lnTo>
                    <a:lnTo>
                      <a:pt x="134" y="397"/>
                    </a:lnTo>
                    <a:lnTo>
                      <a:pt x="138" y="404"/>
                    </a:lnTo>
                    <a:lnTo>
                      <a:pt x="149" y="422"/>
                    </a:lnTo>
                    <a:lnTo>
                      <a:pt x="163" y="446"/>
                    </a:lnTo>
                    <a:lnTo>
                      <a:pt x="183" y="475"/>
                    </a:lnTo>
                    <a:lnTo>
                      <a:pt x="206" y="507"/>
                    </a:lnTo>
                    <a:lnTo>
                      <a:pt x="230" y="539"/>
                    </a:lnTo>
                    <a:lnTo>
                      <a:pt x="257" y="570"/>
                    </a:lnTo>
                    <a:lnTo>
                      <a:pt x="284" y="597"/>
                    </a:lnTo>
                    <a:lnTo>
                      <a:pt x="304" y="614"/>
                    </a:lnTo>
                    <a:lnTo>
                      <a:pt x="320" y="629"/>
                    </a:lnTo>
                    <a:lnTo>
                      <a:pt x="334" y="643"/>
                    </a:lnTo>
                    <a:lnTo>
                      <a:pt x="347" y="654"/>
                    </a:lnTo>
                    <a:lnTo>
                      <a:pt x="359" y="667"/>
                    </a:lnTo>
                    <a:lnTo>
                      <a:pt x="374" y="681"/>
                    </a:lnTo>
                    <a:lnTo>
                      <a:pt x="390" y="696"/>
                    </a:lnTo>
                    <a:lnTo>
                      <a:pt x="410" y="713"/>
                    </a:lnTo>
                    <a:lnTo>
                      <a:pt x="420" y="722"/>
                    </a:lnTo>
                    <a:lnTo>
                      <a:pt x="435" y="733"/>
                    </a:lnTo>
                    <a:lnTo>
                      <a:pt x="453" y="745"/>
                    </a:lnTo>
                    <a:lnTo>
                      <a:pt x="470" y="757"/>
                    </a:lnTo>
                    <a:lnTo>
                      <a:pt x="488" y="768"/>
                    </a:lnTo>
                    <a:lnTo>
                      <a:pt x="506" y="777"/>
                    </a:lnTo>
                    <a:lnTo>
                      <a:pt x="521" y="784"/>
                    </a:lnTo>
                    <a:lnTo>
                      <a:pt x="532" y="788"/>
                    </a:lnTo>
                    <a:lnTo>
                      <a:pt x="543" y="790"/>
                    </a:lnTo>
                    <a:lnTo>
                      <a:pt x="561" y="791"/>
                    </a:lnTo>
                    <a:lnTo>
                      <a:pt x="586" y="792"/>
                    </a:lnTo>
                    <a:lnTo>
                      <a:pt x="616" y="794"/>
                    </a:lnTo>
                    <a:lnTo>
                      <a:pt x="651" y="794"/>
                    </a:lnTo>
                    <a:lnTo>
                      <a:pt x="688" y="795"/>
                    </a:lnTo>
                    <a:lnTo>
                      <a:pt x="728" y="795"/>
                    </a:lnTo>
                    <a:lnTo>
                      <a:pt x="769" y="795"/>
                    </a:lnTo>
                    <a:lnTo>
                      <a:pt x="811" y="795"/>
                    </a:lnTo>
                    <a:lnTo>
                      <a:pt x="851" y="795"/>
                    </a:lnTo>
                    <a:lnTo>
                      <a:pt x="889" y="795"/>
                    </a:lnTo>
                    <a:lnTo>
                      <a:pt x="925" y="796"/>
                    </a:lnTo>
                    <a:lnTo>
                      <a:pt x="956" y="796"/>
                    </a:lnTo>
                    <a:lnTo>
                      <a:pt x="984" y="797"/>
                    </a:lnTo>
                    <a:lnTo>
                      <a:pt x="1003" y="799"/>
                    </a:lnTo>
                    <a:lnTo>
                      <a:pt x="1017" y="800"/>
                    </a:lnTo>
                    <a:lnTo>
                      <a:pt x="1024" y="802"/>
                    </a:lnTo>
                    <a:lnTo>
                      <a:pt x="1032" y="804"/>
                    </a:lnTo>
                    <a:lnTo>
                      <a:pt x="1039" y="805"/>
                    </a:lnTo>
                    <a:lnTo>
                      <a:pt x="1047" y="805"/>
                    </a:lnTo>
                    <a:lnTo>
                      <a:pt x="1056" y="806"/>
                    </a:lnTo>
                    <a:lnTo>
                      <a:pt x="1068" y="807"/>
                    </a:lnTo>
                    <a:lnTo>
                      <a:pt x="1082" y="807"/>
                    </a:lnTo>
                    <a:lnTo>
                      <a:pt x="1099" y="807"/>
                    </a:lnTo>
                    <a:lnTo>
                      <a:pt x="1106" y="810"/>
                    </a:lnTo>
                    <a:lnTo>
                      <a:pt x="1111" y="812"/>
                    </a:lnTo>
                    <a:lnTo>
                      <a:pt x="1116" y="814"/>
                    </a:lnTo>
                    <a:lnTo>
                      <a:pt x="1120" y="815"/>
                    </a:lnTo>
                    <a:lnTo>
                      <a:pt x="1124" y="818"/>
                    </a:lnTo>
                    <a:lnTo>
                      <a:pt x="1128" y="820"/>
                    </a:lnTo>
                    <a:lnTo>
                      <a:pt x="1130" y="821"/>
                    </a:lnTo>
                    <a:lnTo>
                      <a:pt x="1134" y="821"/>
                    </a:lnTo>
                    <a:lnTo>
                      <a:pt x="1138" y="820"/>
                    </a:lnTo>
                    <a:lnTo>
                      <a:pt x="1140" y="819"/>
                    </a:lnTo>
                    <a:lnTo>
                      <a:pt x="1142" y="817"/>
                    </a:lnTo>
                    <a:lnTo>
                      <a:pt x="1143" y="814"/>
                    </a:lnTo>
                    <a:lnTo>
                      <a:pt x="1144" y="812"/>
                    </a:lnTo>
                    <a:lnTo>
                      <a:pt x="1149" y="811"/>
                    </a:lnTo>
                    <a:lnTo>
                      <a:pt x="1155" y="810"/>
                    </a:lnTo>
                    <a:lnTo>
                      <a:pt x="1166" y="810"/>
                    </a:lnTo>
                    <a:lnTo>
                      <a:pt x="1176" y="814"/>
                    </a:lnTo>
                    <a:lnTo>
                      <a:pt x="1182" y="822"/>
                    </a:lnTo>
                    <a:lnTo>
                      <a:pt x="1185" y="834"/>
                    </a:lnTo>
                    <a:lnTo>
                      <a:pt x="1190" y="845"/>
                    </a:lnTo>
                    <a:lnTo>
                      <a:pt x="1193" y="852"/>
                    </a:lnTo>
                    <a:lnTo>
                      <a:pt x="1198" y="860"/>
                    </a:lnTo>
                    <a:lnTo>
                      <a:pt x="1203" y="868"/>
                    </a:lnTo>
                    <a:lnTo>
                      <a:pt x="1208" y="875"/>
                    </a:lnTo>
                    <a:lnTo>
                      <a:pt x="1214" y="882"/>
                    </a:lnTo>
                    <a:lnTo>
                      <a:pt x="1220" y="888"/>
                    </a:lnTo>
                    <a:lnTo>
                      <a:pt x="1227" y="894"/>
                    </a:lnTo>
                    <a:lnTo>
                      <a:pt x="1234" y="898"/>
                    </a:lnTo>
                    <a:lnTo>
                      <a:pt x="1241" y="903"/>
                    </a:lnTo>
                    <a:lnTo>
                      <a:pt x="1248" y="908"/>
                    </a:lnTo>
                    <a:lnTo>
                      <a:pt x="1255" y="914"/>
                    </a:lnTo>
                    <a:lnTo>
                      <a:pt x="1263" y="923"/>
                    </a:lnTo>
                    <a:lnTo>
                      <a:pt x="1271" y="932"/>
                    </a:lnTo>
                    <a:lnTo>
                      <a:pt x="1280" y="942"/>
                    </a:lnTo>
                    <a:lnTo>
                      <a:pt x="1289" y="954"/>
                    </a:lnTo>
                    <a:lnTo>
                      <a:pt x="1301" y="966"/>
                    </a:lnTo>
                    <a:lnTo>
                      <a:pt x="1306" y="979"/>
                    </a:lnTo>
                    <a:lnTo>
                      <a:pt x="1310" y="997"/>
                    </a:lnTo>
                    <a:lnTo>
                      <a:pt x="1312" y="1016"/>
                    </a:lnTo>
                    <a:lnTo>
                      <a:pt x="1316" y="1030"/>
                    </a:lnTo>
                    <a:lnTo>
                      <a:pt x="1319" y="1039"/>
                    </a:lnTo>
                    <a:lnTo>
                      <a:pt x="1322" y="1046"/>
                    </a:lnTo>
                    <a:lnTo>
                      <a:pt x="1328" y="1052"/>
                    </a:lnTo>
                    <a:lnTo>
                      <a:pt x="1333" y="1056"/>
                    </a:lnTo>
                    <a:lnTo>
                      <a:pt x="1340" y="1060"/>
                    </a:lnTo>
                    <a:lnTo>
                      <a:pt x="1347" y="1063"/>
                    </a:lnTo>
                    <a:lnTo>
                      <a:pt x="1355" y="1068"/>
                    </a:lnTo>
                    <a:lnTo>
                      <a:pt x="1364" y="1071"/>
                    </a:lnTo>
                    <a:lnTo>
                      <a:pt x="1369" y="1072"/>
                    </a:lnTo>
                    <a:lnTo>
                      <a:pt x="1373" y="1073"/>
                    </a:lnTo>
                    <a:lnTo>
                      <a:pt x="1379" y="1075"/>
                    </a:lnTo>
                    <a:lnTo>
                      <a:pt x="1385" y="1073"/>
                    </a:lnTo>
                    <a:lnTo>
                      <a:pt x="1390" y="1073"/>
                    </a:lnTo>
                    <a:lnTo>
                      <a:pt x="1395" y="1071"/>
                    </a:lnTo>
                    <a:lnTo>
                      <a:pt x="1399" y="1069"/>
                    </a:lnTo>
                    <a:lnTo>
                      <a:pt x="1401" y="1065"/>
                    </a:lnTo>
                    <a:lnTo>
                      <a:pt x="1403" y="1032"/>
                    </a:lnTo>
                    <a:lnTo>
                      <a:pt x="1405" y="962"/>
                    </a:lnTo>
                    <a:lnTo>
                      <a:pt x="1405" y="891"/>
                    </a:lnTo>
                    <a:lnTo>
                      <a:pt x="1403" y="852"/>
                    </a:lnTo>
                    <a:lnTo>
                      <a:pt x="1399" y="844"/>
                    </a:lnTo>
                    <a:lnTo>
                      <a:pt x="1394" y="836"/>
                    </a:lnTo>
                    <a:lnTo>
                      <a:pt x="1390" y="829"/>
                    </a:lnTo>
                    <a:lnTo>
                      <a:pt x="1386" y="822"/>
                    </a:lnTo>
                    <a:lnTo>
                      <a:pt x="1381" y="817"/>
                    </a:lnTo>
                    <a:lnTo>
                      <a:pt x="1377" y="809"/>
                    </a:lnTo>
                    <a:lnTo>
                      <a:pt x="1372" y="802"/>
                    </a:lnTo>
                    <a:lnTo>
                      <a:pt x="1367" y="792"/>
                    </a:lnTo>
                    <a:lnTo>
                      <a:pt x="1358" y="782"/>
                    </a:lnTo>
                    <a:lnTo>
                      <a:pt x="1348" y="773"/>
                    </a:lnTo>
                    <a:lnTo>
                      <a:pt x="1340" y="764"/>
                    </a:lnTo>
                    <a:lnTo>
                      <a:pt x="1337" y="752"/>
                    </a:lnTo>
                    <a:lnTo>
                      <a:pt x="1343" y="744"/>
                    </a:lnTo>
                    <a:lnTo>
                      <a:pt x="1354" y="742"/>
                    </a:lnTo>
                    <a:lnTo>
                      <a:pt x="1362" y="739"/>
                    </a:lnTo>
                    <a:lnTo>
                      <a:pt x="1363" y="731"/>
                    </a:lnTo>
                    <a:lnTo>
                      <a:pt x="1361" y="705"/>
                    </a:lnTo>
                    <a:lnTo>
                      <a:pt x="1362" y="667"/>
                    </a:lnTo>
                    <a:lnTo>
                      <a:pt x="1362" y="630"/>
                    </a:lnTo>
                    <a:lnTo>
                      <a:pt x="1361" y="608"/>
                    </a:lnTo>
                    <a:lnTo>
                      <a:pt x="1356" y="602"/>
                    </a:lnTo>
                    <a:lnTo>
                      <a:pt x="1349" y="598"/>
                    </a:lnTo>
                    <a:lnTo>
                      <a:pt x="1339" y="595"/>
                    </a:lnTo>
                    <a:lnTo>
                      <a:pt x="1327" y="594"/>
                    </a:lnTo>
                    <a:lnTo>
                      <a:pt x="1313" y="593"/>
                    </a:lnTo>
                    <a:lnTo>
                      <a:pt x="1301" y="594"/>
                    </a:lnTo>
                    <a:lnTo>
                      <a:pt x="1289" y="594"/>
                    </a:lnTo>
                    <a:lnTo>
                      <a:pt x="1279" y="595"/>
                    </a:lnTo>
                    <a:lnTo>
                      <a:pt x="1269" y="599"/>
                    </a:lnTo>
                    <a:lnTo>
                      <a:pt x="1261" y="607"/>
                    </a:lnTo>
                    <a:lnTo>
                      <a:pt x="1257" y="616"/>
                    </a:lnTo>
                    <a:lnTo>
                      <a:pt x="1260" y="623"/>
                    </a:lnTo>
                    <a:lnTo>
                      <a:pt x="1275" y="632"/>
                    </a:lnTo>
                    <a:lnTo>
                      <a:pt x="1283" y="643"/>
                    </a:lnTo>
                    <a:lnTo>
                      <a:pt x="1287" y="654"/>
                    </a:lnTo>
                    <a:lnTo>
                      <a:pt x="1284" y="668"/>
                    </a:lnTo>
                    <a:lnTo>
                      <a:pt x="1274" y="667"/>
                    </a:lnTo>
                    <a:lnTo>
                      <a:pt x="1259" y="666"/>
                    </a:lnTo>
                    <a:lnTo>
                      <a:pt x="1243" y="666"/>
                    </a:lnTo>
                    <a:lnTo>
                      <a:pt x="1225" y="665"/>
                    </a:lnTo>
                    <a:lnTo>
                      <a:pt x="1206" y="666"/>
                    </a:lnTo>
                    <a:lnTo>
                      <a:pt x="1190" y="666"/>
                    </a:lnTo>
                    <a:lnTo>
                      <a:pt x="1175" y="666"/>
                    </a:lnTo>
                    <a:lnTo>
                      <a:pt x="1165" y="666"/>
                    </a:lnTo>
                    <a:lnTo>
                      <a:pt x="1164" y="654"/>
                    </a:lnTo>
                    <a:lnTo>
                      <a:pt x="1166" y="644"/>
                    </a:lnTo>
                    <a:lnTo>
                      <a:pt x="1172" y="635"/>
                    </a:lnTo>
                    <a:lnTo>
                      <a:pt x="1181" y="629"/>
                    </a:lnTo>
                    <a:lnTo>
                      <a:pt x="1188" y="627"/>
                    </a:lnTo>
                    <a:lnTo>
                      <a:pt x="1193" y="625"/>
                    </a:lnTo>
                    <a:lnTo>
                      <a:pt x="1199" y="625"/>
                    </a:lnTo>
                    <a:lnTo>
                      <a:pt x="1204" y="625"/>
                    </a:lnTo>
                    <a:lnTo>
                      <a:pt x="1210" y="625"/>
                    </a:lnTo>
                    <a:lnTo>
                      <a:pt x="1215" y="625"/>
                    </a:lnTo>
                    <a:lnTo>
                      <a:pt x="1221" y="625"/>
                    </a:lnTo>
                    <a:lnTo>
                      <a:pt x="1228" y="625"/>
                    </a:lnTo>
                    <a:lnTo>
                      <a:pt x="1228" y="593"/>
                    </a:lnTo>
                    <a:lnTo>
                      <a:pt x="1102" y="601"/>
                    </a:lnTo>
                    <a:lnTo>
                      <a:pt x="1101" y="620"/>
                    </a:lnTo>
                    <a:lnTo>
                      <a:pt x="1102" y="642"/>
                    </a:lnTo>
                    <a:lnTo>
                      <a:pt x="1104" y="660"/>
                    </a:lnTo>
                    <a:lnTo>
                      <a:pt x="1102" y="671"/>
                    </a:lnTo>
                    <a:lnTo>
                      <a:pt x="1097" y="677"/>
                    </a:lnTo>
                    <a:lnTo>
                      <a:pt x="1087" y="681"/>
                    </a:lnTo>
                    <a:lnTo>
                      <a:pt x="1078" y="681"/>
                    </a:lnTo>
                    <a:lnTo>
                      <a:pt x="1069" y="677"/>
                    </a:lnTo>
                    <a:lnTo>
                      <a:pt x="1062" y="674"/>
                    </a:lnTo>
                    <a:lnTo>
                      <a:pt x="1054" y="671"/>
                    </a:lnTo>
                    <a:lnTo>
                      <a:pt x="1045" y="670"/>
                    </a:lnTo>
                    <a:lnTo>
                      <a:pt x="1034" y="668"/>
                    </a:lnTo>
                    <a:lnTo>
                      <a:pt x="1024" y="667"/>
                    </a:lnTo>
                    <a:lnTo>
                      <a:pt x="1015" y="666"/>
                    </a:lnTo>
                    <a:lnTo>
                      <a:pt x="1006" y="665"/>
                    </a:lnTo>
                    <a:lnTo>
                      <a:pt x="999" y="662"/>
                    </a:lnTo>
                    <a:lnTo>
                      <a:pt x="992" y="660"/>
                    </a:lnTo>
                    <a:lnTo>
                      <a:pt x="984" y="658"/>
                    </a:lnTo>
                    <a:lnTo>
                      <a:pt x="975" y="656"/>
                    </a:lnTo>
                    <a:lnTo>
                      <a:pt x="964" y="654"/>
                    </a:lnTo>
                    <a:lnTo>
                      <a:pt x="952" y="652"/>
                    </a:lnTo>
                    <a:lnTo>
                      <a:pt x="939" y="650"/>
                    </a:lnTo>
                    <a:lnTo>
                      <a:pt x="926" y="647"/>
                    </a:lnTo>
                    <a:lnTo>
                      <a:pt x="912" y="645"/>
                    </a:lnTo>
                    <a:lnTo>
                      <a:pt x="899" y="644"/>
                    </a:lnTo>
                    <a:lnTo>
                      <a:pt x="885" y="642"/>
                    </a:lnTo>
                    <a:lnTo>
                      <a:pt x="872" y="640"/>
                    </a:lnTo>
                    <a:lnTo>
                      <a:pt x="858" y="639"/>
                    </a:lnTo>
                    <a:lnTo>
                      <a:pt x="846" y="638"/>
                    </a:lnTo>
                    <a:lnTo>
                      <a:pt x="834" y="637"/>
                    </a:lnTo>
                    <a:lnTo>
                      <a:pt x="824" y="636"/>
                    </a:lnTo>
                    <a:lnTo>
                      <a:pt x="814" y="636"/>
                    </a:lnTo>
                    <a:lnTo>
                      <a:pt x="802" y="636"/>
                    </a:lnTo>
                    <a:lnTo>
                      <a:pt x="788" y="637"/>
                    </a:lnTo>
                    <a:lnTo>
                      <a:pt x="773" y="638"/>
                    </a:lnTo>
                    <a:lnTo>
                      <a:pt x="758" y="640"/>
                    </a:lnTo>
                    <a:lnTo>
                      <a:pt x="744" y="643"/>
                    </a:lnTo>
                    <a:lnTo>
                      <a:pt x="731" y="644"/>
                    </a:lnTo>
                    <a:lnTo>
                      <a:pt x="721" y="646"/>
                    </a:lnTo>
                    <a:lnTo>
                      <a:pt x="714" y="647"/>
                    </a:lnTo>
                    <a:lnTo>
                      <a:pt x="706" y="648"/>
                    </a:lnTo>
                    <a:lnTo>
                      <a:pt x="698" y="650"/>
                    </a:lnTo>
                    <a:lnTo>
                      <a:pt x="691" y="651"/>
                    </a:lnTo>
                    <a:lnTo>
                      <a:pt x="684" y="650"/>
                    </a:lnTo>
                    <a:lnTo>
                      <a:pt x="678" y="648"/>
                    </a:lnTo>
                    <a:lnTo>
                      <a:pt x="674" y="646"/>
                    </a:lnTo>
                    <a:lnTo>
                      <a:pt x="670" y="642"/>
                    </a:lnTo>
                    <a:lnTo>
                      <a:pt x="669" y="635"/>
                    </a:lnTo>
                    <a:lnTo>
                      <a:pt x="670" y="630"/>
                    </a:lnTo>
                    <a:lnTo>
                      <a:pt x="674" y="627"/>
                    </a:lnTo>
                    <a:lnTo>
                      <a:pt x="680" y="623"/>
                    </a:lnTo>
                    <a:lnTo>
                      <a:pt x="688" y="622"/>
                    </a:lnTo>
                    <a:lnTo>
                      <a:pt x="696" y="620"/>
                    </a:lnTo>
                    <a:lnTo>
                      <a:pt x="704" y="618"/>
                    </a:lnTo>
                    <a:lnTo>
                      <a:pt x="713" y="617"/>
                    </a:lnTo>
                    <a:lnTo>
                      <a:pt x="722" y="616"/>
                    </a:lnTo>
                    <a:lnTo>
                      <a:pt x="738" y="614"/>
                    </a:lnTo>
                    <a:lnTo>
                      <a:pt x="753" y="612"/>
                    </a:lnTo>
                    <a:lnTo>
                      <a:pt x="767" y="609"/>
                    </a:lnTo>
                    <a:lnTo>
                      <a:pt x="781" y="608"/>
                    </a:lnTo>
                    <a:lnTo>
                      <a:pt x="794" y="607"/>
                    </a:lnTo>
                    <a:lnTo>
                      <a:pt x="808" y="606"/>
                    </a:lnTo>
                    <a:lnTo>
                      <a:pt x="822" y="606"/>
                    </a:lnTo>
                    <a:lnTo>
                      <a:pt x="839" y="607"/>
                    </a:lnTo>
                    <a:lnTo>
                      <a:pt x="852" y="608"/>
                    </a:lnTo>
                    <a:lnTo>
                      <a:pt x="866" y="609"/>
                    </a:lnTo>
                    <a:lnTo>
                      <a:pt x="881" y="612"/>
                    </a:lnTo>
                    <a:lnTo>
                      <a:pt x="897" y="615"/>
                    </a:lnTo>
                    <a:lnTo>
                      <a:pt x="915" y="618"/>
                    </a:lnTo>
                    <a:lnTo>
                      <a:pt x="933" y="623"/>
                    </a:lnTo>
                    <a:lnTo>
                      <a:pt x="953" y="628"/>
                    </a:lnTo>
                    <a:lnTo>
                      <a:pt x="973" y="632"/>
                    </a:lnTo>
                    <a:lnTo>
                      <a:pt x="986" y="635"/>
                    </a:lnTo>
                    <a:lnTo>
                      <a:pt x="999" y="636"/>
                    </a:lnTo>
                    <a:lnTo>
                      <a:pt x="1011" y="636"/>
                    </a:lnTo>
                    <a:lnTo>
                      <a:pt x="1024" y="637"/>
                    </a:lnTo>
                    <a:lnTo>
                      <a:pt x="1037" y="637"/>
                    </a:lnTo>
                    <a:lnTo>
                      <a:pt x="1049" y="637"/>
                    </a:lnTo>
                    <a:lnTo>
                      <a:pt x="1062" y="638"/>
                    </a:lnTo>
                    <a:lnTo>
                      <a:pt x="1075" y="639"/>
                    </a:lnTo>
                    <a:lnTo>
                      <a:pt x="1076" y="630"/>
                    </a:lnTo>
                    <a:lnTo>
                      <a:pt x="1071" y="622"/>
                    </a:lnTo>
                    <a:lnTo>
                      <a:pt x="1063" y="616"/>
                    </a:lnTo>
                    <a:lnTo>
                      <a:pt x="1053" y="613"/>
                    </a:lnTo>
                    <a:lnTo>
                      <a:pt x="1040" y="609"/>
                    </a:lnTo>
                    <a:lnTo>
                      <a:pt x="1028" y="607"/>
                    </a:lnTo>
                    <a:lnTo>
                      <a:pt x="1014" y="606"/>
                    </a:lnTo>
                    <a:lnTo>
                      <a:pt x="1001" y="605"/>
                    </a:lnTo>
                    <a:lnTo>
                      <a:pt x="990" y="604"/>
                    </a:lnTo>
                    <a:lnTo>
                      <a:pt x="978" y="602"/>
                    </a:lnTo>
                    <a:lnTo>
                      <a:pt x="966" y="601"/>
                    </a:lnTo>
                    <a:lnTo>
                      <a:pt x="956" y="599"/>
                    </a:lnTo>
                    <a:lnTo>
                      <a:pt x="945" y="598"/>
                    </a:lnTo>
                    <a:lnTo>
                      <a:pt x="934" y="595"/>
                    </a:lnTo>
                    <a:lnTo>
                      <a:pt x="923" y="593"/>
                    </a:lnTo>
                    <a:lnTo>
                      <a:pt x="911" y="590"/>
                    </a:lnTo>
                    <a:lnTo>
                      <a:pt x="897" y="586"/>
                    </a:lnTo>
                    <a:lnTo>
                      <a:pt x="884" y="583"/>
                    </a:lnTo>
                    <a:lnTo>
                      <a:pt x="870" y="580"/>
                    </a:lnTo>
                    <a:lnTo>
                      <a:pt x="856" y="579"/>
                    </a:lnTo>
                    <a:lnTo>
                      <a:pt x="841" y="578"/>
                    </a:lnTo>
                    <a:lnTo>
                      <a:pt x="827" y="577"/>
                    </a:lnTo>
                    <a:lnTo>
                      <a:pt x="812" y="577"/>
                    </a:lnTo>
                    <a:lnTo>
                      <a:pt x="797" y="577"/>
                    </a:lnTo>
                    <a:lnTo>
                      <a:pt x="788" y="577"/>
                    </a:lnTo>
                    <a:lnTo>
                      <a:pt x="778" y="577"/>
                    </a:lnTo>
                    <a:lnTo>
                      <a:pt x="767" y="578"/>
                    </a:lnTo>
                    <a:lnTo>
                      <a:pt x="757" y="578"/>
                    </a:lnTo>
                    <a:lnTo>
                      <a:pt x="745" y="578"/>
                    </a:lnTo>
                    <a:lnTo>
                      <a:pt x="736" y="578"/>
                    </a:lnTo>
                    <a:lnTo>
                      <a:pt x="727" y="578"/>
                    </a:lnTo>
                    <a:lnTo>
                      <a:pt x="719" y="579"/>
                    </a:lnTo>
                    <a:lnTo>
                      <a:pt x="710" y="582"/>
                    </a:lnTo>
                    <a:lnTo>
                      <a:pt x="702" y="586"/>
                    </a:lnTo>
                    <a:lnTo>
                      <a:pt x="695" y="591"/>
                    </a:lnTo>
                    <a:lnTo>
                      <a:pt x="685" y="594"/>
                    </a:lnTo>
                    <a:lnTo>
                      <a:pt x="681" y="595"/>
                    </a:lnTo>
                    <a:lnTo>
                      <a:pt x="675" y="597"/>
                    </a:lnTo>
                    <a:lnTo>
                      <a:pt x="670" y="597"/>
                    </a:lnTo>
                    <a:lnTo>
                      <a:pt x="666" y="597"/>
                    </a:lnTo>
                    <a:lnTo>
                      <a:pt x="661" y="597"/>
                    </a:lnTo>
                    <a:lnTo>
                      <a:pt x="655" y="597"/>
                    </a:lnTo>
                    <a:lnTo>
                      <a:pt x="651" y="598"/>
                    </a:lnTo>
                    <a:lnTo>
                      <a:pt x="645" y="599"/>
                    </a:lnTo>
                    <a:lnTo>
                      <a:pt x="640" y="606"/>
                    </a:lnTo>
                    <a:lnTo>
                      <a:pt x="642" y="618"/>
                    </a:lnTo>
                    <a:lnTo>
                      <a:pt x="643" y="631"/>
                    </a:lnTo>
                    <a:lnTo>
                      <a:pt x="642" y="637"/>
                    </a:lnTo>
                    <a:lnTo>
                      <a:pt x="637" y="637"/>
                    </a:lnTo>
                    <a:lnTo>
                      <a:pt x="630" y="637"/>
                    </a:lnTo>
                    <a:lnTo>
                      <a:pt x="621" y="637"/>
                    </a:lnTo>
                    <a:lnTo>
                      <a:pt x="610" y="636"/>
                    </a:lnTo>
                    <a:lnTo>
                      <a:pt x="601" y="636"/>
                    </a:lnTo>
                    <a:lnTo>
                      <a:pt x="592" y="635"/>
                    </a:lnTo>
                    <a:lnTo>
                      <a:pt x="585" y="633"/>
                    </a:lnTo>
                    <a:lnTo>
                      <a:pt x="581" y="633"/>
                    </a:lnTo>
                    <a:lnTo>
                      <a:pt x="570" y="627"/>
                    </a:lnTo>
                    <a:lnTo>
                      <a:pt x="556" y="613"/>
                    </a:lnTo>
                    <a:lnTo>
                      <a:pt x="540" y="593"/>
                    </a:lnTo>
                    <a:lnTo>
                      <a:pt x="522" y="571"/>
                    </a:lnTo>
                    <a:lnTo>
                      <a:pt x="506" y="548"/>
                    </a:lnTo>
                    <a:lnTo>
                      <a:pt x="492" y="529"/>
                    </a:lnTo>
                    <a:lnTo>
                      <a:pt x="481" y="513"/>
                    </a:lnTo>
                    <a:lnTo>
                      <a:pt x="477" y="503"/>
                    </a:lnTo>
                    <a:lnTo>
                      <a:pt x="472" y="488"/>
                    </a:lnTo>
                    <a:lnTo>
                      <a:pt x="466" y="476"/>
                    </a:lnTo>
                    <a:lnTo>
                      <a:pt x="460" y="464"/>
                    </a:lnTo>
                    <a:lnTo>
                      <a:pt x="452" y="454"/>
                    </a:lnTo>
                    <a:lnTo>
                      <a:pt x="445" y="445"/>
                    </a:lnTo>
                    <a:lnTo>
                      <a:pt x="437" y="435"/>
                    </a:lnTo>
                    <a:lnTo>
                      <a:pt x="430" y="426"/>
                    </a:lnTo>
                    <a:lnTo>
                      <a:pt x="423" y="416"/>
                    </a:lnTo>
                    <a:lnTo>
                      <a:pt x="416" y="405"/>
                    </a:lnTo>
                    <a:lnTo>
                      <a:pt x="407" y="394"/>
                    </a:lnTo>
                    <a:lnTo>
                      <a:pt x="396" y="382"/>
                    </a:lnTo>
                    <a:lnTo>
                      <a:pt x="386" y="370"/>
                    </a:lnTo>
                    <a:lnTo>
                      <a:pt x="374" y="357"/>
                    </a:lnTo>
                    <a:lnTo>
                      <a:pt x="365" y="347"/>
                    </a:lnTo>
                    <a:lnTo>
                      <a:pt x="357" y="337"/>
                    </a:lnTo>
                    <a:lnTo>
                      <a:pt x="352" y="332"/>
                    </a:lnTo>
                    <a:lnTo>
                      <a:pt x="347" y="327"/>
                    </a:lnTo>
                    <a:lnTo>
                      <a:pt x="341" y="321"/>
                    </a:lnTo>
                    <a:lnTo>
                      <a:pt x="335" y="316"/>
                    </a:lnTo>
                    <a:lnTo>
                      <a:pt x="334" y="310"/>
                    </a:lnTo>
                    <a:lnTo>
                      <a:pt x="334" y="304"/>
                    </a:lnTo>
                    <a:lnTo>
                      <a:pt x="335" y="301"/>
                    </a:lnTo>
                    <a:lnTo>
                      <a:pt x="335" y="297"/>
                    </a:lnTo>
                    <a:lnTo>
                      <a:pt x="335" y="290"/>
                    </a:lnTo>
                    <a:lnTo>
                      <a:pt x="337" y="268"/>
                    </a:lnTo>
                    <a:lnTo>
                      <a:pt x="342" y="250"/>
                    </a:lnTo>
                    <a:lnTo>
                      <a:pt x="346" y="232"/>
                    </a:lnTo>
                    <a:lnTo>
                      <a:pt x="343" y="211"/>
                    </a:lnTo>
                    <a:lnTo>
                      <a:pt x="340" y="199"/>
                    </a:lnTo>
                    <a:lnTo>
                      <a:pt x="336" y="189"/>
                    </a:lnTo>
                    <a:lnTo>
                      <a:pt x="333" y="180"/>
                    </a:lnTo>
                    <a:lnTo>
                      <a:pt x="328" y="171"/>
                    </a:lnTo>
                    <a:lnTo>
                      <a:pt x="325" y="161"/>
                    </a:lnTo>
                    <a:lnTo>
                      <a:pt x="319" y="153"/>
                    </a:lnTo>
                    <a:lnTo>
                      <a:pt x="314" y="144"/>
                    </a:lnTo>
                    <a:lnTo>
                      <a:pt x="309" y="134"/>
                    </a:lnTo>
                    <a:lnTo>
                      <a:pt x="305" y="130"/>
                    </a:lnTo>
                    <a:lnTo>
                      <a:pt x="301" y="126"/>
                    </a:lnTo>
                    <a:lnTo>
                      <a:pt x="295" y="121"/>
                    </a:lnTo>
                    <a:lnTo>
                      <a:pt x="289" y="116"/>
                    </a:lnTo>
                    <a:lnTo>
                      <a:pt x="282" y="113"/>
                    </a:lnTo>
                    <a:lnTo>
                      <a:pt x="278" y="108"/>
                    </a:lnTo>
                    <a:lnTo>
                      <a:pt x="273" y="104"/>
                    </a:lnTo>
                    <a:lnTo>
                      <a:pt x="271" y="100"/>
                    </a:lnTo>
                    <a:lnTo>
                      <a:pt x="271" y="88"/>
                    </a:lnTo>
                    <a:lnTo>
                      <a:pt x="275" y="81"/>
                    </a:lnTo>
                    <a:lnTo>
                      <a:pt x="282" y="73"/>
                    </a:lnTo>
                    <a:lnTo>
                      <a:pt x="288" y="61"/>
                    </a:lnTo>
                    <a:lnTo>
                      <a:pt x="287" y="53"/>
                    </a:lnTo>
                    <a:lnTo>
                      <a:pt x="280" y="47"/>
                    </a:lnTo>
                    <a:lnTo>
                      <a:pt x="272" y="42"/>
                    </a:lnTo>
                    <a:lnTo>
                      <a:pt x="263" y="37"/>
                    </a:lnTo>
                    <a:lnTo>
                      <a:pt x="260" y="32"/>
                    </a:lnTo>
                    <a:lnTo>
                      <a:pt x="263" y="24"/>
                    </a:lnTo>
                    <a:lnTo>
                      <a:pt x="268" y="17"/>
                    </a:lnTo>
                    <a:lnTo>
                      <a:pt x="274" y="13"/>
                    </a:lnTo>
                    <a:lnTo>
                      <a:pt x="286" y="8"/>
                    </a:lnTo>
                    <a:lnTo>
                      <a:pt x="295" y="7"/>
                    </a:lnTo>
                    <a:lnTo>
                      <a:pt x="302" y="7"/>
                    </a:lnTo>
                    <a:lnTo>
                      <a:pt x="306" y="9"/>
                    </a:lnTo>
                    <a:lnTo>
                      <a:pt x="310" y="14"/>
                    </a:lnTo>
                    <a:lnTo>
                      <a:pt x="313" y="20"/>
                    </a:lnTo>
                    <a:lnTo>
                      <a:pt x="316" y="27"/>
                    </a:lnTo>
                    <a:lnTo>
                      <a:pt x="319" y="33"/>
                    </a:lnTo>
                    <a:lnTo>
                      <a:pt x="326" y="45"/>
                    </a:lnTo>
                    <a:lnTo>
                      <a:pt x="332" y="57"/>
                    </a:lnTo>
                    <a:lnTo>
                      <a:pt x="337" y="68"/>
                    </a:lnTo>
                    <a:lnTo>
                      <a:pt x="342" y="78"/>
                    </a:lnTo>
                    <a:lnTo>
                      <a:pt x="347" y="90"/>
                    </a:lnTo>
                    <a:lnTo>
                      <a:pt x="350" y="101"/>
                    </a:lnTo>
                    <a:lnTo>
                      <a:pt x="354" y="114"/>
                    </a:lnTo>
                    <a:lnTo>
                      <a:pt x="357" y="128"/>
                    </a:lnTo>
                    <a:lnTo>
                      <a:pt x="366" y="174"/>
                    </a:lnTo>
                    <a:lnTo>
                      <a:pt x="370" y="213"/>
                    </a:lnTo>
                    <a:lnTo>
                      <a:pt x="370" y="253"/>
                    </a:lnTo>
                    <a:lnTo>
                      <a:pt x="365" y="299"/>
                    </a:lnTo>
                    <a:lnTo>
                      <a:pt x="366" y="305"/>
                    </a:lnTo>
                    <a:lnTo>
                      <a:pt x="372" y="312"/>
                    </a:lnTo>
                    <a:lnTo>
                      <a:pt x="380" y="320"/>
                    </a:lnTo>
                    <a:lnTo>
                      <a:pt x="390" y="329"/>
                    </a:lnTo>
                    <a:lnTo>
                      <a:pt x="402" y="340"/>
                    </a:lnTo>
                    <a:lnTo>
                      <a:pt x="413" y="350"/>
                    </a:lnTo>
                    <a:lnTo>
                      <a:pt x="424" y="362"/>
                    </a:lnTo>
                    <a:lnTo>
                      <a:pt x="434" y="373"/>
                    </a:lnTo>
                    <a:lnTo>
                      <a:pt x="443" y="384"/>
                    </a:lnTo>
                    <a:lnTo>
                      <a:pt x="453" y="395"/>
                    </a:lnTo>
                    <a:lnTo>
                      <a:pt x="462" y="405"/>
                    </a:lnTo>
                    <a:lnTo>
                      <a:pt x="471" y="416"/>
                    </a:lnTo>
                    <a:lnTo>
                      <a:pt x="479" y="425"/>
                    </a:lnTo>
                    <a:lnTo>
                      <a:pt x="487" y="434"/>
                    </a:lnTo>
                    <a:lnTo>
                      <a:pt x="494" y="442"/>
                    </a:lnTo>
                    <a:lnTo>
                      <a:pt x="499" y="449"/>
                    </a:lnTo>
                    <a:lnTo>
                      <a:pt x="515" y="473"/>
                    </a:lnTo>
                    <a:lnTo>
                      <a:pt x="532" y="500"/>
                    </a:lnTo>
                    <a:lnTo>
                      <a:pt x="549" y="525"/>
                    </a:lnTo>
                    <a:lnTo>
                      <a:pt x="566" y="548"/>
                    </a:lnTo>
                    <a:lnTo>
                      <a:pt x="581" y="570"/>
                    </a:lnTo>
                    <a:lnTo>
                      <a:pt x="593" y="589"/>
                    </a:lnTo>
                    <a:lnTo>
                      <a:pt x="602" y="602"/>
                    </a:lnTo>
                    <a:lnTo>
                      <a:pt x="609" y="610"/>
                    </a:lnTo>
                    <a:lnTo>
                      <a:pt x="616" y="604"/>
                    </a:lnTo>
                    <a:lnTo>
                      <a:pt x="620" y="595"/>
                    </a:lnTo>
                    <a:lnTo>
                      <a:pt x="619" y="586"/>
                    </a:lnTo>
                    <a:lnTo>
                      <a:pt x="615" y="576"/>
                    </a:lnTo>
                    <a:lnTo>
                      <a:pt x="609" y="566"/>
                    </a:lnTo>
                    <a:lnTo>
                      <a:pt x="601" y="555"/>
                    </a:lnTo>
                    <a:lnTo>
                      <a:pt x="593" y="546"/>
                    </a:lnTo>
                    <a:lnTo>
                      <a:pt x="585" y="537"/>
                    </a:lnTo>
                    <a:lnTo>
                      <a:pt x="575" y="524"/>
                    </a:lnTo>
                    <a:lnTo>
                      <a:pt x="563" y="507"/>
                    </a:lnTo>
                    <a:lnTo>
                      <a:pt x="549" y="487"/>
                    </a:lnTo>
                    <a:lnTo>
                      <a:pt x="537" y="466"/>
                    </a:lnTo>
                    <a:lnTo>
                      <a:pt x="523" y="446"/>
                    </a:lnTo>
                    <a:lnTo>
                      <a:pt x="510" y="426"/>
                    </a:lnTo>
                    <a:lnTo>
                      <a:pt x="500" y="410"/>
                    </a:lnTo>
                    <a:lnTo>
                      <a:pt x="492" y="399"/>
                    </a:lnTo>
                    <a:lnTo>
                      <a:pt x="481" y="385"/>
                    </a:lnTo>
                    <a:lnTo>
                      <a:pt x="469" y="367"/>
                    </a:lnTo>
                    <a:lnTo>
                      <a:pt x="455" y="350"/>
                    </a:lnTo>
                    <a:lnTo>
                      <a:pt x="441" y="332"/>
                    </a:lnTo>
                    <a:lnTo>
                      <a:pt x="427" y="316"/>
                    </a:lnTo>
                    <a:lnTo>
                      <a:pt x="417" y="301"/>
                    </a:lnTo>
                    <a:lnTo>
                      <a:pt x="409" y="289"/>
                    </a:lnTo>
                    <a:lnTo>
                      <a:pt x="404" y="282"/>
                    </a:lnTo>
                    <a:lnTo>
                      <a:pt x="399" y="259"/>
                    </a:lnTo>
                    <a:lnTo>
                      <a:pt x="396" y="221"/>
                    </a:lnTo>
                    <a:lnTo>
                      <a:pt x="393" y="182"/>
                    </a:lnTo>
                    <a:lnTo>
                      <a:pt x="390" y="152"/>
                    </a:lnTo>
                    <a:lnTo>
                      <a:pt x="387" y="129"/>
                    </a:lnTo>
                    <a:lnTo>
                      <a:pt x="385" y="105"/>
                    </a:lnTo>
                    <a:lnTo>
                      <a:pt x="380" y="82"/>
                    </a:lnTo>
                    <a:lnTo>
                      <a:pt x="373" y="60"/>
                    </a:lnTo>
                    <a:lnTo>
                      <a:pt x="369" y="50"/>
                    </a:lnTo>
                    <a:lnTo>
                      <a:pt x="362" y="40"/>
                    </a:lnTo>
                    <a:lnTo>
                      <a:pt x="355" y="32"/>
                    </a:lnTo>
                    <a:lnTo>
                      <a:pt x="349" y="24"/>
                    </a:lnTo>
                    <a:lnTo>
                      <a:pt x="342" y="18"/>
                    </a:lnTo>
                    <a:lnTo>
                      <a:pt x="336" y="14"/>
                    </a:lnTo>
                    <a:lnTo>
                      <a:pt x="333" y="10"/>
                    </a:lnTo>
                    <a:lnTo>
                      <a:pt x="331"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 name="Freeform 86"/>
              <p:cNvSpPr>
                <a:spLocks/>
              </p:cNvSpPr>
              <p:nvPr/>
            </p:nvSpPr>
            <p:spPr bwMode="auto">
              <a:xfrm>
                <a:off x="4496" y="906"/>
                <a:ext cx="21" cy="21"/>
              </a:xfrm>
              <a:custGeom>
                <a:avLst/>
                <a:gdLst>
                  <a:gd name="T0" fmla="*/ 1 w 42"/>
                  <a:gd name="T1" fmla="*/ 0 h 43"/>
                  <a:gd name="T2" fmla="*/ 1 w 42"/>
                  <a:gd name="T3" fmla="*/ 0 h 43"/>
                  <a:gd name="T4" fmla="*/ 1 w 42"/>
                  <a:gd name="T5" fmla="*/ 0 h 43"/>
                  <a:gd name="T6" fmla="*/ 1 w 42"/>
                  <a:gd name="T7" fmla="*/ 0 h 43"/>
                  <a:gd name="T8" fmla="*/ 1 w 42"/>
                  <a:gd name="T9" fmla="*/ 0 h 43"/>
                  <a:gd name="T10" fmla="*/ 1 w 42"/>
                  <a:gd name="T11" fmla="*/ 0 h 43"/>
                  <a:gd name="T12" fmla="*/ 1 w 42"/>
                  <a:gd name="T13" fmla="*/ 0 h 43"/>
                  <a:gd name="T14" fmla="*/ 1 w 42"/>
                  <a:gd name="T15" fmla="*/ 0 h 43"/>
                  <a:gd name="T16" fmla="*/ 0 w 42"/>
                  <a:gd name="T17" fmla="*/ 0 h 43"/>
                  <a:gd name="T18" fmla="*/ 1 w 42"/>
                  <a:gd name="T19" fmla="*/ 0 h 43"/>
                  <a:gd name="T20" fmla="*/ 1 w 42"/>
                  <a:gd name="T21" fmla="*/ 0 h 43"/>
                  <a:gd name="T22" fmla="*/ 1 w 42"/>
                  <a:gd name="T23" fmla="*/ 0 h 43"/>
                  <a:gd name="T24" fmla="*/ 1 w 42"/>
                  <a:gd name="T25" fmla="*/ 0 h 43"/>
                  <a:gd name="T26" fmla="*/ 1 w 42"/>
                  <a:gd name="T27" fmla="*/ 0 h 43"/>
                  <a:gd name="T28" fmla="*/ 1 w 42"/>
                  <a:gd name="T29" fmla="*/ 0 h 43"/>
                  <a:gd name="T30" fmla="*/ 1 w 42"/>
                  <a:gd name="T31" fmla="*/ 0 h 43"/>
                  <a:gd name="T32" fmla="*/ 1 w 42"/>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3"/>
                  <a:gd name="T53" fmla="*/ 42 w 42"/>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3">
                    <a:moveTo>
                      <a:pt x="42" y="24"/>
                    </a:moveTo>
                    <a:lnTo>
                      <a:pt x="38" y="28"/>
                    </a:lnTo>
                    <a:lnTo>
                      <a:pt x="28" y="33"/>
                    </a:lnTo>
                    <a:lnTo>
                      <a:pt x="19" y="39"/>
                    </a:lnTo>
                    <a:lnTo>
                      <a:pt x="15" y="43"/>
                    </a:lnTo>
                    <a:lnTo>
                      <a:pt x="11" y="38"/>
                    </a:lnTo>
                    <a:lnTo>
                      <a:pt x="5" y="32"/>
                    </a:lnTo>
                    <a:lnTo>
                      <a:pt x="2" y="25"/>
                    </a:lnTo>
                    <a:lnTo>
                      <a:pt x="0" y="22"/>
                    </a:lnTo>
                    <a:lnTo>
                      <a:pt x="4" y="18"/>
                    </a:lnTo>
                    <a:lnTo>
                      <a:pt x="15" y="12"/>
                    </a:lnTo>
                    <a:lnTo>
                      <a:pt x="26" y="5"/>
                    </a:lnTo>
                    <a:lnTo>
                      <a:pt x="33" y="0"/>
                    </a:lnTo>
                    <a:lnTo>
                      <a:pt x="35" y="3"/>
                    </a:lnTo>
                    <a:lnTo>
                      <a:pt x="39" y="10"/>
                    </a:lnTo>
                    <a:lnTo>
                      <a:pt x="41" y="18"/>
                    </a:lnTo>
                    <a:lnTo>
                      <a:pt x="42"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0" name="Freeform 87"/>
              <p:cNvSpPr>
                <a:spLocks/>
              </p:cNvSpPr>
              <p:nvPr/>
            </p:nvSpPr>
            <p:spPr bwMode="auto">
              <a:xfrm>
                <a:off x="4492" y="1035"/>
                <a:ext cx="36" cy="43"/>
              </a:xfrm>
              <a:custGeom>
                <a:avLst/>
                <a:gdLst>
                  <a:gd name="T0" fmla="*/ 1 w 72"/>
                  <a:gd name="T1" fmla="*/ 0 h 85"/>
                  <a:gd name="T2" fmla="*/ 1 w 72"/>
                  <a:gd name="T3" fmla="*/ 1 h 85"/>
                  <a:gd name="T4" fmla="*/ 1 w 72"/>
                  <a:gd name="T5" fmla="*/ 1 h 85"/>
                  <a:gd name="T6" fmla="*/ 1 w 72"/>
                  <a:gd name="T7" fmla="*/ 1 h 85"/>
                  <a:gd name="T8" fmla="*/ 1 w 72"/>
                  <a:gd name="T9" fmla="*/ 1 h 85"/>
                  <a:gd name="T10" fmla="*/ 1 w 72"/>
                  <a:gd name="T11" fmla="*/ 1 h 85"/>
                  <a:gd name="T12" fmla="*/ 1 w 72"/>
                  <a:gd name="T13" fmla="*/ 1 h 85"/>
                  <a:gd name="T14" fmla="*/ 1 w 72"/>
                  <a:gd name="T15" fmla="*/ 1 h 85"/>
                  <a:gd name="T16" fmla="*/ 1 w 72"/>
                  <a:gd name="T17" fmla="*/ 1 h 85"/>
                  <a:gd name="T18" fmla="*/ 1 w 72"/>
                  <a:gd name="T19" fmla="*/ 1 h 85"/>
                  <a:gd name="T20" fmla="*/ 1 w 72"/>
                  <a:gd name="T21" fmla="*/ 1 h 85"/>
                  <a:gd name="T22" fmla="*/ 1 w 72"/>
                  <a:gd name="T23" fmla="*/ 1 h 85"/>
                  <a:gd name="T24" fmla="*/ 1 w 72"/>
                  <a:gd name="T25" fmla="*/ 1 h 85"/>
                  <a:gd name="T26" fmla="*/ 1 w 72"/>
                  <a:gd name="T27" fmla="*/ 1 h 85"/>
                  <a:gd name="T28" fmla="*/ 1 w 72"/>
                  <a:gd name="T29" fmla="*/ 1 h 85"/>
                  <a:gd name="T30" fmla="*/ 1 w 72"/>
                  <a:gd name="T31" fmla="*/ 1 h 85"/>
                  <a:gd name="T32" fmla="*/ 0 w 72"/>
                  <a:gd name="T33" fmla="*/ 1 h 85"/>
                  <a:gd name="T34" fmla="*/ 1 w 72"/>
                  <a:gd name="T35" fmla="*/ 1 h 85"/>
                  <a:gd name="T36" fmla="*/ 1 w 72"/>
                  <a:gd name="T37" fmla="*/ 1 h 85"/>
                  <a:gd name="T38" fmla="*/ 1 w 72"/>
                  <a:gd name="T39" fmla="*/ 1 h 85"/>
                  <a:gd name="T40" fmla="*/ 1 w 72"/>
                  <a:gd name="T41" fmla="*/ 1 h 85"/>
                  <a:gd name="T42" fmla="*/ 1 w 72"/>
                  <a:gd name="T43" fmla="*/ 1 h 85"/>
                  <a:gd name="T44" fmla="*/ 1 w 72"/>
                  <a:gd name="T45" fmla="*/ 1 h 85"/>
                  <a:gd name="T46" fmla="*/ 1 w 72"/>
                  <a:gd name="T47" fmla="*/ 1 h 85"/>
                  <a:gd name="T48" fmla="*/ 1 w 72"/>
                  <a:gd name="T49" fmla="*/ 0 h 8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2"/>
                  <a:gd name="T76" fmla="*/ 0 h 85"/>
                  <a:gd name="T77" fmla="*/ 72 w 72"/>
                  <a:gd name="T78" fmla="*/ 85 h 8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2" h="85">
                    <a:moveTo>
                      <a:pt x="65" y="0"/>
                    </a:moveTo>
                    <a:lnTo>
                      <a:pt x="66" y="6"/>
                    </a:lnTo>
                    <a:lnTo>
                      <a:pt x="68" y="13"/>
                    </a:lnTo>
                    <a:lnTo>
                      <a:pt x="69" y="21"/>
                    </a:lnTo>
                    <a:lnTo>
                      <a:pt x="72" y="26"/>
                    </a:lnTo>
                    <a:lnTo>
                      <a:pt x="68" y="31"/>
                    </a:lnTo>
                    <a:lnTo>
                      <a:pt x="61" y="38"/>
                    </a:lnTo>
                    <a:lnTo>
                      <a:pt x="51" y="48"/>
                    </a:lnTo>
                    <a:lnTo>
                      <a:pt x="41" y="59"/>
                    </a:lnTo>
                    <a:lnTo>
                      <a:pt x="31" y="69"/>
                    </a:lnTo>
                    <a:lnTo>
                      <a:pt x="23" y="77"/>
                    </a:lnTo>
                    <a:lnTo>
                      <a:pt x="16" y="83"/>
                    </a:lnTo>
                    <a:lnTo>
                      <a:pt x="13" y="85"/>
                    </a:lnTo>
                    <a:lnTo>
                      <a:pt x="11" y="81"/>
                    </a:lnTo>
                    <a:lnTo>
                      <a:pt x="6" y="73"/>
                    </a:lnTo>
                    <a:lnTo>
                      <a:pt x="2" y="63"/>
                    </a:lnTo>
                    <a:lnTo>
                      <a:pt x="0" y="58"/>
                    </a:lnTo>
                    <a:lnTo>
                      <a:pt x="2" y="54"/>
                    </a:lnTo>
                    <a:lnTo>
                      <a:pt x="8" y="47"/>
                    </a:lnTo>
                    <a:lnTo>
                      <a:pt x="17" y="39"/>
                    </a:lnTo>
                    <a:lnTo>
                      <a:pt x="28" y="29"/>
                    </a:lnTo>
                    <a:lnTo>
                      <a:pt x="40" y="18"/>
                    </a:lnTo>
                    <a:lnTo>
                      <a:pt x="51" y="10"/>
                    </a:lnTo>
                    <a:lnTo>
                      <a:pt x="59" y="3"/>
                    </a:lnTo>
                    <a:lnTo>
                      <a:pt x="6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 name="Freeform 88"/>
              <p:cNvSpPr>
                <a:spLocks/>
              </p:cNvSpPr>
              <p:nvPr/>
            </p:nvSpPr>
            <p:spPr bwMode="auto">
              <a:xfrm>
                <a:off x="4496" y="1266"/>
                <a:ext cx="26" cy="21"/>
              </a:xfrm>
              <a:custGeom>
                <a:avLst/>
                <a:gdLst>
                  <a:gd name="T0" fmla="*/ 1 w 50"/>
                  <a:gd name="T1" fmla="*/ 0 h 41"/>
                  <a:gd name="T2" fmla="*/ 1 w 50"/>
                  <a:gd name="T3" fmla="*/ 1 h 41"/>
                  <a:gd name="T4" fmla="*/ 1 w 50"/>
                  <a:gd name="T5" fmla="*/ 1 h 41"/>
                  <a:gd name="T6" fmla="*/ 1 w 50"/>
                  <a:gd name="T7" fmla="*/ 1 h 41"/>
                  <a:gd name="T8" fmla="*/ 0 w 50"/>
                  <a:gd name="T9" fmla="*/ 1 h 41"/>
                  <a:gd name="T10" fmla="*/ 1 w 50"/>
                  <a:gd name="T11" fmla="*/ 1 h 41"/>
                  <a:gd name="T12" fmla="*/ 1 w 50"/>
                  <a:gd name="T13" fmla="*/ 1 h 41"/>
                  <a:gd name="T14" fmla="*/ 1 w 50"/>
                  <a:gd name="T15" fmla="*/ 1 h 41"/>
                  <a:gd name="T16" fmla="*/ 1 w 50"/>
                  <a:gd name="T17" fmla="*/ 1 h 41"/>
                  <a:gd name="T18" fmla="*/ 1 w 50"/>
                  <a:gd name="T19" fmla="*/ 1 h 41"/>
                  <a:gd name="T20" fmla="*/ 1 w 50"/>
                  <a:gd name="T21" fmla="*/ 1 h 41"/>
                  <a:gd name="T22" fmla="*/ 1 w 50"/>
                  <a:gd name="T23" fmla="*/ 1 h 41"/>
                  <a:gd name="T24" fmla="*/ 1 w 50"/>
                  <a:gd name="T25" fmla="*/ 1 h 41"/>
                  <a:gd name="T26" fmla="*/ 1 w 50"/>
                  <a:gd name="T27" fmla="*/ 1 h 41"/>
                  <a:gd name="T28" fmla="*/ 1 w 50"/>
                  <a:gd name="T29" fmla="*/ 1 h 41"/>
                  <a:gd name="T30" fmla="*/ 1 w 50"/>
                  <a:gd name="T31" fmla="*/ 1 h 41"/>
                  <a:gd name="T32" fmla="*/ 1 w 50"/>
                  <a:gd name="T33" fmla="*/ 1 h 41"/>
                  <a:gd name="T34" fmla="*/ 1 w 50"/>
                  <a:gd name="T35" fmla="*/ 1 h 41"/>
                  <a:gd name="T36" fmla="*/ 1 w 50"/>
                  <a:gd name="T37" fmla="*/ 1 h 41"/>
                  <a:gd name="T38" fmla="*/ 1 w 50"/>
                  <a:gd name="T39" fmla="*/ 1 h 41"/>
                  <a:gd name="T40" fmla="*/ 1 w 50"/>
                  <a:gd name="T41" fmla="*/ 0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41"/>
                  <a:gd name="T65" fmla="*/ 50 w 50"/>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41">
                    <a:moveTo>
                      <a:pt x="16" y="0"/>
                    </a:moveTo>
                    <a:lnTo>
                      <a:pt x="14" y="4"/>
                    </a:lnTo>
                    <a:lnTo>
                      <a:pt x="10" y="10"/>
                    </a:lnTo>
                    <a:lnTo>
                      <a:pt x="6" y="15"/>
                    </a:lnTo>
                    <a:lnTo>
                      <a:pt x="0" y="21"/>
                    </a:lnTo>
                    <a:lnTo>
                      <a:pt x="1" y="25"/>
                    </a:lnTo>
                    <a:lnTo>
                      <a:pt x="8" y="32"/>
                    </a:lnTo>
                    <a:lnTo>
                      <a:pt x="17" y="38"/>
                    </a:lnTo>
                    <a:lnTo>
                      <a:pt x="25" y="41"/>
                    </a:lnTo>
                    <a:lnTo>
                      <a:pt x="31" y="41"/>
                    </a:lnTo>
                    <a:lnTo>
                      <a:pt x="40" y="40"/>
                    </a:lnTo>
                    <a:lnTo>
                      <a:pt x="47" y="39"/>
                    </a:lnTo>
                    <a:lnTo>
                      <a:pt x="50" y="38"/>
                    </a:lnTo>
                    <a:lnTo>
                      <a:pt x="50" y="34"/>
                    </a:lnTo>
                    <a:lnTo>
                      <a:pt x="47" y="29"/>
                    </a:lnTo>
                    <a:lnTo>
                      <a:pt x="41" y="23"/>
                    </a:lnTo>
                    <a:lnTo>
                      <a:pt x="34" y="16"/>
                    </a:lnTo>
                    <a:lnTo>
                      <a:pt x="27" y="9"/>
                    </a:lnTo>
                    <a:lnTo>
                      <a:pt x="22" y="4"/>
                    </a:lnTo>
                    <a:lnTo>
                      <a:pt x="17" y="1"/>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2" name="Rectangle 89"/>
              <p:cNvSpPr>
                <a:spLocks noChangeArrowheads="1"/>
              </p:cNvSpPr>
              <p:nvPr/>
            </p:nvSpPr>
            <p:spPr bwMode="auto">
              <a:xfrm>
                <a:off x="4480" y="536"/>
                <a:ext cx="4"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grpSp>
        <p:nvGrpSpPr>
          <p:cNvPr id="119" name="Group 91"/>
          <p:cNvGrpSpPr>
            <a:grpSpLocks/>
          </p:cNvGrpSpPr>
          <p:nvPr/>
        </p:nvGrpSpPr>
        <p:grpSpPr bwMode="auto">
          <a:xfrm rot="473812">
            <a:off x="8598301" y="5078335"/>
            <a:ext cx="3000375" cy="1214437"/>
            <a:chOff x="2736" y="0"/>
            <a:chExt cx="2880" cy="1254"/>
          </a:xfrm>
        </p:grpSpPr>
        <p:grpSp>
          <p:nvGrpSpPr>
            <p:cNvPr id="120" name="Group 51"/>
            <p:cNvGrpSpPr>
              <a:grpSpLocks/>
            </p:cNvGrpSpPr>
            <p:nvPr/>
          </p:nvGrpSpPr>
          <p:grpSpPr bwMode="auto">
            <a:xfrm>
              <a:off x="2738" y="288"/>
              <a:ext cx="1008" cy="966"/>
              <a:chOff x="3176" y="192"/>
              <a:chExt cx="1352" cy="1206"/>
            </a:xfrm>
          </p:grpSpPr>
          <p:sp>
            <p:nvSpPr>
              <p:cNvPr id="159" name="Freeform 19"/>
              <p:cNvSpPr>
                <a:spLocks/>
              </p:cNvSpPr>
              <p:nvPr/>
            </p:nvSpPr>
            <p:spPr bwMode="auto">
              <a:xfrm>
                <a:off x="3176" y="740"/>
                <a:ext cx="522" cy="658"/>
              </a:xfrm>
              <a:custGeom>
                <a:avLst/>
                <a:gdLst>
                  <a:gd name="T0" fmla="*/ 1 w 1044"/>
                  <a:gd name="T1" fmla="*/ 0 h 1317"/>
                  <a:gd name="T2" fmla="*/ 1 w 1044"/>
                  <a:gd name="T3" fmla="*/ 0 h 1317"/>
                  <a:gd name="T4" fmla="*/ 1 w 1044"/>
                  <a:gd name="T5" fmla="*/ 0 h 1317"/>
                  <a:gd name="T6" fmla="*/ 1 w 1044"/>
                  <a:gd name="T7" fmla="*/ 0 h 1317"/>
                  <a:gd name="T8" fmla="*/ 1 w 1044"/>
                  <a:gd name="T9" fmla="*/ 0 h 1317"/>
                  <a:gd name="T10" fmla="*/ 1 w 1044"/>
                  <a:gd name="T11" fmla="*/ 0 h 1317"/>
                  <a:gd name="T12" fmla="*/ 1 w 1044"/>
                  <a:gd name="T13" fmla="*/ 0 h 1317"/>
                  <a:gd name="T14" fmla="*/ 1 w 1044"/>
                  <a:gd name="T15" fmla="*/ 0 h 1317"/>
                  <a:gd name="T16" fmla="*/ 1 w 1044"/>
                  <a:gd name="T17" fmla="*/ 0 h 1317"/>
                  <a:gd name="T18" fmla="*/ 1 w 1044"/>
                  <a:gd name="T19" fmla="*/ 0 h 1317"/>
                  <a:gd name="T20" fmla="*/ 1 w 1044"/>
                  <a:gd name="T21" fmla="*/ 0 h 1317"/>
                  <a:gd name="T22" fmla="*/ 1 w 1044"/>
                  <a:gd name="T23" fmla="*/ 0 h 1317"/>
                  <a:gd name="T24" fmla="*/ 1 w 1044"/>
                  <a:gd name="T25" fmla="*/ 0 h 1317"/>
                  <a:gd name="T26" fmla="*/ 1 w 1044"/>
                  <a:gd name="T27" fmla="*/ 0 h 1317"/>
                  <a:gd name="T28" fmla="*/ 1 w 1044"/>
                  <a:gd name="T29" fmla="*/ 0 h 1317"/>
                  <a:gd name="T30" fmla="*/ 1 w 1044"/>
                  <a:gd name="T31" fmla="*/ 0 h 1317"/>
                  <a:gd name="T32" fmla="*/ 1 w 1044"/>
                  <a:gd name="T33" fmla="*/ 0 h 1317"/>
                  <a:gd name="T34" fmla="*/ 1 w 1044"/>
                  <a:gd name="T35" fmla="*/ 0 h 1317"/>
                  <a:gd name="T36" fmla="*/ 1 w 1044"/>
                  <a:gd name="T37" fmla="*/ 0 h 1317"/>
                  <a:gd name="T38" fmla="*/ 1 w 1044"/>
                  <a:gd name="T39" fmla="*/ 0 h 1317"/>
                  <a:gd name="T40" fmla="*/ 1 w 1044"/>
                  <a:gd name="T41" fmla="*/ 0 h 1317"/>
                  <a:gd name="T42" fmla="*/ 1 w 1044"/>
                  <a:gd name="T43" fmla="*/ 0 h 1317"/>
                  <a:gd name="T44" fmla="*/ 1 w 1044"/>
                  <a:gd name="T45" fmla="*/ 0 h 1317"/>
                  <a:gd name="T46" fmla="*/ 1 w 1044"/>
                  <a:gd name="T47" fmla="*/ 0 h 1317"/>
                  <a:gd name="T48" fmla="*/ 1 w 1044"/>
                  <a:gd name="T49" fmla="*/ 0 h 1317"/>
                  <a:gd name="T50" fmla="*/ 1 w 1044"/>
                  <a:gd name="T51" fmla="*/ 0 h 1317"/>
                  <a:gd name="T52" fmla="*/ 1 w 1044"/>
                  <a:gd name="T53" fmla="*/ 0 h 1317"/>
                  <a:gd name="T54" fmla="*/ 1 w 1044"/>
                  <a:gd name="T55" fmla="*/ 0 h 1317"/>
                  <a:gd name="T56" fmla="*/ 1 w 1044"/>
                  <a:gd name="T57" fmla="*/ 0 h 1317"/>
                  <a:gd name="T58" fmla="*/ 1 w 1044"/>
                  <a:gd name="T59" fmla="*/ 0 h 1317"/>
                  <a:gd name="T60" fmla="*/ 1 w 1044"/>
                  <a:gd name="T61" fmla="*/ 0 h 1317"/>
                  <a:gd name="T62" fmla="*/ 1 w 1044"/>
                  <a:gd name="T63" fmla="*/ 0 h 1317"/>
                  <a:gd name="T64" fmla="*/ 1 w 1044"/>
                  <a:gd name="T65" fmla="*/ 0 h 1317"/>
                  <a:gd name="T66" fmla="*/ 1 w 1044"/>
                  <a:gd name="T67" fmla="*/ 0 h 1317"/>
                  <a:gd name="T68" fmla="*/ 1 w 1044"/>
                  <a:gd name="T69" fmla="*/ 0 h 1317"/>
                  <a:gd name="T70" fmla="*/ 1 w 1044"/>
                  <a:gd name="T71" fmla="*/ 0 h 1317"/>
                  <a:gd name="T72" fmla="*/ 1 w 1044"/>
                  <a:gd name="T73" fmla="*/ 0 h 1317"/>
                  <a:gd name="T74" fmla="*/ 1 w 1044"/>
                  <a:gd name="T75" fmla="*/ 0 h 1317"/>
                  <a:gd name="T76" fmla="*/ 1 w 1044"/>
                  <a:gd name="T77" fmla="*/ 0 h 1317"/>
                  <a:gd name="T78" fmla="*/ 1 w 1044"/>
                  <a:gd name="T79" fmla="*/ 0 h 1317"/>
                  <a:gd name="T80" fmla="*/ 1 w 1044"/>
                  <a:gd name="T81" fmla="*/ 0 h 1317"/>
                  <a:gd name="T82" fmla="*/ 1 w 1044"/>
                  <a:gd name="T83" fmla="*/ 0 h 1317"/>
                  <a:gd name="T84" fmla="*/ 1 w 1044"/>
                  <a:gd name="T85" fmla="*/ 0 h 1317"/>
                  <a:gd name="T86" fmla="*/ 1 w 1044"/>
                  <a:gd name="T87" fmla="*/ 0 h 1317"/>
                  <a:gd name="T88" fmla="*/ 1 w 1044"/>
                  <a:gd name="T89" fmla="*/ 0 h 1317"/>
                  <a:gd name="T90" fmla="*/ 1 w 1044"/>
                  <a:gd name="T91" fmla="*/ 0 h 1317"/>
                  <a:gd name="T92" fmla="*/ 1 w 1044"/>
                  <a:gd name="T93" fmla="*/ 0 h 1317"/>
                  <a:gd name="T94" fmla="*/ 1 w 1044"/>
                  <a:gd name="T95" fmla="*/ 0 h 1317"/>
                  <a:gd name="T96" fmla="*/ 1 w 1044"/>
                  <a:gd name="T97" fmla="*/ 0 h 1317"/>
                  <a:gd name="T98" fmla="*/ 1 w 1044"/>
                  <a:gd name="T99" fmla="*/ 0 h 1317"/>
                  <a:gd name="T100" fmla="*/ 1 w 1044"/>
                  <a:gd name="T101" fmla="*/ 0 h 1317"/>
                  <a:gd name="T102" fmla="*/ 1 w 1044"/>
                  <a:gd name="T103" fmla="*/ 0 h 1317"/>
                  <a:gd name="T104" fmla="*/ 1 w 1044"/>
                  <a:gd name="T105" fmla="*/ 0 h 1317"/>
                  <a:gd name="T106" fmla="*/ 1 w 1044"/>
                  <a:gd name="T107" fmla="*/ 0 h 1317"/>
                  <a:gd name="T108" fmla="*/ 1 w 1044"/>
                  <a:gd name="T109" fmla="*/ 0 h 1317"/>
                  <a:gd name="T110" fmla="*/ 1 w 1044"/>
                  <a:gd name="T111" fmla="*/ 0 h 1317"/>
                  <a:gd name="T112" fmla="*/ 1 w 1044"/>
                  <a:gd name="T113" fmla="*/ 0 h 1317"/>
                  <a:gd name="T114" fmla="*/ 1 w 1044"/>
                  <a:gd name="T115" fmla="*/ 0 h 131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44"/>
                  <a:gd name="T175" fmla="*/ 0 h 1317"/>
                  <a:gd name="T176" fmla="*/ 1044 w 1044"/>
                  <a:gd name="T177" fmla="*/ 1317 h 131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44" h="1317">
                    <a:moveTo>
                      <a:pt x="872" y="0"/>
                    </a:moveTo>
                    <a:lnTo>
                      <a:pt x="855" y="9"/>
                    </a:lnTo>
                    <a:lnTo>
                      <a:pt x="842" y="21"/>
                    </a:lnTo>
                    <a:lnTo>
                      <a:pt x="831" y="35"/>
                    </a:lnTo>
                    <a:lnTo>
                      <a:pt x="823" y="50"/>
                    </a:lnTo>
                    <a:lnTo>
                      <a:pt x="816" y="68"/>
                    </a:lnTo>
                    <a:lnTo>
                      <a:pt x="810" y="87"/>
                    </a:lnTo>
                    <a:lnTo>
                      <a:pt x="804" y="107"/>
                    </a:lnTo>
                    <a:lnTo>
                      <a:pt x="800" y="128"/>
                    </a:lnTo>
                    <a:lnTo>
                      <a:pt x="794" y="143"/>
                    </a:lnTo>
                    <a:lnTo>
                      <a:pt x="785" y="158"/>
                    </a:lnTo>
                    <a:lnTo>
                      <a:pt x="771" y="174"/>
                    </a:lnTo>
                    <a:lnTo>
                      <a:pt x="755" y="190"/>
                    </a:lnTo>
                    <a:lnTo>
                      <a:pt x="737" y="207"/>
                    </a:lnTo>
                    <a:lnTo>
                      <a:pt x="719" y="225"/>
                    </a:lnTo>
                    <a:lnTo>
                      <a:pt x="701" y="241"/>
                    </a:lnTo>
                    <a:lnTo>
                      <a:pt x="683" y="257"/>
                    </a:lnTo>
                    <a:lnTo>
                      <a:pt x="665" y="274"/>
                    </a:lnTo>
                    <a:lnTo>
                      <a:pt x="648" y="290"/>
                    </a:lnTo>
                    <a:lnTo>
                      <a:pt x="630" y="307"/>
                    </a:lnTo>
                    <a:lnTo>
                      <a:pt x="613" y="323"/>
                    </a:lnTo>
                    <a:lnTo>
                      <a:pt x="596" y="338"/>
                    </a:lnTo>
                    <a:lnTo>
                      <a:pt x="578" y="353"/>
                    </a:lnTo>
                    <a:lnTo>
                      <a:pt x="562" y="368"/>
                    </a:lnTo>
                    <a:lnTo>
                      <a:pt x="547" y="383"/>
                    </a:lnTo>
                    <a:lnTo>
                      <a:pt x="532" y="396"/>
                    </a:lnTo>
                    <a:lnTo>
                      <a:pt x="517" y="411"/>
                    </a:lnTo>
                    <a:lnTo>
                      <a:pt x="504" y="425"/>
                    </a:lnTo>
                    <a:lnTo>
                      <a:pt x="491" y="440"/>
                    </a:lnTo>
                    <a:lnTo>
                      <a:pt x="478" y="455"/>
                    </a:lnTo>
                    <a:lnTo>
                      <a:pt x="466" y="470"/>
                    </a:lnTo>
                    <a:lnTo>
                      <a:pt x="455" y="485"/>
                    </a:lnTo>
                    <a:lnTo>
                      <a:pt x="445" y="500"/>
                    </a:lnTo>
                    <a:lnTo>
                      <a:pt x="432" y="525"/>
                    </a:lnTo>
                    <a:lnTo>
                      <a:pt x="426" y="548"/>
                    </a:lnTo>
                    <a:lnTo>
                      <a:pt x="423" y="574"/>
                    </a:lnTo>
                    <a:lnTo>
                      <a:pt x="418" y="602"/>
                    </a:lnTo>
                    <a:lnTo>
                      <a:pt x="411" y="628"/>
                    </a:lnTo>
                    <a:lnTo>
                      <a:pt x="403" y="651"/>
                    </a:lnTo>
                    <a:lnTo>
                      <a:pt x="394" y="672"/>
                    </a:lnTo>
                    <a:lnTo>
                      <a:pt x="384" y="692"/>
                    </a:lnTo>
                    <a:lnTo>
                      <a:pt x="373" y="713"/>
                    </a:lnTo>
                    <a:lnTo>
                      <a:pt x="363" y="735"/>
                    </a:lnTo>
                    <a:lnTo>
                      <a:pt x="354" y="758"/>
                    </a:lnTo>
                    <a:lnTo>
                      <a:pt x="345" y="782"/>
                    </a:lnTo>
                    <a:lnTo>
                      <a:pt x="333" y="821"/>
                    </a:lnTo>
                    <a:lnTo>
                      <a:pt x="325" y="852"/>
                    </a:lnTo>
                    <a:lnTo>
                      <a:pt x="318" y="883"/>
                    </a:lnTo>
                    <a:lnTo>
                      <a:pt x="311" y="921"/>
                    </a:lnTo>
                    <a:lnTo>
                      <a:pt x="310" y="935"/>
                    </a:lnTo>
                    <a:lnTo>
                      <a:pt x="310" y="949"/>
                    </a:lnTo>
                    <a:lnTo>
                      <a:pt x="309" y="962"/>
                    </a:lnTo>
                    <a:lnTo>
                      <a:pt x="302" y="972"/>
                    </a:lnTo>
                    <a:lnTo>
                      <a:pt x="293" y="977"/>
                    </a:lnTo>
                    <a:lnTo>
                      <a:pt x="282" y="977"/>
                    </a:lnTo>
                    <a:lnTo>
                      <a:pt x="273" y="977"/>
                    </a:lnTo>
                    <a:lnTo>
                      <a:pt x="269" y="979"/>
                    </a:lnTo>
                    <a:lnTo>
                      <a:pt x="267" y="985"/>
                    </a:lnTo>
                    <a:lnTo>
                      <a:pt x="267" y="992"/>
                    </a:lnTo>
                    <a:lnTo>
                      <a:pt x="267" y="999"/>
                    </a:lnTo>
                    <a:lnTo>
                      <a:pt x="267" y="1006"/>
                    </a:lnTo>
                    <a:lnTo>
                      <a:pt x="266" y="1007"/>
                    </a:lnTo>
                    <a:lnTo>
                      <a:pt x="264" y="1007"/>
                    </a:lnTo>
                    <a:lnTo>
                      <a:pt x="261" y="1008"/>
                    </a:lnTo>
                    <a:lnTo>
                      <a:pt x="257" y="1016"/>
                    </a:lnTo>
                    <a:lnTo>
                      <a:pt x="257" y="1023"/>
                    </a:lnTo>
                    <a:lnTo>
                      <a:pt x="262" y="1031"/>
                    </a:lnTo>
                    <a:lnTo>
                      <a:pt x="269" y="1039"/>
                    </a:lnTo>
                    <a:lnTo>
                      <a:pt x="279" y="1047"/>
                    </a:lnTo>
                    <a:lnTo>
                      <a:pt x="289" y="1055"/>
                    </a:lnTo>
                    <a:lnTo>
                      <a:pt x="300" y="1062"/>
                    </a:lnTo>
                    <a:lnTo>
                      <a:pt x="311" y="1068"/>
                    </a:lnTo>
                    <a:lnTo>
                      <a:pt x="320" y="1072"/>
                    </a:lnTo>
                    <a:lnTo>
                      <a:pt x="216" y="1124"/>
                    </a:lnTo>
                    <a:lnTo>
                      <a:pt x="214" y="1125"/>
                    </a:lnTo>
                    <a:lnTo>
                      <a:pt x="210" y="1128"/>
                    </a:lnTo>
                    <a:lnTo>
                      <a:pt x="203" y="1131"/>
                    </a:lnTo>
                    <a:lnTo>
                      <a:pt x="195" y="1137"/>
                    </a:lnTo>
                    <a:lnTo>
                      <a:pt x="186" y="1141"/>
                    </a:lnTo>
                    <a:lnTo>
                      <a:pt x="176" y="1147"/>
                    </a:lnTo>
                    <a:lnTo>
                      <a:pt x="168" y="1152"/>
                    </a:lnTo>
                    <a:lnTo>
                      <a:pt x="163" y="1156"/>
                    </a:lnTo>
                    <a:lnTo>
                      <a:pt x="159" y="1158"/>
                    </a:lnTo>
                    <a:lnTo>
                      <a:pt x="155" y="1159"/>
                    </a:lnTo>
                    <a:lnTo>
                      <a:pt x="148" y="1159"/>
                    </a:lnTo>
                    <a:lnTo>
                      <a:pt x="140" y="1159"/>
                    </a:lnTo>
                    <a:lnTo>
                      <a:pt x="131" y="1159"/>
                    </a:lnTo>
                    <a:lnTo>
                      <a:pt x="123" y="1159"/>
                    </a:lnTo>
                    <a:lnTo>
                      <a:pt x="115" y="1158"/>
                    </a:lnTo>
                    <a:lnTo>
                      <a:pt x="108" y="1158"/>
                    </a:lnTo>
                    <a:lnTo>
                      <a:pt x="105" y="1154"/>
                    </a:lnTo>
                    <a:lnTo>
                      <a:pt x="103" y="1150"/>
                    </a:lnTo>
                    <a:lnTo>
                      <a:pt x="100" y="1145"/>
                    </a:lnTo>
                    <a:lnTo>
                      <a:pt x="99" y="1140"/>
                    </a:lnTo>
                    <a:lnTo>
                      <a:pt x="107" y="1139"/>
                    </a:lnTo>
                    <a:lnTo>
                      <a:pt x="114" y="1138"/>
                    </a:lnTo>
                    <a:lnTo>
                      <a:pt x="120" y="1135"/>
                    </a:lnTo>
                    <a:lnTo>
                      <a:pt x="126" y="1130"/>
                    </a:lnTo>
                    <a:lnTo>
                      <a:pt x="130" y="1125"/>
                    </a:lnTo>
                    <a:lnTo>
                      <a:pt x="134" y="1118"/>
                    </a:lnTo>
                    <a:lnTo>
                      <a:pt x="137" y="1112"/>
                    </a:lnTo>
                    <a:lnTo>
                      <a:pt x="140" y="1103"/>
                    </a:lnTo>
                    <a:lnTo>
                      <a:pt x="125" y="1100"/>
                    </a:lnTo>
                    <a:lnTo>
                      <a:pt x="111" y="1097"/>
                    </a:lnTo>
                    <a:lnTo>
                      <a:pt x="97" y="1093"/>
                    </a:lnTo>
                    <a:lnTo>
                      <a:pt x="85" y="1090"/>
                    </a:lnTo>
                    <a:lnTo>
                      <a:pt x="74" y="1086"/>
                    </a:lnTo>
                    <a:lnTo>
                      <a:pt x="63" y="1084"/>
                    </a:lnTo>
                    <a:lnTo>
                      <a:pt x="54" y="1083"/>
                    </a:lnTo>
                    <a:lnTo>
                      <a:pt x="47" y="1083"/>
                    </a:lnTo>
                    <a:lnTo>
                      <a:pt x="39" y="1084"/>
                    </a:lnTo>
                    <a:lnTo>
                      <a:pt x="31" y="1085"/>
                    </a:lnTo>
                    <a:lnTo>
                      <a:pt x="24" y="1087"/>
                    </a:lnTo>
                    <a:lnTo>
                      <a:pt x="17" y="1091"/>
                    </a:lnTo>
                    <a:lnTo>
                      <a:pt x="10" y="1094"/>
                    </a:lnTo>
                    <a:lnTo>
                      <a:pt x="6" y="1099"/>
                    </a:lnTo>
                    <a:lnTo>
                      <a:pt x="2" y="1103"/>
                    </a:lnTo>
                    <a:lnTo>
                      <a:pt x="0" y="1110"/>
                    </a:lnTo>
                    <a:lnTo>
                      <a:pt x="4" y="1122"/>
                    </a:lnTo>
                    <a:lnTo>
                      <a:pt x="14" y="1137"/>
                    </a:lnTo>
                    <a:lnTo>
                      <a:pt x="30" y="1154"/>
                    </a:lnTo>
                    <a:lnTo>
                      <a:pt x="50" y="1173"/>
                    </a:lnTo>
                    <a:lnTo>
                      <a:pt x="70" y="1190"/>
                    </a:lnTo>
                    <a:lnTo>
                      <a:pt x="91" y="1206"/>
                    </a:lnTo>
                    <a:lnTo>
                      <a:pt x="111" y="1220"/>
                    </a:lnTo>
                    <a:lnTo>
                      <a:pt x="125" y="1228"/>
                    </a:lnTo>
                    <a:lnTo>
                      <a:pt x="129" y="1229"/>
                    </a:lnTo>
                    <a:lnTo>
                      <a:pt x="134" y="1230"/>
                    </a:lnTo>
                    <a:lnTo>
                      <a:pt x="140" y="1230"/>
                    </a:lnTo>
                    <a:lnTo>
                      <a:pt x="145" y="1229"/>
                    </a:lnTo>
                    <a:lnTo>
                      <a:pt x="150" y="1228"/>
                    </a:lnTo>
                    <a:lnTo>
                      <a:pt x="156" y="1227"/>
                    </a:lnTo>
                    <a:lnTo>
                      <a:pt x="161" y="1226"/>
                    </a:lnTo>
                    <a:lnTo>
                      <a:pt x="166" y="1224"/>
                    </a:lnTo>
                    <a:lnTo>
                      <a:pt x="180" y="1221"/>
                    </a:lnTo>
                    <a:lnTo>
                      <a:pt x="190" y="1219"/>
                    </a:lnTo>
                    <a:lnTo>
                      <a:pt x="198" y="1217"/>
                    </a:lnTo>
                    <a:lnTo>
                      <a:pt x="204" y="1217"/>
                    </a:lnTo>
                    <a:lnTo>
                      <a:pt x="211" y="1217"/>
                    </a:lnTo>
                    <a:lnTo>
                      <a:pt x="219" y="1217"/>
                    </a:lnTo>
                    <a:lnTo>
                      <a:pt x="229" y="1217"/>
                    </a:lnTo>
                    <a:lnTo>
                      <a:pt x="244" y="1217"/>
                    </a:lnTo>
                    <a:lnTo>
                      <a:pt x="244" y="1221"/>
                    </a:lnTo>
                    <a:lnTo>
                      <a:pt x="243" y="1223"/>
                    </a:lnTo>
                    <a:lnTo>
                      <a:pt x="243" y="1226"/>
                    </a:lnTo>
                    <a:lnTo>
                      <a:pt x="243" y="1229"/>
                    </a:lnTo>
                    <a:lnTo>
                      <a:pt x="241" y="1231"/>
                    </a:lnTo>
                    <a:lnTo>
                      <a:pt x="236" y="1234"/>
                    </a:lnTo>
                    <a:lnTo>
                      <a:pt x="232" y="1236"/>
                    </a:lnTo>
                    <a:lnTo>
                      <a:pt x="231" y="1238"/>
                    </a:lnTo>
                    <a:lnTo>
                      <a:pt x="231" y="1244"/>
                    </a:lnTo>
                    <a:lnTo>
                      <a:pt x="231" y="1250"/>
                    </a:lnTo>
                    <a:lnTo>
                      <a:pt x="229" y="1257"/>
                    </a:lnTo>
                    <a:lnTo>
                      <a:pt x="232" y="1261"/>
                    </a:lnTo>
                    <a:lnTo>
                      <a:pt x="246" y="1274"/>
                    </a:lnTo>
                    <a:lnTo>
                      <a:pt x="265" y="1287"/>
                    </a:lnTo>
                    <a:lnTo>
                      <a:pt x="286" y="1299"/>
                    </a:lnTo>
                    <a:lnTo>
                      <a:pt x="309" y="1310"/>
                    </a:lnTo>
                    <a:lnTo>
                      <a:pt x="331" y="1315"/>
                    </a:lnTo>
                    <a:lnTo>
                      <a:pt x="352" y="1317"/>
                    </a:lnTo>
                    <a:lnTo>
                      <a:pt x="366" y="1311"/>
                    </a:lnTo>
                    <a:lnTo>
                      <a:pt x="377" y="1296"/>
                    </a:lnTo>
                    <a:lnTo>
                      <a:pt x="381" y="1283"/>
                    </a:lnTo>
                    <a:lnTo>
                      <a:pt x="387" y="1273"/>
                    </a:lnTo>
                    <a:lnTo>
                      <a:pt x="395" y="1264"/>
                    </a:lnTo>
                    <a:lnTo>
                      <a:pt x="403" y="1255"/>
                    </a:lnTo>
                    <a:lnTo>
                      <a:pt x="411" y="1247"/>
                    </a:lnTo>
                    <a:lnTo>
                      <a:pt x="419" y="1238"/>
                    </a:lnTo>
                    <a:lnTo>
                      <a:pt x="426" y="1229"/>
                    </a:lnTo>
                    <a:lnTo>
                      <a:pt x="431" y="1216"/>
                    </a:lnTo>
                    <a:lnTo>
                      <a:pt x="436" y="1190"/>
                    </a:lnTo>
                    <a:lnTo>
                      <a:pt x="440" y="1164"/>
                    </a:lnTo>
                    <a:lnTo>
                      <a:pt x="445" y="1147"/>
                    </a:lnTo>
                    <a:lnTo>
                      <a:pt x="451" y="1140"/>
                    </a:lnTo>
                    <a:lnTo>
                      <a:pt x="459" y="1138"/>
                    </a:lnTo>
                    <a:lnTo>
                      <a:pt x="466" y="1133"/>
                    </a:lnTo>
                    <a:lnTo>
                      <a:pt x="472" y="1128"/>
                    </a:lnTo>
                    <a:lnTo>
                      <a:pt x="477" y="1121"/>
                    </a:lnTo>
                    <a:lnTo>
                      <a:pt x="482" y="1113"/>
                    </a:lnTo>
                    <a:lnTo>
                      <a:pt x="484" y="1103"/>
                    </a:lnTo>
                    <a:lnTo>
                      <a:pt x="485" y="1095"/>
                    </a:lnTo>
                    <a:lnTo>
                      <a:pt x="485" y="1087"/>
                    </a:lnTo>
                    <a:lnTo>
                      <a:pt x="484" y="1082"/>
                    </a:lnTo>
                    <a:lnTo>
                      <a:pt x="481" y="1077"/>
                    </a:lnTo>
                    <a:lnTo>
                      <a:pt x="479" y="1072"/>
                    </a:lnTo>
                    <a:lnTo>
                      <a:pt x="479" y="1070"/>
                    </a:lnTo>
                    <a:lnTo>
                      <a:pt x="491" y="1056"/>
                    </a:lnTo>
                    <a:lnTo>
                      <a:pt x="505" y="1038"/>
                    </a:lnTo>
                    <a:lnTo>
                      <a:pt x="521" y="1014"/>
                    </a:lnTo>
                    <a:lnTo>
                      <a:pt x="538" y="986"/>
                    </a:lnTo>
                    <a:lnTo>
                      <a:pt x="555" y="955"/>
                    </a:lnTo>
                    <a:lnTo>
                      <a:pt x="573" y="919"/>
                    </a:lnTo>
                    <a:lnTo>
                      <a:pt x="588" y="880"/>
                    </a:lnTo>
                    <a:lnTo>
                      <a:pt x="602" y="837"/>
                    </a:lnTo>
                    <a:lnTo>
                      <a:pt x="608" y="813"/>
                    </a:lnTo>
                    <a:lnTo>
                      <a:pt x="617" y="782"/>
                    </a:lnTo>
                    <a:lnTo>
                      <a:pt x="623" y="751"/>
                    </a:lnTo>
                    <a:lnTo>
                      <a:pt x="630" y="727"/>
                    </a:lnTo>
                    <a:lnTo>
                      <a:pt x="640" y="697"/>
                    </a:lnTo>
                    <a:lnTo>
                      <a:pt x="649" y="670"/>
                    </a:lnTo>
                    <a:lnTo>
                      <a:pt x="657" y="649"/>
                    </a:lnTo>
                    <a:lnTo>
                      <a:pt x="665" y="629"/>
                    </a:lnTo>
                    <a:lnTo>
                      <a:pt x="673" y="614"/>
                    </a:lnTo>
                    <a:lnTo>
                      <a:pt x="681" y="602"/>
                    </a:lnTo>
                    <a:lnTo>
                      <a:pt x="689" y="593"/>
                    </a:lnTo>
                    <a:lnTo>
                      <a:pt x="696" y="588"/>
                    </a:lnTo>
                    <a:lnTo>
                      <a:pt x="704" y="583"/>
                    </a:lnTo>
                    <a:lnTo>
                      <a:pt x="712" y="579"/>
                    </a:lnTo>
                    <a:lnTo>
                      <a:pt x="721" y="576"/>
                    </a:lnTo>
                    <a:lnTo>
                      <a:pt x="729" y="573"/>
                    </a:lnTo>
                    <a:lnTo>
                      <a:pt x="739" y="569"/>
                    </a:lnTo>
                    <a:lnTo>
                      <a:pt x="747" y="567"/>
                    </a:lnTo>
                    <a:lnTo>
                      <a:pt x="756" y="562"/>
                    </a:lnTo>
                    <a:lnTo>
                      <a:pt x="764" y="559"/>
                    </a:lnTo>
                    <a:lnTo>
                      <a:pt x="771" y="555"/>
                    </a:lnTo>
                    <a:lnTo>
                      <a:pt x="777" y="553"/>
                    </a:lnTo>
                    <a:lnTo>
                      <a:pt x="781" y="551"/>
                    </a:lnTo>
                    <a:lnTo>
                      <a:pt x="785" y="550"/>
                    </a:lnTo>
                    <a:lnTo>
                      <a:pt x="789" y="547"/>
                    </a:lnTo>
                    <a:lnTo>
                      <a:pt x="793" y="545"/>
                    </a:lnTo>
                    <a:lnTo>
                      <a:pt x="797" y="541"/>
                    </a:lnTo>
                    <a:lnTo>
                      <a:pt x="803" y="537"/>
                    </a:lnTo>
                    <a:lnTo>
                      <a:pt x="810" y="531"/>
                    </a:lnTo>
                    <a:lnTo>
                      <a:pt x="818" y="525"/>
                    </a:lnTo>
                    <a:lnTo>
                      <a:pt x="827" y="518"/>
                    </a:lnTo>
                    <a:lnTo>
                      <a:pt x="839" y="512"/>
                    </a:lnTo>
                    <a:lnTo>
                      <a:pt x="850" y="503"/>
                    </a:lnTo>
                    <a:lnTo>
                      <a:pt x="863" y="494"/>
                    </a:lnTo>
                    <a:lnTo>
                      <a:pt x="877" y="485"/>
                    </a:lnTo>
                    <a:lnTo>
                      <a:pt x="891" y="476"/>
                    </a:lnTo>
                    <a:lnTo>
                      <a:pt x="906" y="465"/>
                    </a:lnTo>
                    <a:lnTo>
                      <a:pt x="920" y="455"/>
                    </a:lnTo>
                    <a:lnTo>
                      <a:pt x="934" y="444"/>
                    </a:lnTo>
                    <a:lnTo>
                      <a:pt x="949" y="432"/>
                    </a:lnTo>
                    <a:lnTo>
                      <a:pt x="964" y="421"/>
                    </a:lnTo>
                    <a:lnTo>
                      <a:pt x="978" y="408"/>
                    </a:lnTo>
                    <a:lnTo>
                      <a:pt x="992" y="396"/>
                    </a:lnTo>
                    <a:lnTo>
                      <a:pt x="1006" y="384"/>
                    </a:lnTo>
                    <a:lnTo>
                      <a:pt x="1015" y="374"/>
                    </a:lnTo>
                    <a:lnTo>
                      <a:pt x="1023" y="366"/>
                    </a:lnTo>
                    <a:lnTo>
                      <a:pt x="1029" y="357"/>
                    </a:lnTo>
                    <a:lnTo>
                      <a:pt x="1034" y="345"/>
                    </a:lnTo>
                    <a:lnTo>
                      <a:pt x="1040" y="319"/>
                    </a:lnTo>
                    <a:lnTo>
                      <a:pt x="1044" y="294"/>
                    </a:lnTo>
                    <a:lnTo>
                      <a:pt x="1044" y="271"/>
                    </a:lnTo>
                    <a:lnTo>
                      <a:pt x="1040" y="248"/>
                    </a:lnTo>
                    <a:lnTo>
                      <a:pt x="1035" y="226"/>
                    </a:lnTo>
                    <a:lnTo>
                      <a:pt x="1026" y="204"/>
                    </a:lnTo>
                    <a:lnTo>
                      <a:pt x="1014" y="181"/>
                    </a:lnTo>
                    <a:lnTo>
                      <a:pt x="999" y="159"/>
                    </a:lnTo>
                    <a:lnTo>
                      <a:pt x="990" y="145"/>
                    </a:lnTo>
                    <a:lnTo>
                      <a:pt x="975" y="125"/>
                    </a:lnTo>
                    <a:lnTo>
                      <a:pt x="956" y="99"/>
                    </a:lnTo>
                    <a:lnTo>
                      <a:pt x="937" y="73"/>
                    </a:lnTo>
                    <a:lnTo>
                      <a:pt x="918" y="46"/>
                    </a:lnTo>
                    <a:lnTo>
                      <a:pt x="903" y="23"/>
                    </a:lnTo>
                    <a:lnTo>
                      <a:pt x="893" y="8"/>
                    </a:lnTo>
                    <a:lnTo>
                      <a:pt x="888" y="1"/>
                    </a:lnTo>
                    <a:lnTo>
                      <a:pt x="886" y="8"/>
                    </a:lnTo>
                    <a:lnTo>
                      <a:pt x="881" y="28"/>
                    </a:lnTo>
                    <a:lnTo>
                      <a:pt x="873" y="53"/>
                    </a:lnTo>
                    <a:lnTo>
                      <a:pt x="865" y="83"/>
                    </a:lnTo>
                    <a:lnTo>
                      <a:pt x="856" y="113"/>
                    </a:lnTo>
                    <a:lnTo>
                      <a:pt x="849" y="140"/>
                    </a:lnTo>
                    <a:lnTo>
                      <a:pt x="843" y="158"/>
                    </a:lnTo>
                    <a:lnTo>
                      <a:pt x="842" y="165"/>
                    </a:lnTo>
                    <a:lnTo>
                      <a:pt x="861" y="167"/>
                    </a:lnTo>
                    <a:lnTo>
                      <a:pt x="878" y="174"/>
                    </a:lnTo>
                    <a:lnTo>
                      <a:pt x="893" y="183"/>
                    </a:lnTo>
                    <a:lnTo>
                      <a:pt x="906" y="195"/>
                    </a:lnTo>
                    <a:lnTo>
                      <a:pt x="916" y="209"/>
                    </a:lnTo>
                    <a:lnTo>
                      <a:pt x="923" y="222"/>
                    </a:lnTo>
                    <a:lnTo>
                      <a:pt x="928" y="235"/>
                    </a:lnTo>
                    <a:lnTo>
                      <a:pt x="930" y="248"/>
                    </a:lnTo>
                    <a:lnTo>
                      <a:pt x="928" y="263"/>
                    </a:lnTo>
                    <a:lnTo>
                      <a:pt x="922" y="279"/>
                    </a:lnTo>
                    <a:lnTo>
                      <a:pt x="911" y="296"/>
                    </a:lnTo>
                    <a:lnTo>
                      <a:pt x="898" y="312"/>
                    </a:lnTo>
                    <a:lnTo>
                      <a:pt x="881" y="328"/>
                    </a:lnTo>
                    <a:lnTo>
                      <a:pt x="864" y="342"/>
                    </a:lnTo>
                    <a:lnTo>
                      <a:pt x="846" y="355"/>
                    </a:lnTo>
                    <a:lnTo>
                      <a:pt x="828" y="364"/>
                    </a:lnTo>
                    <a:lnTo>
                      <a:pt x="820" y="369"/>
                    </a:lnTo>
                    <a:lnTo>
                      <a:pt x="812" y="373"/>
                    </a:lnTo>
                    <a:lnTo>
                      <a:pt x="805" y="378"/>
                    </a:lnTo>
                    <a:lnTo>
                      <a:pt x="800" y="381"/>
                    </a:lnTo>
                    <a:lnTo>
                      <a:pt x="794" y="386"/>
                    </a:lnTo>
                    <a:lnTo>
                      <a:pt x="787" y="389"/>
                    </a:lnTo>
                    <a:lnTo>
                      <a:pt x="780" y="393"/>
                    </a:lnTo>
                    <a:lnTo>
                      <a:pt x="773" y="395"/>
                    </a:lnTo>
                    <a:lnTo>
                      <a:pt x="756" y="400"/>
                    </a:lnTo>
                    <a:lnTo>
                      <a:pt x="740" y="403"/>
                    </a:lnTo>
                    <a:lnTo>
                      <a:pt x="721" y="407"/>
                    </a:lnTo>
                    <a:lnTo>
                      <a:pt x="704" y="410"/>
                    </a:lnTo>
                    <a:lnTo>
                      <a:pt x="687" y="414"/>
                    </a:lnTo>
                    <a:lnTo>
                      <a:pt x="671" y="417"/>
                    </a:lnTo>
                    <a:lnTo>
                      <a:pt x="656" y="422"/>
                    </a:lnTo>
                    <a:lnTo>
                      <a:pt x="641" y="426"/>
                    </a:lnTo>
                    <a:lnTo>
                      <a:pt x="627" y="432"/>
                    </a:lnTo>
                    <a:lnTo>
                      <a:pt x="614" y="438"/>
                    </a:lnTo>
                    <a:lnTo>
                      <a:pt x="603" y="442"/>
                    </a:lnTo>
                    <a:lnTo>
                      <a:pt x="591" y="447"/>
                    </a:lnTo>
                    <a:lnTo>
                      <a:pt x="581" y="454"/>
                    </a:lnTo>
                    <a:lnTo>
                      <a:pt x="570" y="461"/>
                    </a:lnTo>
                    <a:lnTo>
                      <a:pt x="560" y="469"/>
                    </a:lnTo>
                    <a:lnTo>
                      <a:pt x="550" y="479"/>
                    </a:lnTo>
                    <a:lnTo>
                      <a:pt x="544" y="485"/>
                    </a:lnTo>
                    <a:lnTo>
                      <a:pt x="537" y="492"/>
                    </a:lnTo>
                    <a:lnTo>
                      <a:pt x="530" y="499"/>
                    </a:lnTo>
                    <a:lnTo>
                      <a:pt x="524" y="506"/>
                    </a:lnTo>
                    <a:lnTo>
                      <a:pt x="519" y="513"/>
                    </a:lnTo>
                    <a:lnTo>
                      <a:pt x="515" y="521"/>
                    </a:lnTo>
                    <a:lnTo>
                      <a:pt x="513" y="529"/>
                    </a:lnTo>
                    <a:lnTo>
                      <a:pt x="514" y="536"/>
                    </a:lnTo>
                    <a:lnTo>
                      <a:pt x="516" y="540"/>
                    </a:lnTo>
                    <a:lnTo>
                      <a:pt x="521" y="543"/>
                    </a:lnTo>
                    <a:lnTo>
                      <a:pt x="525" y="544"/>
                    </a:lnTo>
                    <a:lnTo>
                      <a:pt x="531" y="543"/>
                    </a:lnTo>
                    <a:lnTo>
                      <a:pt x="538" y="541"/>
                    </a:lnTo>
                    <a:lnTo>
                      <a:pt x="545" y="539"/>
                    </a:lnTo>
                    <a:lnTo>
                      <a:pt x="552" y="538"/>
                    </a:lnTo>
                    <a:lnTo>
                      <a:pt x="559" y="537"/>
                    </a:lnTo>
                    <a:lnTo>
                      <a:pt x="564" y="547"/>
                    </a:lnTo>
                    <a:lnTo>
                      <a:pt x="572" y="567"/>
                    </a:lnTo>
                    <a:lnTo>
                      <a:pt x="578" y="591"/>
                    </a:lnTo>
                    <a:lnTo>
                      <a:pt x="581" y="608"/>
                    </a:lnTo>
                    <a:lnTo>
                      <a:pt x="578" y="636"/>
                    </a:lnTo>
                    <a:lnTo>
                      <a:pt x="573" y="661"/>
                    </a:lnTo>
                    <a:lnTo>
                      <a:pt x="565" y="689"/>
                    </a:lnTo>
                    <a:lnTo>
                      <a:pt x="554" y="720"/>
                    </a:lnTo>
                    <a:lnTo>
                      <a:pt x="549" y="738"/>
                    </a:lnTo>
                    <a:lnTo>
                      <a:pt x="544" y="756"/>
                    </a:lnTo>
                    <a:lnTo>
                      <a:pt x="538" y="771"/>
                    </a:lnTo>
                    <a:lnTo>
                      <a:pt x="532" y="784"/>
                    </a:lnTo>
                    <a:lnTo>
                      <a:pt x="523" y="796"/>
                    </a:lnTo>
                    <a:lnTo>
                      <a:pt x="511" y="803"/>
                    </a:lnTo>
                    <a:lnTo>
                      <a:pt x="494" y="807"/>
                    </a:lnTo>
                    <a:lnTo>
                      <a:pt x="472" y="809"/>
                    </a:lnTo>
                    <a:lnTo>
                      <a:pt x="470" y="810"/>
                    </a:lnTo>
                    <a:lnTo>
                      <a:pt x="464" y="814"/>
                    </a:lnTo>
                    <a:lnTo>
                      <a:pt x="456" y="822"/>
                    </a:lnTo>
                    <a:lnTo>
                      <a:pt x="446" y="833"/>
                    </a:lnTo>
                    <a:lnTo>
                      <a:pt x="433" y="848"/>
                    </a:lnTo>
                    <a:lnTo>
                      <a:pt x="421" y="866"/>
                    </a:lnTo>
                    <a:lnTo>
                      <a:pt x="408" y="889"/>
                    </a:lnTo>
                    <a:lnTo>
                      <a:pt x="395" y="916"/>
                    </a:lnTo>
                    <a:lnTo>
                      <a:pt x="387" y="936"/>
                    </a:lnTo>
                    <a:lnTo>
                      <a:pt x="381" y="959"/>
                    </a:lnTo>
                    <a:lnTo>
                      <a:pt x="379" y="984"/>
                    </a:lnTo>
                    <a:lnTo>
                      <a:pt x="379" y="1008"/>
                    </a:lnTo>
                    <a:lnTo>
                      <a:pt x="378" y="1009"/>
                    </a:lnTo>
                    <a:lnTo>
                      <a:pt x="375" y="1010"/>
                    </a:lnTo>
                    <a:lnTo>
                      <a:pt x="370" y="1011"/>
                    </a:lnTo>
                    <a:lnTo>
                      <a:pt x="363" y="1011"/>
                    </a:lnTo>
                    <a:lnTo>
                      <a:pt x="361" y="1008"/>
                    </a:lnTo>
                    <a:lnTo>
                      <a:pt x="357" y="1004"/>
                    </a:lnTo>
                    <a:lnTo>
                      <a:pt x="352" y="1002"/>
                    </a:lnTo>
                    <a:lnTo>
                      <a:pt x="346" y="1001"/>
                    </a:lnTo>
                    <a:lnTo>
                      <a:pt x="339" y="1000"/>
                    </a:lnTo>
                    <a:lnTo>
                      <a:pt x="333" y="999"/>
                    </a:lnTo>
                    <a:lnTo>
                      <a:pt x="327" y="999"/>
                    </a:lnTo>
                    <a:lnTo>
                      <a:pt x="322" y="999"/>
                    </a:lnTo>
                    <a:lnTo>
                      <a:pt x="322" y="1006"/>
                    </a:lnTo>
                    <a:lnTo>
                      <a:pt x="320" y="1012"/>
                    </a:lnTo>
                    <a:lnTo>
                      <a:pt x="318" y="1018"/>
                    </a:lnTo>
                    <a:lnTo>
                      <a:pt x="318" y="1026"/>
                    </a:lnTo>
                    <a:lnTo>
                      <a:pt x="315" y="1034"/>
                    </a:lnTo>
                    <a:lnTo>
                      <a:pt x="308" y="1037"/>
                    </a:lnTo>
                    <a:lnTo>
                      <a:pt x="301" y="1034"/>
                    </a:lnTo>
                    <a:lnTo>
                      <a:pt x="294" y="1029"/>
                    </a:lnTo>
                    <a:lnTo>
                      <a:pt x="292" y="1017"/>
                    </a:lnTo>
                    <a:lnTo>
                      <a:pt x="296" y="1004"/>
                    </a:lnTo>
                    <a:lnTo>
                      <a:pt x="303" y="995"/>
                    </a:lnTo>
                    <a:lnTo>
                      <a:pt x="314" y="992"/>
                    </a:lnTo>
                    <a:lnTo>
                      <a:pt x="327" y="991"/>
                    </a:lnTo>
                    <a:lnTo>
                      <a:pt x="338" y="984"/>
                    </a:lnTo>
                    <a:lnTo>
                      <a:pt x="343" y="973"/>
                    </a:lnTo>
                    <a:lnTo>
                      <a:pt x="348" y="959"/>
                    </a:lnTo>
                    <a:lnTo>
                      <a:pt x="352" y="942"/>
                    </a:lnTo>
                    <a:lnTo>
                      <a:pt x="353" y="923"/>
                    </a:lnTo>
                    <a:lnTo>
                      <a:pt x="356" y="901"/>
                    </a:lnTo>
                    <a:lnTo>
                      <a:pt x="360" y="879"/>
                    </a:lnTo>
                    <a:lnTo>
                      <a:pt x="366" y="845"/>
                    </a:lnTo>
                    <a:lnTo>
                      <a:pt x="372" y="819"/>
                    </a:lnTo>
                    <a:lnTo>
                      <a:pt x="377" y="796"/>
                    </a:lnTo>
                    <a:lnTo>
                      <a:pt x="383" y="776"/>
                    </a:lnTo>
                    <a:lnTo>
                      <a:pt x="388" y="758"/>
                    </a:lnTo>
                    <a:lnTo>
                      <a:pt x="394" y="742"/>
                    </a:lnTo>
                    <a:lnTo>
                      <a:pt x="402" y="725"/>
                    </a:lnTo>
                    <a:lnTo>
                      <a:pt x="411" y="705"/>
                    </a:lnTo>
                    <a:lnTo>
                      <a:pt x="418" y="691"/>
                    </a:lnTo>
                    <a:lnTo>
                      <a:pt x="425" y="677"/>
                    </a:lnTo>
                    <a:lnTo>
                      <a:pt x="431" y="664"/>
                    </a:lnTo>
                    <a:lnTo>
                      <a:pt x="438" y="649"/>
                    </a:lnTo>
                    <a:lnTo>
                      <a:pt x="443" y="636"/>
                    </a:lnTo>
                    <a:lnTo>
                      <a:pt x="447" y="622"/>
                    </a:lnTo>
                    <a:lnTo>
                      <a:pt x="451" y="609"/>
                    </a:lnTo>
                    <a:lnTo>
                      <a:pt x="453" y="597"/>
                    </a:lnTo>
                    <a:lnTo>
                      <a:pt x="455" y="594"/>
                    </a:lnTo>
                    <a:lnTo>
                      <a:pt x="459" y="594"/>
                    </a:lnTo>
                    <a:lnTo>
                      <a:pt x="461" y="597"/>
                    </a:lnTo>
                    <a:lnTo>
                      <a:pt x="463" y="597"/>
                    </a:lnTo>
                    <a:lnTo>
                      <a:pt x="477" y="612"/>
                    </a:lnTo>
                    <a:lnTo>
                      <a:pt x="493" y="624"/>
                    </a:lnTo>
                    <a:lnTo>
                      <a:pt x="508" y="636"/>
                    </a:lnTo>
                    <a:lnTo>
                      <a:pt x="523" y="644"/>
                    </a:lnTo>
                    <a:lnTo>
                      <a:pt x="537" y="650"/>
                    </a:lnTo>
                    <a:lnTo>
                      <a:pt x="550" y="652"/>
                    </a:lnTo>
                    <a:lnTo>
                      <a:pt x="559" y="651"/>
                    </a:lnTo>
                    <a:lnTo>
                      <a:pt x="567" y="647"/>
                    </a:lnTo>
                    <a:lnTo>
                      <a:pt x="566" y="632"/>
                    </a:lnTo>
                    <a:lnTo>
                      <a:pt x="561" y="620"/>
                    </a:lnTo>
                    <a:lnTo>
                      <a:pt x="554" y="608"/>
                    </a:lnTo>
                    <a:lnTo>
                      <a:pt x="544" y="597"/>
                    </a:lnTo>
                    <a:lnTo>
                      <a:pt x="536" y="588"/>
                    </a:lnTo>
                    <a:lnTo>
                      <a:pt x="528" y="579"/>
                    </a:lnTo>
                    <a:lnTo>
                      <a:pt x="521" y="571"/>
                    </a:lnTo>
                    <a:lnTo>
                      <a:pt x="514" y="564"/>
                    </a:lnTo>
                    <a:lnTo>
                      <a:pt x="507" y="559"/>
                    </a:lnTo>
                    <a:lnTo>
                      <a:pt x="498" y="556"/>
                    </a:lnTo>
                    <a:lnTo>
                      <a:pt x="489" y="555"/>
                    </a:lnTo>
                    <a:lnTo>
                      <a:pt x="477" y="558"/>
                    </a:lnTo>
                    <a:lnTo>
                      <a:pt x="476" y="558"/>
                    </a:lnTo>
                    <a:lnTo>
                      <a:pt x="475" y="560"/>
                    </a:lnTo>
                    <a:lnTo>
                      <a:pt x="471" y="562"/>
                    </a:lnTo>
                    <a:lnTo>
                      <a:pt x="469" y="566"/>
                    </a:lnTo>
                    <a:lnTo>
                      <a:pt x="466" y="568"/>
                    </a:lnTo>
                    <a:lnTo>
                      <a:pt x="461" y="568"/>
                    </a:lnTo>
                    <a:lnTo>
                      <a:pt x="458" y="567"/>
                    </a:lnTo>
                    <a:lnTo>
                      <a:pt x="456" y="566"/>
                    </a:lnTo>
                    <a:lnTo>
                      <a:pt x="460" y="548"/>
                    </a:lnTo>
                    <a:lnTo>
                      <a:pt x="466" y="530"/>
                    </a:lnTo>
                    <a:lnTo>
                      <a:pt x="471" y="513"/>
                    </a:lnTo>
                    <a:lnTo>
                      <a:pt x="476" y="501"/>
                    </a:lnTo>
                    <a:lnTo>
                      <a:pt x="484" y="498"/>
                    </a:lnTo>
                    <a:lnTo>
                      <a:pt x="494" y="490"/>
                    </a:lnTo>
                    <a:lnTo>
                      <a:pt x="506" y="480"/>
                    </a:lnTo>
                    <a:lnTo>
                      <a:pt x="519" y="468"/>
                    </a:lnTo>
                    <a:lnTo>
                      <a:pt x="532" y="454"/>
                    </a:lnTo>
                    <a:lnTo>
                      <a:pt x="545" y="440"/>
                    </a:lnTo>
                    <a:lnTo>
                      <a:pt x="559" y="426"/>
                    </a:lnTo>
                    <a:lnTo>
                      <a:pt x="570" y="414"/>
                    </a:lnTo>
                    <a:lnTo>
                      <a:pt x="578" y="406"/>
                    </a:lnTo>
                    <a:lnTo>
                      <a:pt x="592" y="391"/>
                    </a:lnTo>
                    <a:lnTo>
                      <a:pt x="611" y="373"/>
                    </a:lnTo>
                    <a:lnTo>
                      <a:pt x="633" y="353"/>
                    </a:lnTo>
                    <a:lnTo>
                      <a:pt x="655" y="332"/>
                    </a:lnTo>
                    <a:lnTo>
                      <a:pt x="676" y="311"/>
                    </a:lnTo>
                    <a:lnTo>
                      <a:pt x="695" y="294"/>
                    </a:lnTo>
                    <a:lnTo>
                      <a:pt x="710" y="280"/>
                    </a:lnTo>
                    <a:lnTo>
                      <a:pt x="727" y="264"/>
                    </a:lnTo>
                    <a:lnTo>
                      <a:pt x="746" y="245"/>
                    </a:lnTo>
                    <a:lnTo>
                      <a:pt x="764" y="228"/>
                    </a:lnTo>
                    <a:lnTo>
                      <a:pt x="780" y="211"/>
                    </a:lnTo>
                    <a:lnTo>
                      <a:pt x="795" y="196"/>
                    </a:lnTo>
                    <a:lnTo>
                      <a:pt x="807" y="182"/>
                    </a:lnTo>
                    <a:lnTo>
                      <a:pt x="815" y="172"/>
                    </a:lnTo>
                    <a:lnTo>
                      <a:pt x="818" y="165"/>
                    </a:lnTo>
                    <a:lnTo>
                      <a:pt x="820" y="153"/>
                    </a:lnTo>
                    <a:lnTo>
                      <a:pt x="822" y="140"/>
                    </a:lnTo>
                    <a:lnTo>
                      <a:pt x="824" y="126"/>
                    </a:lnTo>
                    <a:lnTo>
                      <a:pt x="828" y="111"/>
                    </a:lnTo>
                    <a:lnTo>
                      <a:pt x="832" y="99"/>
                    </a:lnTo>
                    <a:lnTo>
                      <a:pt x="839" y="85"/>
                    </a:lnTo>
                    <a:lnTo>
                      <a:pt x="846" y="68"/>
                    </a:lnTo>
                    <a:lnTo>
                      <a:pt x="854" y="50"/>
                    </a:lnTo>
                    <a:lnTo>
                      <a:pt x="861" y="34"/>
                    </a:lnTo>
                    <a:lnTo>
                      <a:pt x="867" y="19"/>
                    </a:lnTo>
                    <a:lnTo>
                      <a:pt x="871" y="7"/>
                    </a:lnTo>
                    <a:lnTo>
                      <a:pt x="87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0" name="Freeform 20"/>
              <p:cNvSpPr>
                <a:spLocks/>
              </p:cNvSpPr>
              <p:nvPr/>
            </p:nvSpPr>
            <p:spPr bwMode="auto">
              <a:xfrm>
                <a:off x="3226" y="1292"/>
                <a:ext cx="58" cy="25"/>
              </a:xfrm>
              <a:custGeom>
                <a:avLst/>
                <a:gdLst>
                  <a:gd name="T0" fmla="*/ 0 w 118"/>
                  <a:gd name="T1" fmla="*/ 1 h 49"/>
                  <a:gd name="T2" fmla="*/ 0 w 118"/>
                  <a:gd name="T3" fmla="*/ 1 h 49"/>
                  <a:gd name="T4" fmla="*/ 0 w 118"/>
                  <a:gd name="T5" fmla="*/ 1 h 49"/>
                  <a:gd name="T6" fmla="*/ 0 w 118"/>
                  <a:gd name="T7" fmla="*/ 1 h 49"/>
                  <a:gd name="T8" fmla="*/ 0 w 118"/>
                  <a:gd name="T9" fmla="*/ 1 h 49"/>
                  <a:gd name="T10" fmla="*/ 0 w 118"/>
                  <a:gd name="T11" fmla="*/ 1 h 49"/>
                  <a:gd name="T12" fmla="*/ 0 w 118"/>
                  <a:gd name="T13" fmla="*/ 1 h 49"/>
                  <a:gd name="T14" fmla="*/ 0 w 118"/>
                  <a:gd name="T15" fmla="*/ 1 h 49"/>
                  <a:gd name="T16" fmla="*/ 0 w 118"/>
                  <a:gd name="T17" fmla="*/ 1 h 49"/>
                  <a:gd name="T18" fmla="*/ 0 w 118"/>
                  <a:gd name="T19" fmla="*/ 1 h 49"/>
                  <a:gd name="T20" fmla="*/ 0 w 118"/>
                  <a:gd name="T21" fmla="*/ 1 h 49"/>
                  <a:gd name="T22" fmla="*/ 0 w 118"/>
                  <a:gd name="T23" fmla="*/ 1 h 49"/>
                  <a:gd name="T24" fmla="*/ 0 w 118"/>
                  <a:gd name="T25" fmla="*/ 1 h 49"/>
                  <a:gd name="T26" fmla="*/ 0 w 118"/>
                  <a:gd name="T27" fmla="*/ 1 h 49"/>
                  <a:gd name="T28" fmla="*/ 0 w 118"/>
                  <a:gd name="T29" fmla="*/ 1 h 49"/>
                  <a:gd name="T30" fmla="*/ 0 w 118"/>
                  <a:gd name="T31" fmla="*/ 1 h 49"/>
                  <a:gd name="T32" fmla="*/ 0 w 118"/>
                  <a:gd name="T33" fmla="*/ 1 h 49"/>
                  <a:gd name="T34" fmla="*/ 0 w 118"/>
                  <a:gd name="T35" fmla="*/ 1 h 49"/>
                  <a:gd name="T36" fmla="*/ 0 w 118"/>
                  <a:gd name="T37" fmla="*/ 1 h 49"/>
                  <a:gd name="T38" fmla="*/ 0 w 118"/>
                  <a:gd name="T39" fmla="*/ 1 h 49"/>
                  <a:gd name="T40" fmla="*/ 0 w 118"/>
                  <a:gd name="T41" fmla="*/ 1 h 49"/>
                  <a:gd name="T42" fmla="*/ 0 w 118"/>
                  <a:gd name="T43" fmla="*/ 1 h 49"/>
                  <a:gd name="T44" fmla="*/ 0 w 118"/>
                  <a:gd name="T45" fmla="*/ 1 h 49"/>
                  <a:gd name="T46" fmla="*/ 0 w 118"/>
                  <a:gd name="T47" fmla="*/ 0 h 49"/>
                  <a:gd name="T48" fmla="*/ 0 w 118"/>
                  <a:gd name="T49" fmla="*/ 0 h 49"/>
                  <a:gd name="T50" fmla="*/ 0 w 118"/>
                  <a:gd name="T51" fmla="*/ 1 h 49"/>
                  <a:gd name="T52" fmla="*/ 0 w 118"/>
                  <a:gd name="T53" fmla="*/ 1 h 49"/>
                  <a:gd name="T54" fmla="*/ 0 w 118"/>
                  <a:gd name="T55" fmla="*/ 1 h 49"/>
                  <a:gd name="T56" fmla="*/ 0 w 118"/>
                  <a:gd name="T57" fmla="*/ 1 h 49"/>
                  <a:gd name="T58" fmla="*/ 0 w 118"/>
                  <a:gd name="T59" fmla="*/ 1 h 49"/>
                  <a:gd name="T60" fmla="*/ 0 w 118"/>
                  <a:gd name="T61" fmla="*/ 1 h 49"/>
                  <a:gd name="T62" fmla="*/ 0 w 118"/>
                  <a:gd name="T63" fmla="*/ 1 h 49"/>
                  <a:gd name="T64" fmla="*/ 0 w 118"/>
                  <a:gd name="T65" fmla="*/ 1 h 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8"/>
                  <a:gd name="T100" fmla="*/ 0 h 49"/>
                  <a:gd name="T101" fmla="*/ 118 w 118"/>
                  <a:gd name="T102" fmla="*/ 49 h 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8" h="49">
                    <a:moveTo>
                      <a:pt x="0" y="35"/>
                    </a:moveTo>
                    <a:lnTo>
                      <a:pt x="7" y="33"/>
                    </a:lnTo>
                    <a:lnTo>
                      <a:pt x="16" y="33"/>
                    </a:lnTo>
                    <a:lnTo>
                      <a:pt x="27" y="34"/>
                    </a:lnTo>
                    <a:lnTo>
                      <a:pt x="36" y="36"/>
                    </a:lnTo>
                    <a:lnTo>
                      <a:pt x="46" y="39"/>
                    </a:lnTo>
                    <a:lnTo>
                      <a:pt x="57" y="42"/>
                    </a:lnTo>
                    <a:lnTo>
                      <a:pt x="65" y="46"/>
                    </a:lnTo>
                    <a:lnTo>
                      <a:pt x="72" y="49"/>
                    </a:lnTo>
                    <a:lnTo>
                      <a:pt x="75" y="49"/>
                    </a:lnTo>
                    <a:lnTo>
                      <a:pt x="82" y="46"/>
                    </a:lnTo>
                    <a:lnTo>
                      <a:pt x="90" y="41"/>
                    </a:lnTo>
                    <a:lnTo>
                      <a:pt x="98" y="35"/>
                    </a:lnTo>
                    <a:lnTo>
                      <a:pt x="106" y="31"/>
                    </a:lnTo>
                    <a:lnTo>
                      <a:pt x="113" y="25"/>
                    </a:lnTo>
                    <a:lnTo>
                      <a:pt x="117" y="21"/>
                    </a:lnTo>
                    <a:lnTo>
                      <a:pt x="118" y="19"/>
                    </a:lnTo>
                    <a:lnTo>
                      <a:pt x="112" y="17"/>
                    </a:lnTo>
                    <a:lnTo>
                      <a:pt x="102" y="15"/>
                    </a:lnTo>
                    <a:lnTo>
                      <a:pt x="89" y="11"/>
                    </a:lnTo>
                    <a:lnTo>
                      <a:pt x="75" y="8"/>
                    </a:lnTo>
                    <a:lnTo>
                      <a:pt x="62" y="4"/>
                    </a:lnTo>
                    <a:lnTo>
                      <a:pt x="51" y="2"/>
                    </a:lnTo>
                    <a:lnTo>
                      <a:pt x="43" y="0"/>
                    </a:lnTo>
                    <a:lnTo>
                      <a:pt x="39" y="0"/>
                    </a:lnTo>
                    <a:lnTo>
                      <a:pt x="37" y="1"/>
                    </a:lnTo>
                    <a:lnTo>
                      <a:pt x="32" y="4"/>
                    </a:lnTo>
                    <a:lnTo>
                      <a:pt x="27" y="8"/>
                    </a:lnTo>
                    <a:lnTo>
                      <a:pt x="20" y="13"/>
                    </a:lnTo>
                    <a:lnTo>
                      <a:pt x="14" y="19"/>
                    </a:lnTo>
                    <a:lnTo>
                      <a:pt x="7" y="25"/>
                    </a:lnTo>
                    <a:lnTo>
                      <a:pt x="3" y="31"/>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1" name="Freeform 21"/>
              <p:cNvSpPr>
                <a:spLocks/>
              </p:cNvSpPr>
              <p:nvPr/>
            </p:nvSpPr>
            <p:spPr bwMode="auto">
              <a:xfrm>
                <a:off x="3596" y="739"/>
                <a:ext cx="24" cy="83"/>
              </a:xfrm>
              <a:custGeom>
                <a:avLst/>
                <a:gdLst>
                  <a:gd name="T0" fmla="*/ 1 w 48"/>
                  <a:gd name="T1" fmla="*/ 1 h 166"/>
                  <a:gd name="T2" fmla="*/ 1 w 48"/>
                  <a:gd name="T3" fmla="*/ 1 h 166"/>
                  <a:gd name="T4" fmla="*/ 1 w 48"/>
                  <a:gd name="T5" fmla="*/ 0 h 166"/>
                  <a:gd name="T6" fmla="*/ 1 w 48"/>
                  <a:gd name="T7" fmla="*/ 1 h 166"/>
                  <a:gd name="T8" fmla="*/ 1 w 48"/>
                  <a:gd name="T9" fmla="*/ 1 h 166"/>
                  <a:gd name="T10" fmla="*/ 1 w 48"/>
                  <a:gd name="T11" fmla="*/ 1 h 166"/>
                  <a:gd name="T12" fmla="*/ 1 w 48"/>
                  <a:gd name="T13" fmla="*/ 1 h 166"/>
                  <a:gd name="T14" fmla="*/ 1 w 48"/>
                  <a:gd name="T15" fmla="*/ 1 h 166"/>
                  <a:gd name="T16" fmla="*/ 1 w 48"/>
                  <a:gd name="T17" fmla="*/ 1 h 166"/>
                  <a:gd name="T18" fmla="*/ 1 w 48"/>
                  <a:gd name="T19" fmla="*/ 1 h 166"/>
                  <a:gd name="T20" fmla="*/ 1 w 48"/>
                  <a:gd name="T21" fmla="*/ 1 h 166"/>
                  <a:gd name="T22" fmla="*/ 1 w 48"/>
                  <a:gd name="T23" fmla="*/ 1 h 166"/>
                  <a:gd name="T24" fmla="*/ 1 w 48"/>
                  <a:gd name="T25" fmla="*/ 1 h 166"/>
                  <a:gd name="T26" fmla="*/ 0 w 48"/>
                  <a:gd name="T27" fmla="*/ 1 h 166"/>
                  <a:gd name="T28" fmla="*/ 0 w 48"/>
                  <a:gd name="T29" fmla="*/ 1 h 166"/>
                  <a:gd name="T30" fmla="*/ 1 w 48"/>
                  <a:gd name="T31" fmla="*/ 1 h 166"/>
                  <a:gd name="T32" fmla="*/ 1 w 48"/>
                  <a:gd name="T33" fmla="*/ 1 h 166"/>
                  <a:gd name="T34" fmla="*/ 1 w 48"/>
                  <a:gd name="T35" fmla="*/ 1 h 166"/>
                  <a:gd name="T36" fmla="*/ 1 w 48"/>
                  <a:gd name="T37" fmla="*/ 1 h 166"/>
                  <a:gd name="T38" fmla="*/ 1 w 48"/>
                  <a:gd name="T39" fmla="*/ 1 h 166"/>
                  <a:gd name="T40" fmla="*/ 1 w 48"/>
                  <a:gd name="T41" fmla="*/ 1 h 1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
                  <a:gd name="T64" fmla="*/ 0 h 166"/>
                  <a:gd name="T65" fmla="*/ 48 w 48"/>
                  <a:gd name="T66" fmla="*/ 166 h 1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 h="166">
                    <a:moveTo>
                      <a:pt x="31" y="2"/>
                    </a:moveTo>
                    <a:lnTo>
                      <a:pt x="37" y="1"/>
                    </a:lnTo>
                    <a:lnTo>
                      <a:pt x="41" y="0"/>
                    </a:lnTo>
                    <a:lnTo>
                      <a:pt x="46" y="2"/>
                    </a:lnTo>
                    <a:lnTo>
                      <a:pt x="48" y="6"/>
                    </a:lnTo>
                    <a:lnTo>
                      <a:pt x="47" y="15"/>
                    </a:lnTo>
                    <a:lnTo>
                      <a:pt x="43" y="33"/>
                    </a:lnTo>
                    <a:lnTo>
                      <a:pt x="36" y="59"/>
                    </a:lnTo>
                    <a:lnTo>
                      <a:pt x="29" y="88"/>
                    </a:lnTo>
                    <a:lnTo>
                      <a:pt x="20" y="115"/>
                    </a:lnTo>
                    <a:lnTo>
                      <a:pt x="12" y="139"/>
                    </a:lnTo>
                    <a:lnTo>
                      <a:pt x="6" y="158"/>
                    </a:lnTo>
                    <a:lnTo>
                      <a:pt x="1" y="166"/>
                    </a:lnTo>
                    <a:lnTo>
                      <a:pt x="0" y="161"/>
                    </a:lnTo>
                    <a:lnTo>
                      <a:pt x="0" y="156"/>
                    </a:lnTo>
                    <a:lnTo>
                      <a:pt x="1" y="151"/>
                    </a:lnTo>
                    <a:lnTo>
                      <a:pt x="2" y="145"/>
                    </a:lnTo>
                    <a:lnTo>
                      <a:pt x="5" y="138"/>
                    </a:lnTo>
                    <a:lnTo>
                      <a:pt x="9" y="122"/>
                    </a:lnTo>
                    <a:lnTo>
                      <a:pt x="18" y="81"/>
                    </a:lnTo>
                    <a:lnTo>
                      <a:pt x="3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2" name="Freeform 22"/>
              <p:cNvSpPr>
                <a:spLocks/>
              </p:cNvSpPr>
              <p:nvPr/>
            </p:nvSpPr>
            <p:spPr bwMode="auto">
              <a:xfrm>
                <a:off x="3423" y="192"/>
                <a:ext cx="782" cy="396"/>
              </a:xfrm>
              <a:custGeom>
                <a:avLst/>
                <a:gdLst>
                  <a:gd name="T0" fmla="*/ 1 w 1564"/>
                  <a:gd name="T1" fmla="*/ 1 h 792"/>
                  <a:gd name="T2" fmla="*/ 1 w 1564"/>
                  <a:gd name="T3" fmla="*/ 1 h 792"/>
                  <a:gd name="T4" fmla="*/ 1 w 1564"/>
                  <a:gd name="T5" fmla="*/ 1 h 792"/>
                  <a:gd name="T6" fmla="*/ 1 w 1564"/>
                  <a:gd name="T7" fmla="*/ 1 h 792"/>
                  <a:gd name="T8" fmla="*/ 1 w 1564"/>
                  <a:gd name="T9" fmla="*/ 1 h 792"/>
                  <a:gd name="T10" fmla="*/ 1 w 1564"/>
                  <a:gd name="T11" fmla="*/ 1 h 792"/>
                  <a:gd name="T12" fmla="*/ 1 w 1564"/>
                  <a:gd name="T13" fmla="*/ 1 h 792"/>
                  <a:gd name="T14" fmla="*/ 1 w 1564"/>
                  <a:gd name="T15" fmla="*/ 1 h 792"/>
                  <a:gd name="T16" fmla="*/ 1 w 1564"/>
                  <a:gd name="T17" fmla="*/ 1 h 792"/>
                  <a:gd name="T18" fmla="*/ 1 w 1564"/>
                  <a:gd name="T19" fmla="*/ 1 h 792"/>
                  <a:gd name="T20" fmla="*/ 1 w 1564"/>
                  <a:gd name="T21" fmla="*/ 1 h 792"/>
                  <a:gd name="T22" fmla="*/ 1 w 1564"/>
                  <a:gd name="T23" fmla="*/ 1 h 792"/>
                  <a:gd name="T24" fmla="*/ 1 w 1564"/>
                  <a:gd name="T25" fmla="*/ 1 h 792"/>
                  <a:gd name="T26" fmla="*/ 1 w 1564"/>
                  <a:gd name="T27" fmla="*/ 1 h 792"/>
                  <a:gd name="T28" fmla="*/ 1 w 1564"/>
                  <a:gd name="T29" fmla="*/ 1 h 792"/>
                  <a:gd name="T30" fmla="*/ 1 w 1564"/>
                  <a:gd name="T31" fmla="*/ 1 h 792"/>
                  <a:gd name="T32" fmla="*/ 1 w 1564"/>
                  <a:gd name="T33" fmla="*/ 1 h 792"/>
                  <a:gd name="T34" fmla="*/ 1 w 1564"/>
                  <a:gd name="T35" fmla="*/ 1 h 792"/>
                  <a:gd name="T36" fmla="*/ 1 w 1564"/>
                  <a:gd name="T37" fmla="*/ 1 h 792"/>
                  <a:gd name="T38" fmla="*/ 1 w 1564"/>
                  <a:gd name="T39" fmla="*/ 1 h 792"/>
                  <a:gd name="T40" fmla="*/ 1 w 1564"/>
                  <a:gd name="T41" fmla="*/ 1 h 792"/>
                  <a:gd name="T42" fmla="*/ 1 w 1564"/>
                  <a:gd name="T43" fmla="*/ 1 h 792"/>
                  <a:gd name="T44" fmla="*/ 1 w 1564"/>
                  <a:gd name="T45" fmla="*/ 1 h 792"/>
                  <a:gd name="T46" fmla="*/ 1 w 1564"/>
                  <a:gd name="T47" fmla="*/ 1 h 792"/>
                  <a:gd name="T48" fmla="*/ 1 w 1564"/>
                  <a:gd name="T49" fmla="*/ 1 h 792"/>
                  <a:gd name="T50" fmla="*/ 1 w 1564"/>
                  <a:gd name="T51" fmla="*/ 1 h 792"/>
                  <a:gd name="T52" fmla="*/ 1 w 1564"/>
                  <a:gd name="T53" fmla="*/ 1 h 792"/>
                  <a:gd name="T54" fmla="*/ 1 w 1564"/>
                  <a:gd name="T55" fmla="*/ 1 h 792"/>
                  <a:gd name="T56" fmla="*/ 1 w 1564"/>
                  <a:gd name="T57" fmla="*/ 1 h 792"/>
                  <a:gd name="T58" fmla="*/ 1 w 1564"/>
                  <a:gd name="T59" fmla="*/ 1 h 792"/>
                  <a:gd name="T60" fmla="*/ 1 w 1564"/>
                  <a:gd name="T61" fmla="*/ 1 h 792"/>
                  <a:gd name="T62" fmla="*/ 1 w 1564"/>
                  <a:gd name="T63" fmla="*/ 1 h 792"/>
                  <a:gd name="T64" fmla="*/ 1 w 1564"/>
                  <a:gd name="T65" fmla="*/ 1 h 792"/>
                  <a:gd name="T66" fmla="*/ 1 w 1564"/>
                  <a:gd name="T67" fmla="*/ 1 h 792"/>
                  <a:gd name="T68" fmla="*/ 1 w 1564"/>
                  <a:gd name="T69" fmla="*/ 1 h 792"/>
                  <a:gd name="T70" fmla="*/ 1 w 1564"/>
                  <a:gd name="T71" fmla="*/ 1 h 792"/>
                  <a:gd name="T72" fmla="*/ 1 w 1564"/>
                  <a:gd name="T73" fmla="*/ 1 h 792"/>
                  <a:gd name="T74" fmla="*/ 1 w 1564"/>
                  <a:gd name="T75" fmla="*/ 1 h 792"/>
                  <a:gd name="T76" fmla="*/ 1 w 1564"/>
                  <a:gd name="T77" fmla="*/ 1 h 792"/>
                  <a:gd name="T78" fmla="*/ 1 w 1564"/>
                  <a:gd name="T79" fmla="*/ 1 h 792"/>
                  <a:gd name="T80" fmla="*/ 1 w 1564"/>
                  <a:gd name="T81" fmla="*/ 1 h 792"/>
                  <a:gd name="T82" fmla="*/ 1 w 1564"/>
                  <a:gd name="T83" fmla="*/ 1 h 792"/>
                  <a:gd name="T84" fmla="*/ 1 w 1564"/>
                  <a:gd name="T85" fmla="*/ 1 h 792"/>
                  <a:gd name="T86" fmla="*/ 1 w 1564"/>
                  <a:gd name="T87" fmla="*/ 1 h 792"/>
                  <a:gd name="T88" fmla="*/ 1 w 1564"/>
                  <a:gd name="T89" fmla="*/ 1 h 792"/>
                  <a:gd name="T90" fmla="*/ 1 w 1564"/>
                  <a:gd name="T91" fmla="*/ 0 h 792"/>
                  <a:gd name="T92" fmla="*/ 1 w 1564"/>
                  <a:gd name="T93" fmla="*/ 1 h 792"/>
                  <a:gd name="T94" fmla="*/ 1 w 1564"/>
                  <a:gd name="T95" fmla="*/ 1 h 792"/>
                  <a:gd name="T96" fmla="*/ 1 w 1564"/>
                  <a:gd name="T97" fmla="*/ 1 h 792"/>
                  <a:gd name="T98" fmla="*/ 1 w 1564"/>
                  <a:gd name="T99" fmla="*/ 1 h 792"/>
                  <a:gd name="T100" fmla="*/ 1 w 1564"/>
                  <a:gd name="T101" fmla="*/ 1 h 792"/>
                  <a:gd name="T102" fmla="*/ 1 w 1564"/>
                  <a:gd name="T103" fmla="*/ 1 h 792"/>
                  <a:gd name="T104" fmla="*/ 1 w 1564"/>
                  <a:gd name="T105" fmla="*/ 1 h 792"/>
                  <a:gd name="T106" fmla="*/ 1 w 1564"/>
                  <a:gd name="T107" fmla="*/ 1 h 792"/>
                  <a:gd name="T108" fmla="*/ 1 w 1564"/>
                  <a:gd name="T109" fmla="*/ 1 h 792"/>
                  <a:gd name="T110" fmla="*/ 1 w 1564"/>
                  <a:gd name="T111" fmla="*/ 1 h 792"/>
                  <a:gd name="T112" fmla="*/ 1 w 1564"/>
                  <a:gd name="T113" fmla="*/ 1 h 792"/>
                  <a:gd name="T114" fmla="*/ 1 w 1564"/>
                  <a:gd name="T115" fmla="*/ 1 h 792"/>
                  <a:gd name="T116" fmla="*/ 1 w 1564"/>
                  <a:gd name="T117" fmla="*/ 1 h 792"/>
                  <a:gd name="T118" fmla="*/ 1 w 1564"/>
                  <a:gd name="T119" fmla="*/ 1 h 792"/>
                  <a:gd name="T120" fmla="*/ 1 w 1564"/>
                  <a:gd name="T121" fmla="*/ 1 h 792"/>
                  <a:gd name="T122" fmla="*/ 1 w 1564"/>
                  <a:gd name="T123" fmla="*/ 1 h 79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64"/>
                  <a:gd name="T187" fmla="*/ 0 h 792"/>
                  <a:gd name="T188" fmla="*/ 1564 w 1564"/>
                  <a:gd name="T189" fmla="*/ 792 h 79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64" h="792">
                    <a:moveTo>
                      <a:pt x="718" y="714"/>
                    </a:moveTo>
                    <a:lnTo>
                      <a:pt x="722" y="708"/>
                    </a:lnTo>
                    <a:lnTo>
                      <a:pt x="726" y="704"/>
                    </a:lnTo>
                    <a:lnTo>
                      <a:pt x="732" y="700"/>
                    </a:lnTo>
                    <a:lnTo>
                      <a:pt x="739" y="699"/>
                    </a:lnTo>
                    <a:lnTo>
                      <a:pt x="746" y="698"/>
                    </a:lnTo>
                    <a:lnTo>
                      <a:pt x="753" y="698"/>
                    </a:lnTo>
                    <a:lnTo>
                      <a:pt x="761" y="699"/>
                    </a:lnTo>
                    <a:lnTo>
                      <a:pt x="769" y="699"/>
                    </a:lnTo>
                    <a:lnTo>
                      <a:pt x="777" y="699"/>
                    </a:lnTo>
                    <a:lnTo>
                      <a:pt x="785" y="699"/>
                    </a:lnTo>
                    <a:lnTo>
                      <a:pt x="793" y="700"/>
                    </a:lnTo>
                    <a:lnTo>
                      <a:pt x="801" y="700"/>
                    </a:lnTo>
                    <a:lnTo>
                      <a:pt x="808" y="700"/>
                    </a:lnTo>
                    <a:lnTo>
                      <a:pt x="816" y="700"/>
                    </a:lnTo>
                    <a:lnTo>
                      <a:pt x="824" y="700"/>
                    </a:lnTo>
                    <a:lnTo>
                      <a:pt x="832" y="701"/>
                    </a:lnTo>
                    <a:lnTo>
                      <a:pt x="846" y="705"/>
                    </a:lnTo>
                    <a:lnTo>
                      <a:pt x="858" y="708"/>
                    </a:lnTo>
                    <a:lnTo>
                      <a:pt x="868" y="713"/>
                    </a:lnTo>
                    <a:lnTo>
                      <a:pt x="877" y="719"/>
                    </a:lnTo>
                    <a:lnTo>
                      <a:pt x="885" y="724"/>
                    </a:lnTo>
                    <a:lnTo>
                      <a:pt x="896" y="729"/>
                    </a:lnTo>
                    <a:lnTo>
                      <a:pt x="907" y="734"/>
                    </a:lnTo>
                    <a:lnTo>
                      <a:pt x="921" y="738"/>
                    </a:lnTo>
                    <a:lnTo>
                      <a:pt x="937" y="740"/>
                    </a:lnTo>
                    <a:lnTo>
                      <a:pt x="952" y="742"/>
                    </a:lnTo>
                    <a:lnTo>
                      <a:pt x="967" y="742"/>
                    </a:lnTo>
                    <a:lnTo>
                      <a:pt x="982" y="742"/>
                    </a:lnTo>
                    <a:lnTo>
                      <a:pt x="996" y="742"/>
                    </a:lnTo>
                    <a:lnTo>
                      <a:pt x="1011" y="742"/>
                    </a:lnTo>
                    <a:lnTo>
                      <a:pt x="1026" y="743"/>
                    </a:lnTo>
                    <a:lnTo>
                      <a:pt x="1042" y="745"/>
                    </a:lnTo>
                    <a:lnTo>
                      <a:pt x="1057" y="750"/>
                    </a:lnTo>
                    <a:lnTo>
                      <a:pt x="1071" y="754"/>
                    </a:lnTo>
                    <a:lnTo>
                      <a:pt x="1085" y="760"/>
                    </a:lnTo>
                    <a:lnTo>
                      <a:pt x="1097" y="765"/>
                    </a:lnTo>
                    <a:lnTo>
                      <a:pt x="1110" y="768"/>
                    </a:lnTo>
                    <a:lnTo>
                      <a:pt x="1123" y="769"/>
                    </a:lnTo>
                    <a:lnTo>
                      <a:pt x="1134" y="767"/>
                    </a:lnTo>
                    <a:lnTo>
                      <a:pt x="1147" y="760"/>
                    </a:lnTo>
                    <a:lnTo>
                      <a:pt x="1150" y="759"/>
                    </a:lnTo>
                    <a:lnTo>
                      <a:pt x="1157" y="758"/>
                    </a:lnTo>
                    <a:lnTo>
                      <a:pt x="1163" y="758"/>
                    </a:lnTo>
                    <a:lnTo>
                      <a:pt x="1165" y="759"/>
                    </a:lnTo>
                    <a:lnTo>
                      <a:pt x="1169" y="761"/>
                    </a:lnTo>
                    <a:lnTo>
                      <a:pt x="1173" y="764"/>
                    </a:lnTo>
                    <a:lnTo>
                      <a:pt x="1178" y="766"/>
                    </a:lnTo>
                    <a:lnTo>
                      <a:pt x="1182" y="768"/>
                    </a:lnTo>
                    <a:lnTo>
                      <a:pt x="1188" y="770"/>
                    </a:lnTo>
                    <a:lnTo>
                      <a:pt x="1194" y="773"/>
                    </a:lnTo>
                    <a:lnTo>
                      <a:pt x="1199" y="774"/>
                    </a:lnTo>
                    <a:lnTo>
                      <a:pt x="1204" y="776"/>
                    </a:lnTo>
                    <a:lnTo>
                      <a:pt x="1211" y="778"/>
                    </a:lnTo>
                    <a:lnTo>
                      <a:pt x="1218" y="780"/>
                    </a:lnTo>
                    <a:lnTo>
                      <a:pt x="1224" y="781"/>
                    </a:lnTo>
                    <a:lnTo>
                      <a:pt x="1230" y="782"/>
                    </a:lnTo>
                    <a:lnTo>
                      <a:pt x="1235" y="782"/>
                    </a:lnTo>
                    <a:lnTo>
                      <a:pt x="1242" y="783"/>
                    </a:lnTo>
                    <a:lnTo>
                      <a:pt x="1249" y="784"/>
                    </a:lnTo>
                    <a:lnTo>
                      <a:pt x="1256" y="785"/>
                    </a:lnTo>
                    <a:lnTo>
                      <a:pt x="1273" y="789"/>
                    </a:lnTo>
                    <a:lnTo>
                      <a:pt x="1291" y="790"/>
                    </a:lnTo>
                    <a:lnTo>
                      <a:pt x="1309" y="791"/>
                    </a:lnTo>
                    <a:lnTo>
                      <a:pt x="1328" y="792"/>
                    </a:lnTo>
                    <a:lnTo>
                      <a:pt x="1346" y="792"/>
                    </a:lnTo>
                    <a:lnTo>
                      <a:pt x="1364" y="791"/>
                    </a:lnTo>
                    <a:lnTo>
                      <a:pt x="1382" y="791"/>
                    </a:lnTo>
                    <a:lnTo>
                      <a:pt x="1399" y="790"/>
                    </a:lnTo>
                    <a:lnTo>
                      <a:pt x="1404" y="788"/>
                    </a:lnTo>
                    <a:lnTo>
                      <a:pt x="1407" y="782"/>
                    </a:lnTo>
                    <a:lnTo>
                      <a:pt x="1411" y="776"/>
                    </a:lnTo>
                    <a:lnTo>
                      <a:pt x="1415" y="772"/>
                    </a:lnTo>
                    <a:lnTo>
                      <a:pt x="1416" y="772"/>
                    </a:lnTo>
                    <a:lnTo>
                      <a:pt x="1419" y="770"/>
                    </a:lnTo>
                    <a:lnTo>
                      <a:pt x="1423" y="770"/>
                    </a:lnTo>
                    <a:lnTo>
                      <a:pt x="1430" y="769"/>
                    </a:lnTo>
                    <a:lnTo>
                      <a:pt x="1437" y="768"/>
                    </a:lnTo>
                    <a:lnTo>
                      <a:pt x="1445" y="767"/>
                    </a:lnTo>
                    <a:lnTo>
                      <a:pt x="1454" y="766"/>
                    </a:lnTo>
                    <a:lnTo>
                      <a:pt x="1464" y="765"/>
                    </a:lnTo>
                    <a:lnTo>
                      <a:pt x="1472" y="764"/>
                    </a:lnTo>
                    <a:lnTo>
                      <a:pt x="1480" y="764"/>
                    </a:lnTo>
                    <a:lnTo>
                      <a:pt x="1489" y="764"/>
                    </a:lnTo>
                    <a:lnTo>
                      <a:pt x="1497" y="764"/>
                    </a:lnTo>
                    <a:lnTo>
                      <a:pt x="1505" y="764"/>
                    </a:lnTo>
                    <a:lnTo>
                      <a:pt x="1514" y="764"/>
                    </a:lnTo>
                    <a:lnTo>
                      <a:pt x="1522" y="764"/>
                    </a:lnTo>
                    <a:lnTo>
                      <a:pt x="1530" y="764"/>
                    </a:lnTo>
                    <a:lnTo>
                      <a:pt x="1540" y="764"/>
                    </a:lnTo>
                    <a:lnTo>
                      <a:pt x="1549" y="765"/>
                    </a:lnTo>
                    <a:lnTo>
                      <a:pt x="1557" y="765"/>
                    </a:lnTo>
                    <a:lnTo>
                      <a:pt x="1561" y="762"/>
                    </a:lnTo>
                    <a:lnTo>
                      <a:pt x="1563" y="759"/>
                    </a:lnTo>
                    <a:lnTo>
                      <a:pt x="1564" y="754"/>
                    </a:lnTo>
                    <a:lnTo>
                      <a:pt x="1563" y="750"/>
                    </a:lnTo>
                    <a:lnTo>
                      <a:pt x="1563" y="744"/>
                    </a:lnTo>
                    <a:lnTo>
                      <a:pt x="1558" y="739"/>
                    </a:lnTo>
                    <a:lnTo>
                      <a:pt x="1552" y="737"/>
                    </a:lnTo>
                    <a:lnTo>
                      <a:pt x="1545" y="736"/>
                    </a:lnTo>
                    <a:lnTo>
                      <a:pt x="1538" y="735"/>
                    </a:lnTo>
                    <a:lnTo>
                      <a:pt x="1529" y="734"/>
                    </a:lnTo>
                    <a:lnTo>
                      <a:pt x="1520" y="734"/>
                    </a:lnTo>
                    <a:lnTo>
                      <a:pt x="1508" y="734"/>
                    </a:lnTo>
                    <a:lnTo>
                      <a:pt x="1495" y="732"/>
                    </a:lnTo>
                    <a:lnTo>
                      <a:pt x="1494" y="731"/>
                    </a:lnTo>
                    <a:lnTo>
                      <a:pt x="1494" y="729"/>
                    </a:lnTo>
                    <a:lnTo>
                      <a:pt x="1494" y="728"/>
                    </a:lnTo>
                    <a:lnTo>
                      <a:pt x="1491" y="727"/>
                    </a:lnTo>
                    <a:lnTo>
                      <a:pt x="1499" y="726"/>
                    </a:lnTo>
                    <a:lnTo>
                      <a:pt x="1510" y="726"/>
                    </a:lnTo>
                    <a:lnTo>
                      <a:pt x="1521" y="724"/>
                    </a:lnTo>
                    <a:lnTo>
                      <a:pt x="1532" y="724"/>
                    </a:lnTo>
                    <a:lnTo>
                      <a:pt x="1542" y="723"/>
                    </a:lnTo>
                    <a:lnTo>
                      <a:pt x="1550" y="722"/>
                    </a:lnTo>
                    <a:lnTo>
                      <a:pt x="1556" y="720"/>
                    </a:lnTo>
                    <a:lnTo>
                      <a:pt x="1557" y="716"/>
                    </a:lnTo>
                    <a:lnTo>
                      <a:pt x="1553" y="708"/>
                    </a:lnTo>
                    <a:lnTo>
                      <a:pt x="1545" y="704"/>
                    </a:lnTo>
                    <a:lnTo>
                      <a:pt x="1533" y="700"/>
                    </a:lnTo>
                    <a:lnTo>
                      <a:pt x="1519" y="699"/>
                    </a:lnTo>
                    <a:lnTo>
                      <a:pt x="1503" y="699"/>
                    </a:lnTo>
                    <a:lnTo>
                      <a:pt x="1485" y="700"/>
                    </a:lnTo>
                    <a:lnTo>
                      <a:pt x="1469" y="701"/>
                    </a:lnTo>
                    <a:lnTo>
                      <a:pt x="1454" y="704"/>
                    </a:lnTo>
                    <a:lnTo>
                      <a:pt x="1443" y="706"/>
                    </a:lnTo>
                    <a:lnTo>
                      <a:pt x="1432" y="708"/>
                    </a:lnTo>
                    <a:lnTo>
                      <a:pt x="1423" y="712"/>
                    </a:lnTo>
                    <a:lnTo>
                      <a:pt x="1414" y="715"/>
                    </a:lnTo>
                    <a:lnTo>
                      <a:pt x="1405" y="719"/>
                    </a:lnTo>
                    <a:lnTo>
                      <a:pt x="1396" y="722"/>
                    </a:lnTo>
                    <a:lnTo>
                      <a:pt x="1385" y="724"/>
                    </a:lnTo>
                    <a:lnTo>
                      <a:pt x="1374" y="726"/>
                    </a:lnTo>
                    <a:lnTo>
                      <a:pt x="1377" y="721"/>
                    </a:lnTo>
                    <a:lnTo>
                      <a:pt x="1383" y="716"/>
                    </a:lnTo>
                    <a:lnTo>
                      <a:pt x="1389" y="713"/>
                    </a:lnTo>
                    <a:lnTo>
                      <a:pt x="1394" y="711"/>
                    </a:lnTo>
                    <a:lnTo>
                      <a:pt x="1401" y="708"/>
                    </a:lnTo>
                    <a:lnTo>
                      <a:pt x="1407" y="706"/>
                    </a:lnTo>
                    <a:lnTo>
                      <a:pt x="1414" y="704"/>
                    </a:lnTo>
                    <a:lnTo>
                      <a:pt x="1421" y="702"/>
                    </a:lnTo>
                    <a:lnTo>
                      <a:pt x="1428" y="701"/>
                    </a:lnTo>
                    <a:lnTo>
                      <a:pt x="1436" y="700"/>
                    </a:lnTo>
                    <a:lnTo>
                      <a:pt x="1444" y="699"/>
                    </a:lnTo>
                    <a:lnTo>
                      <a:pt x="1452" y="698"/>
                    </a:lnTo>
                    <a:lnTo>
                      <a:pt x="1459" y="697"/>
                    </a:lnTo>
                    <a:lnTo>
                      <a:pt x="1466" y="696"/>
                    </a:lnTo>
                    <a:lnTo>
                      <a:pt x="1472" y="693"/>
                    </a:lnTo>
                    <a:lnTo>
                      <a:pt x="1475" y="690"/>
                    </a:lnTo>
                    <a:lnTo>
                      <a:pt x="1470" y="682"/>
                    </a:lnTo>
                    <a:lnTo>
                      <a:pt x="1464" y="677"/>
                    </a:lnTo>
                    <a:lnTo>
                      <a:pt x="1453" y="674"/>
                    </a:lnTo>
                    <a:lnTo>
                      <a:pt x="1443" y="673"/>
                    </a:lnTo>
                    <a:lnTo>
                      <a:pt x="1431" y="674"/>
                    </a:lnTo>
                    <a:lnTo>
                      <a:pt x="1419" y="676"/>
                    </a:lnTo>
                    <a:lnTo>
                      <a:pt x="1407" y="678"/>
                    </a:lnTo>
                    <a:lnTo>
                      <a:pt x="1397" y="681"/>
                    </a:lnTo>
                    <a:lnTo>
                      <a:pt x="1386" y="683"/>
                    </a:lnTo>
                    <a:lnTo>
                      <a:pt x="1378" y="686"/>
                    </a:lnTo>
                    <a:lnTo>
                      <a:pt x="1369" y="691"/>
                    </a:lnTo>
                    <a:lnTo>
                      <a:pt x="1361" y="694"/>
                    </a:lnTo>
                    <a:lnTo>
                      <a:pt x="1353" y="699"/>
                    </a:lnTo>
                    <a:lnTo>
                      <a:pt x="1344" y="701"/>
                    </a:lnTo>
                    <a:lnTo>
                      <a:pt x="1335" y="704"/>
                    </a:lnTo>
                    <a:lnTo>
                      <a:pt x="1324" y="705"/>
                    </a:lnTo>
                    <a:lnTo>
                      <a:pt x="1325" y="698"/>
                    </a:lnTo>
                    <a:lnTo>
                      <a:pt x="1329" y="691"/>
                    </a:lnTo>
                    <a:lnTo>
                      <a:pt x="1336" y="685"/>
                    </a:lnTo>
                    <a:lnTo>
                      <a:pt x="1344" y="679"/>
                    </a:lnTo>
                    <a:lnTo>
                      <a:pt x="1351" y="675"/>
                    </a:lnTo>
                    <a:lnTo>
                      <a:pt x="1356" y="670"/>
                    </a:lnTo>
                    <a:lnTo>
                      <a:pt x="1358" y="667"/>
                    </a:lnTo>
                    <a:lnTo>
                      <a:pt x="1355" y="662"/>
                    </a:lnTo>
                    <a:lnTo>
                      <a:pt x="1347" y="660"/>
                    </a:lnTo>
                    <a:lnTo>
                      <a:pt x="1338" y="660"/>
                    </a:lnTo>
                    <a:lnTo>
                      <a:pt x="1325" y="663"/>
                    </a:lnTo>
                    <a:lnTo>
                      <a:pt x="1313" y="667"/>
                    </a:lnTo>
                    <a:lnTo>
                      <a:pt x="1299" y="671"/>
                    </a:lnTo>
                    <a:lnTo>
                      <a:pt x="1285" y="676"/>
                    </a:lnTo>
                    <a:lnTo>
                      <a:pt x="1273" y="679"/>
                    </a:lnTo>
                    <a:lnTo>
                      <a:pt x="1263" y="681"/>
                    </a:lnTo>
                    <a:lnTo>
                      <a:pt x="1253" y="679"/>
                    </a:lnTo>
                    <a:lnTo>
                      <a:pt x="1241" y="677"/>
                    </a:lnTo>
                    <a:lnTo>
                      <a:pt x="1230" y="675"/>
                    </a:lnTo>
                    <a:lnTo>
                      <a:pt x="1217" y="671"/>
                    </a:lnTo>
                    <a:lnTo>
                      <a:pt x="1204" y="668"/>
                    </a:lnTo>
                    <a:lnTo>
                      <a:pt x="1192" y="663"/>
                    </a:lnTo>
                    <a:lnTo>
                      <a:pt x="1181" y="659"/>
                    </a:lnTo>
                    <a:lnTo>
                      <a:pt x="1173" y="655"/>
                    </a:lnTo>
                    <a:lnTo>
                      <a:pt x="1170" y="661"/>
                    </a:lnTo>
                    <a:lnTo>
                      <a:pt x="1164" y="674"/>
                    </a:lnTo>
                    <a:lnTo>
                      <a:pt x="1158" y="686"/>
                    </a:lnTo>
                    <a:lnTo>
                      <a:pt x="1156" y="693"/>
                    </a:lnTo>
                    <a:lnTo>
                      <a:pt x="1142" y="696"/>
                    </a:lnTo>
                    <a:lnTo>
                      <a:pt x="1129" y="697"/>
                    </a:lnTo>
                    <a:lnTo>
                      <a:pt x="1117" y="697"/>
                    </a:lnTo>
                    <a:lnTo>
                      <a:pt x="1104" y="697"/>
                    </a:lnTo>
                    <a:lnTo>
                      <a:pt x="1090" y="696"/>
                    </a:lnTo>
                    <a:lnTo>
                      <a:pt x="1078" y="694"/>
                    </a:lnTo>
                    <a:lnTo>
                      <a:pt x="1065" y="691"/>
                    </a:lnTo>
                    <a:lnTo>
                      <a:pt x="1051" y="688"/>
                    </a:lnTo>
                    <a:lnTo>
                      <a:pt x="1033" y="681"/>
                    </a:lnTo>
                    <a:lnTo>
                      <a:pt x="1014" y="673"/>
                    </a:lnTo>
                    <a:lnTo>
                      <a:pt x="997" y="664"/>
                    </a:lnTo>
                    <a:lnTo>
                      <a:pt x="981" y="656"/>
                    </a:lnTo>
                    <a:lnTo>
                      <a:pt x="966" y="648"/>
                    </a:lnTo>
                    <a:lnTo>
                      <a:pt x="953" y="641"/>
                    </a:lnTo>
                    <a:lnTo>
                      <a:pt x="943" y="637"/>
                    </a:lnTo>
                    <a:lnTo>
                      <a:pt x="935" y="633"/>
                    </a:lnTo>
                    <a:lnTo>
                      <a:pt x="926" y="631"/>
                    </a:lnTo>
                    <a:lnTo>
                      <a:pt x="916" y="629"/>
                    </a:lnTo>
                    <a:lnTo>
                      <a:pt x="905" y="626"/>
                    </a:lnTo>
                    <a:lnTo>
                      <a:pt x="892" y="625"/>
                    </a:lnTo>
                    <a:lnTo>
                      <a:pt x="879" y="624"/>
                    </a:lnTo>
                    <a:lnTo>
                      <a:pt x="866" y="623"/>
                    </a:lnTo>
                    <a:lnTo>
                      <a:pt x="851" y="622"/>
                    </a:lnTo>
                    <a:lnTo>
                      <a:pt x="835" y="622"/>
                    </a:lnTo>
                    <a:lnTo>
                      <a:pt x="832" y="620"/>
                    </a:lnTo>
                    <a:lnTo>
                      <a:pt x="826" y="614"/>
                    </a:lnTo>
                    <a:lnTo>
                      <a:pt x="817" y="606"/>
                    </a:lnTo>
                    <a:lnTo>
                      <a:pt x="803" y="595"/>
                    </a:lnTo>
                    <a:lnTo>
                      <a:pt x="785" y="585"/>
                    </a:lnTo>
                    <a:lnTo>
                      <a:pt x="760" y="574"/>
                    </a:lnTo>
                    <a:lnTo>
                      <a:pt x="730" y="562"/>
                    </a:lnTo>
                    <a:lnTo>
                      <a:pt x="692" y="553"/>
                    </a:lnTo>
                    <a:lnTo>
                      <a:pt x="682" y="552"/>
                    </a:lnTo>
                    <a:lnTo>
                      <a:pt x="672" y="550"/>
                    </a:lnTo>
                    <a:lnTo>
                      <a:pt x="661" y="550"/>
                    </a:lnTo>
                    <a:lnTo>
                      <a:pt x="648" y="550"/>
                    </a:lnTo>
                    <a:lnTo>
                      <a:pt x="635" y="549"/>
                    </a:lnTo>
                    <a:lnTo>
                      <a:pt x="624" y="548"/>
                    </a:lnTo>
                    <a:lnTo>
                      <a:pt x="613" y="547"/>
                    </a:lnTo>
                    <a:lnTo>
                      <a:pt x="604" y="545"/>
                    </a:lnTo>
                    <a:lnTo>
                      <a:pt x="584" y="537"/>
                    </a:lnTo>
                    <a:lnTo>
                      <a:pt x="567" y="527"/>
                    </a:lnTo>
                    <a:lnTo>
                      <a:pt x="552" y="517"/>
                    </a:lnTo>
                    <a:lnTo>
                      <a:pt x="538" y="507"/>
                    </a:lnTo>
                    <a:lnTo>
                      <a:pt x="525" y="496"/>
                    </a:lnTo>
                    <a:lnTo>
                      <a:pt x="508" y="489"/>
                    </a:lnTo>
                    <a:lnTo>
                      <a:pt x="492" y="484"/>
                    </a:lnTo>
                    <a:lnTo>
                      <a:pt x="472" y="483"/>
                    </a:lnTo>
                    <a:lnTo>
                      <a:pt x="455" y="484"/>
                    </a:lnTo>
                    <a:lnTo>
                      <a:pt x="439" y="486"/>
                    </a:lnTo>
                    <a:lnTo>
                      <a:pt x="422" y="492"/>
                    </a:lnTo>
                    <a:lnTo>
                      <a:pt x="406" y="501"/>
                    </a:lnTo>
                    <a:lnTo>
                      <a:pt x="390" y="514"/>
                    </a:lnTo>
                    <a:lnTo>
                      <a:pt x="376" y="529"/>
                    </a:lnTo>
                    <a:lnTo>
                      <a:pt x="366" y="549"/>
                    </a:lnTo>
                    <a:lnTo>
                      <a:pt x="358" y="575"/>
                    </a:lnTo>
                    <a:lnTo>
                      <a:pt x="355" y="586"/>
                    </a:lnTo>
                    <a:lnTo>
                      <a:pt x="355" y="601"/>
                    </a:lnTo>
                    <a:lnTo>
                      <a:pt x="354" y="614"/>
                    </a:lnTo>
                    <a:lnTo>
                      <a:pt x="353" y="620"/>
                    </a:lnTo>
                    <a:lnTo>
                      <a:pt x="347" y="623"/>
                    </a:lnTo>
                    <a:lnTo>
                      <a:pt x="341" y="620"/>
                    </a:lnTo>
                    <a:lnTo>
                      <a:pt x="336" y="613"/>
                    </a:lnTo>
                    <a:lnTo>
                      <a:pt x="332" y="605"/>
                    </a:lnTo>
                    <a:lnTo>
                      <a:pt x="328" y="592"/>
                    </a:lnTo>
                    <a:lnTo>
                      <a:pt x="323" y="576"/>
                    </a:lnTo>
                    <a:lnTo>
                      <a:pt x="318" y="562"/>
                    </a:lnTo>
                    <a:lnTo>
                      <a:pt x="317" y="552"/>
                    </a:lnTo>
                    <a:lnTo>
                      <a:pt x="318" y="529"/>
                    </a:lnTo>
                    <a:lnTo>
                      <a:pt x="322" y="506"/>
                    </a:lnTo>
                    <a:lnTo>
                      <a:pt x="326" y="486"/>
                    </a:lnTo>
                    <a:lnTo>
                      <a:pt x="332" y="468"/>
                    </a:lnTo>
                    <a:lnTo>
                      <a:pt x="338" y="450"/>
                    </a:lnTo>
                    <a:lnTo>
                      <a:pt x="345" y="436"/>
                    </a:lnTo>
                    <a:lnTo>
                      <a:pt x="351" y="425"/>
                    </a:lnTo>
                    <a:lnTo>
                      <a:pt x="355" y="416"/>
                    </a:lnTo>
                    <a:lnTo>
                      <a:pt x="352" y="411"/>
                    </a:lnTo>
                    <a:lnTo>
                      <a:pt x="346" y="409"/>
                    </a:lnTo>
                    <a:lnTo>
                      <a:pt x="339" y="408"/>
                    </a:lnTo>
                    <a:lnTo>
                      <a:pt x="332" y="408"/>
                    </a:lnTo>
                    <a:lnTo>
                      <a:pt x="324" y="408"/>
                    </a:lnTo>
                    <a:lnTo>
                      <a:pt x="316" y="409"/>
                    </a:lnTo>
                    <a:lnTo>
                      <a:pt x="309" y="409"/>
                    </a:lnTo>
                    <a:lnTo>
                      <a:pt x="302" y="409"/>
                    </a:lnTo>
                    <a:lnTo>
                      <a:pt x="296" y="407"/>
                    </a:lnTo>
                    <a:lnTo>
                      <a:pt x="294" y="401"/>
                    </a:lnTo>
                    <a:lnTo>
                      <a:pt x="291" y="393"/>
                    </a:lnTo>
                    <a:lnTo>
                      <a:pt x="288" y="382"/>
                    </a:lnTo>
                    <a:lnTo>
                      <a:pt x="284" y="373"/>
                    </a:lnTo>
                    <a:lnTo>
                      <a:pt x="277" y="365"/>
                    </a:lnTo>
                    <a:lnTo>
                      <a:pt x="267" y="359"/>
                    </a:lnTo>
                    <a:lnTo>
                      <a:pt x="252" y="357"/>
                    </a:lnTo>
                    <a:lnTo>
                      <a:pt x="239" y="358"/>
                    </a:lnTo>
                    <a:lnTo>
                      <a:pt x="228" y="362"/>
                    </a:lnTo>
                    <a:lnTo>
                      <a:pt x="220" y="365"/>
                    </a:lnTo>
                    <a:lnTo>
                      <a:pt x="214" y="371"/>
                    </a:lnTo>
                    <a:lnTo>
                      <a:pt x="207" y="375"/>
                    </a:lnTo>
                    <a:lnTo>
                      <a:pt x="201" y="380"/>
                    </a:lnTo>
                    <a:lnTo>
                      <a:pt x="195" y="383"/>
                    </a:lnTo>
                    <a:lnTo>
                      <a:pt x="188" y="385"/>
                    </a:lnTo>
                    <a:lnTo>
                      <a:pt x="181" y="385"/>
                    </a:lnTo>
                    <a:lnTo>
                      <a:pt x="176" y="383"/>
                    </a:lnTo>
                    <a:lnTo>
                      <a:pt x="170" y="381"/>
                    </a:lnTo>
                    <a:lnTo>
                      <a:pt x="165" y="375"/>
                    </a:lnTo>
                    <a:lnTo>
                      <a:pt x="162" y="362"/>
                    </a:lnTo>
                    <a:lnTo>
                      <a:pt x="162" y="345"/>
                    </a:lnTo>
                    <a:lnTo>
                      <a:pt x="164" y="333"/>
                    </a:lnTo>
                    <a:lnTo>
                      <a:pt x="164" y="324"/>
                    </a:lnTo>
                    <a:lnTo>
                      <a:pt x="163" y="320"/>
                    </a:lnTo>
                    <a:lnTo>
                      <a:pt x="159" y="317"/>
                    </a:lnTo>
                    <a:lnTo>
                      <a:pt x="154" y="314"/>
                    </a:lnTo>
                    <a:lnTo>
                      <a:pt x="146" y="312"/>
                    </a:lnTo>
                    <a:lnTo>
                      <a:pt x="135" y="311"/>
                    </a:lnTo>
                    <a:lnTo>
                      <a:pt x="124" y="310"/>
                    </a:lnTo>
                    <a:lnTo>
                      <a:pt x="109" y="310"/>
                    </a:lnTo>
                    <a:lnTo>
                      <a:pt x="93" y="311"/>
                    </a:lnTo>
                    <a:lnTo>
                      <a:pt x="80" y="309"/>
                    </a:lnTo>
                    <a:lnTo>
                      <a:pt x="72" y="302"/>
                    </a:lnTo>
                    <a:lnTo>
                      <a:pt x="67" y="291"/>
                    </a:lnTo>
                    <a:lnTo>
                      <a:pt x="66" y="278"/>
                    </a:lnTo>
                    <a:lnTo>
                      <a:pt x="70" y="269"/>
                    </a:lnTo>
                    <a:lnTo>
                      <a:pt x="76" y="265"/>
                    </a:lnTo>
                    <a:lnTo>
                      <a:pt x="86" y="261"/>
                    </a:lnTo>
                    <a:lnTo>
                      <a:pt x="96" y="257"/>
                    </a:lnTo>
                    <a:lnTo>
                      <a:pt x="103" y="252"/>
                    </a:lnTo>
                    <a:lnTo>
                      <a:pt x="106" y="249"/>
                    </a:lnTo>
                    <a:lnTo>
                      <a:pt x="106" y="246"/>
                    </a:lnTo>
                    <a:lnTo>
                      <a:pt x="108" y="245"/>
                    </a:lnTo>
                    <a:lnTo>
                      <a:pt x="112" y="245"/>
                    </a:lnTo>
                    <a:lnTo>
                      <a:pt x="118" y="245"/>
                    </a:lnTo>
                    <a:lnTo>
                      <a:pt x="124" y="245"/>
                    </a:lnTo>
                    <a:lnTo>
                      <a:pt x="129" y="245"/>
                    </a:lnTo>
                    <a:lnTo>
                      <a:pt x="135" y="245"/>
                    </a:lnTo>
                    <a:lnTo>
                      <a:pt x="140" y="245"/>
                    </a:lnTo>
                    <a:lnTo>
                      <a:pt x="143" y="245"/>
                    </a:lnTo>
                    <a:lnTo>
                      <a:pt x="144" y="245"/>
                    </a:lnTo>
                    <a:lnTo>
                      <a:pt x="146" y="249"/>
                    </a:lnTo>
                    <a:lnTo>
                      <a:pt x="151" y="256"/>
                    </a:lnTo>
                    <a:lnTo>
                      <a:pt x="159" y="263"/>
                    </a:lnTo>
                    <a:lnTo>
                      <a:pt x="172" y="266"/>
                    </a:lnTo>
                    <a:lnTo>
                      <a:pt x="179" y="266"/>
                    </a:lnTo>
                    <a:lnTo>
                      <a:pt x="185" y="263"/>
                    </a:lnTo>
                    <a:lnTo>
                      <a:pt x="188" y="258"/>
                    </a:lnTo>
                    <a:lnTo>
                      <a:pt x="192" y="252"/>
                    </a:lnTo>
                    <a:lnTo>
                      <a:pt x="195" y="245"/>
                    </a:lnTo>
                    <a:lnTo>
                      <a:pt x="199" y="238"/>
                    </a:lnTo>
                    <a:lnTo>
                      <a:pt x="203" y="231"/>
                    </a:lnTo>
                    <a:lnTo>
                      <a:pt x="208" y="226"/>
                    </a:lnTo>
                    <a:lnTo>
                      <a:pt x="217" y="221"/>
                    </a:lnTo>
                    <a:lnTo>
                      <a:pt x="226" y="222"/>
                    </a:lnTo>
                    <a:lnTo>
                      <a:pt x="233" y="228"/>
                    </a:lnTo>
                    <a:lnTo>
                      <a:pt x="238" y="237"/>
                    </a:lnTo>
                    <a:lnTo>
                      <a:pt x="242" y="257"/>
                    </a:lnTo>
                    <a:lnTo>
                      <a:pt x="243" y="271"/>
                    </a:lnTo>
                    <a:lnTo>
                      <a:pt x="241" y="280"/>
                    </a:lnTo>
                    <a:lnTo>
                      <a:pt x="238" y="287"/>
                    </a:lnTo>
                    <a:lnTo>
                      <a:pt x="233" y="290"/>
                    </a:lnTo>
                    <a:lnTo>
                      <a:pt x="228" y="294"/>
                    </a:lnTo>
                    <a:lnTo>
                      <a:pt x="225" y="297"/>
                    </a:lnTo>
                    <a:lnTo>
                      <a:pt x="224" y="302"/>
                    </a:lnTo>
                    <a:lnTo>
                      <a:pt x="226" y="306"/>
                    </a:lnTo>
                    <a:lnTo>
                      <a:pt x="231" y="309"/>
                    </a:lnTo>
                    <a:lnTo>
                      <a:pt x="237" y="311"/>
                    </a:lnTo>
                    <a:lnTo>
                      <a:pt x="243" y="311"/>
                    </a:lnTo>
                    <a:lnTo>
                      <a:pt x="252" y="312"/>
                    </a:lnTo>
                    <a:lnTo>
                      <a:pt x="260" y="314"/>
                    </a:lnTo>
                    <a:lnTo>
                      <a:pt x="268" y="318"/>
                    </a:lnTo>
                    <a:lnTo>
                      <a:pt x="273" y="324"/>
                    </a:lnTo>
                    <a:lnTo>
                      <a:pt x="276" y="324"/>
                    </a:lnTo>
                    <a:lnTo>
                      <a:pt x="280" y="324"/>
                    </a:lnTo>
                    <a:lnTo>
                      <a:pt x="286" y="324"/>
                    </a:lnTo>
                    <a:lnTo>
                      <a:pt x="294" y="324"/>
                    </a:lnTo>
                    <a:lnTo>
                      <a:pt x="302" y="324"/>
                    </a:lnTo>
                    <a:lnTo>
                      <a:pt x="309" y="324"/>
                    </a:lnTo>
                    <a:lnTo>
                      <a:pt x="314" y="325"/>
                    </a:lnTo>
                    <a:lnTo>
                      <a:pt x="316" y="325"/>
                    </a:lnTo>
                    <a:lnTo>
                      <a:pt x="318" y="328"/>
                    </a:lnTo>
                    <a:lnTo>
                      <a:pt x="323" y="335"/>
                    </a:lnTo>
                    <a:lnTo>
                      <a:pt x="329" y="345"/>
                    </a:lnTo>
                    <a:lnTo>
                      <a:pt x="336" y="356"/>
                    </a:lnTo>
                    <a:lnTo>
                      <a:pt x="343" y="367"/>
                    </a:lnTo>
                    <a:lnTo>
                      <a:pt x="349" y="378"/>
                    </a:lnTo>
                    <a:lnTo>
                      <a:pt x="355" y="385"/>
                    </a:lnTo>
                    <a:lnTo>
                      <a:pt x="359" y="388"/>
                    </a:lnTo>
                    <a:lnTo>
                      <a:pt x="371" y="392"/>
                    </a:lnTo>
                    <a:lnTo>
                      <a:pt x="381" y="394"/>
                    </a:lnTo>
                    <a:lnTo>
                      <a:pt x="385" y="397"/>
                    </a:lnTo>
                    <a:lnTo>
                      <a:pt x="384" y="402"/>
                    </a:lnTo>
                    <a:lnTo>
                      <a:pt x="382" y="403"/>
                    </a:lnTo>
                    <a:lnTo>
                      <a:pt x="376" y="403"/>
                    </a:lnTo>
                    <a:lnTo>
                      <a:pt x="369" y="404"/>
                    </a:lnTo>
                    <a:lnTo>
                      <a:pt x="367" y="405"/>
                    </a:lnTo>
                    <a:lnTo>
                      <a:pt x="368" y="408"/>
                    </a:lnTo>
                    <a:lnTo>
                      <a:pt x="368" y="410"/>
                    </a:lnTo>
                    <a:lnTo>
                      <a:pt x="367" y="413"/>
                    </a:lnTo>
                    <a:lnTo>
                      <a:pt x="368" y="416"/>
                    </a:lnTo>
                    <a:lnTo>
                      <a:pt x="374" y="419"/>
                    </a:lnTo>
                    <a:lnTo>
                      <a:pt x="382" y="420"/>
                    </a:lnTo>
                    <a:lnTo>
                      <a:pt x="390" y="423"/>
                    </a:lnTo>
                    <a:lnTo>
                      <a:pt x="398" y="423"/>
                    </a:lnTo>
                    <a:lnTo>
                      <a:pt x="407" y="424"/>
                    </a:lnTo>
                    <a:lnTo>
                      <a:pt x="415" y="424"/>
                    </a:lnTo>
                    <a:lnTo>
                      <a:pt x="423" y="425"/>
                    </a:lnTo>
                    <a:lnTo>
                      <a:pt x="430" y="426"/>
                    </a:lnTo>
                    <a:lnTo>
                      <a:pt x="437" y="427"/>
                    </a:lnTo>
                    <a:lnTo>
                      <a:pt x="443" y="430"/>
                    </a:lnTo>
                    <a:lnTo>
                      <a:pt x="449" y="433"/>
                    </a:lnTo>
                    <a:lnTo>
                      <a:pt x="453" y="435"/>
                    </a:lnTo>
                    <a:lnTo>
                      <a:pt x="459" y="439"/>
                    </a:lnTo>
                    <a:lnTo>
                      <a:pt x="464" y="441"/>
                    </a:lnTo>
                    <a:lnTo>
                      <a:pt x="469" y="445"/>
                    </a:lnTo>
                    <a:lnTo>
                      <a:pt x="476" y="447"/>
                    </a:lnTo>
                    <a:lnTo>
                      <a:pt x="491" y="453"/>
                    </a:lnTo>
                    <a:lnTo>
                      <a:pt x="508" y="458"/>
                    </a:lnTo>
                    <a:lnTo>
                      <a:pt x="527" y="464"/>
                    </a:lnTo>
                    <a:lnTo>
                      <a:pt x="545" y="470"/>
                    </a:lnTo>
                    <a:lnTo>
                      <a:pt x="565" y="477"/>
                    </a:lnTo>
                    <a:lnTo>
                      <a:pt x="584" y="481"/>
                    </a:lnTo>
                    <a:lnTo>
                      <a:pt x="603" y="485"/>
                    </a:lnTo>
                    <a:lnTo>
                      <a:pt x="620" y="487"/>
                    </a:lnTo>
                    <a:lnTo>
                      <a:pt x="641" y="491"/>
                    </a:lnTo>
                    <a:lnTo>
                      <a:pt x="664" y="498"/>
                    </a:lnTo>
                    <a:lnTo>
                      <a:pt x="687" y="506"/>
                    </a:lnTo>
                    <a:lnTo>
                      <a:pt x="710" y="515"/>
                    </a:lnTo>
                    <a:lnTo>
                      <a:pt x="732" y="525"/>
                    </a:lnTo>
                    <a:lnTo>
                      <a:pt x="753" y="536"/>
                    </a:lnTo>
                    <a:lnTo>
                      <a:pt x="770" y="544"/>
                    </a:lnTo>
                    <a:lnTo>
                      <a:pt x="784" y="550"/>
                    </a:lnTo>
                    <a:lnTo>
                      <a:pt x="793" y="555"/>
                    </a:lnTo>
                    <a:lnTo>
                      <a:pt x="801" y="560"/>
                    </a:lnTo>
                    <a:lnTo>
                      <a:pt x="808" y="564"/>
                    </a:lnTo>
                    <a:lnTo>
                      <a:pt x="814" y="569"/>
                    </a:lnTo>
                    <a:lnTo>
                      <a:pt x="821" y="574"/>
                    </a:lnTo>
                    <a:lnTo>
                      <a:pt x="825" y="577"/>
                    </a:lnTo>
                    <a:lnTo>
                      <a:pt x="831" y="579"/>
                    </a:lnTo>
                    <a:lnTo>
                      <a:pt x="837" y="582"/>
                    </a:lnTo>
                    <a:lnTo>
                      <a:pt x="841" y="583"/>
                    </a:lnTo>
                    <a:lnTo>
                      <a:pt x="848" y="583"/>
                    </a:lnTo>
                    <a:lnTo>
                      <a:pt x="854" y="583"/>
                    </a:lnTo>
                    <a:lnTo>
                      <a:pt x="858" y="584"/>
                    </a:lnTo>
                    <a:lnTo>
                      <a:pt x="863" y="591"/>
                    </a:lnTo>
                    <a:lnTo>
                      <a:pt x="870" y="597"/>
                    </a:lnTo>
                    <a:lnTo>
                      <a:pt x="877" y="602"/>
                    </a:lnTo>
                    <a:lnTo>
                      <a:pt x="888" y="607"/>
                    </a:lnTo>
                    <a:lnTo>
                      <a:pt x="900" y="609"/>
                    </a:lnTo>
                    <a:lnTo>
                      <a:pt x="913" y="610"/>
                    </a:lnTo>
                    <a:lnTo>
                      <a:pt x="927" y="610"/>
                    </a:lnTo>
                    <a:lnTo>
                      <a:pt x="938" y="610"/>
                    </a:lnTo>
                    <a:lnTo>
                      <a:pt x="949" y="610"/>
                    </a:lnTo>
                    <a:lnTo>
                      <a:pt x="958" y="609"/>
                    </a:lnTo>
                    <a:lnTo>
                      <a:pt x="964" y="609"/>
                    </a:lnTo>
                    <a:lnTo>
                      <a:pt x="966" y="609"/>
                    </a:lnTo>
                    <a:lnTo>
                      <a:pt x="981" y="614"/>
                    </a:lnTo>
                    <a:lnTo>
                      <a:pt x="995" y="620"/>
                    </a:lnTo>
                    <a:lnTo>
                      <a:pt x="1008" y="626"/>
                    </a:lnTo>
                    <a:lnTo>
                      <a:pt x="1022" y="632"/>
                    </a:lnTo>
                    <a:lnTo>
                      <a:pt x="1036" y="639"/>
                    </a:lnTo>
                    <a:lnTo>
                      <a:pt x="1050" y="646"/>
                    </a:lnTo>
                    <a:lnTo>
                      <a:pt x="1064" y="653"/>
                    </a:lnTo>
                    <a:lnTo>
                      <a:pt x="1078" y="659"/>
                    </a:lnTo>
                    <a:lnTo>
                      <a:pt x="1086" y="662"/>
                    </a:lnTo>
                    <a:lnTo>
                      <a:pt x="1095" y="666"/>
                    </a:lnTo>
                    <a:lnTo>
                      <a:pt x="1105" y="669"/>
                    </a:lnTo>
                    <a:lnTo>
                      <a:pt x="1116" y="673"/>
                    </a:lnTo>
                    <a:lnTo>
                      <a:pt x="1126" y="676"/>
                    </a:lnTo>
                    <a:lnTo>
                      <a:pt x="1134" y="679"/>
                    </a:lnTo>
                    <a:lnTo>
                      <a:pt x="1139" y="682"/>
                    </a:lnTo>
                    <a:lnTo>
                      <a:pt x="1141" y="683"/>
                    </a:lnTo>
                    <a:lnTo>
                      <a:pt x="1144" y="678"/>
                    </a:lnTo>
                    <a:lnTo>
                      <a:pt x="1149" y="667"/>
                    </a:lnTo>
                    <a:lnTo>
                      <a:pt x="1155" y="655"/>
                    </a:lnTo>
                    <a:lnTo>
                      <a:pt x="1156" y="650"/>
                    </a:lnTo>
                    <a:lnTo>
                      <a:pt x="1154" y="648"/>
                    </a:lnTo>
                    <a:lnTo>
                      <a:pt x="1146" y="647"/>
                    </a:lnTo>
                    <a:lnTo>
                      <a:pt x="1134" y="644"/>
                    </a:lnTo>
                    <a:lnTo>
                      <a:pt x="1120" y="640"/>
                    </a:lnTo>
                    <a:lnTo>
                      <a:pt x="1104" y="636"/>
                    </a:lnTo>
                    <a:lnTo>
                      <a:pt x="1088" y="630"/>
                    </a:lnTo>
                    <a:lnTo>
                      <a:pt x="1072" y="624"/>
                    </a:lnTo>
                    <a:lnTo>
                      <a:pt x="1057" y="617"/>
                    </a:lnTo>
                    <a:lnTo>
                      <a:pt x="1050" y="615"/>
                    </a:lnTo>
                    <a:lnTo>
                      <a:pt x="1033" y="609"/>
                    </a:lnTo>
                    <a:lnTo>
                      <a:pt x="1010" y="602"/>
                    </a:lnTo>
                    <a:lnTo>
                      <a:pt x="982" y="593"/>
                    </a:lnTo>
                    <a:lnTo>
                      <a:pt x="953" y="585"/>
                    </a:lnTo>
                    <a:lnTo>
                      <a:pt x="927" y="577"/>
                    </a:lnTo>
                    <a:lnTo>
                      <a:pt x="905" y="570"/>
                    </a:lnTo>
                    <a:lnTo>
                      <a:pt x="890" y="567"/>
                    </a:lnTo>
                    <a:lnTo>
                      <a:pt x="879" y="563"/>
                    </a:lnTo>
                    <a:lnTo>
                      <a:pt x="863" y="557"/>
                    </a:lnTo>
                    <a:lnTo>
                      <a:pt x="844" y="549"/>
                    </a:lnTo>
                    <a:lnTo>
                      <a:pt x="820" y="539"/>
                    </a:lnTo>
                    <a:lnTo>
                      <a:pt x="794" y="529"/>
                    </a:lnTo>
                    <a:lnTo>
                      <a:pt x="769" y="518"/>
                    </a:lnTo>
                    <a:lnTo>
                      <a:pt x="742" y="508"/>
                    </a:lnTo>
                    <a:lnTo>
                      <a:pt x="718" y="499"/>
                    </a:lnTo>
                    <a:lnTo>
                      <a:pt x="711" y="495"/>
                    </a:lnTo>
                    <a:lnTo>
                      <a:pt x="707" y="492"/>
                    </a:lnTo>
                    <a:lnTo>
                      <a:pt x="702" y="487"/>
                    </a:lnTo>
                    <a:lnTo>
                      <a:pt x="700" y="484"/>
                    </a:lnTo>
                    <a:lnTo>
                      <a:pt x="696" y="480"/>
                    </a:lnTo>
                    <a:lnTo>
                      <a:pt x="693" y="477"/>
                    </a:lnTo>
                    <a:lnTo>
                      <a:pt x="688" y="474"/>
                    </a:lnTo>
                    <a:lnTo>
                      <a:pt x="684" y="472"/>
                    </a:lnTo>
                    <a:lnTo>
                      <a:pt x="681" y="472"/>
                    </a:lnTo>
                    <a:lnTo>
                      <a:pt x="676" y="472"/>
                    </a:lnTo>
                    <a:lnTo>
                      <a:pt x="667" y="472"/>
                    </a:lnTo>
                    <a:lnTo>
                      <a:pt x="658" y="473"/>
                    </a:lnTo>
                    <a:lnTo>
                      <a:pt x="649" y="473"/>
                    </a:lnTo>
                    <a:lnTo>
                      <a:pt x="641" y="473"/>
                    </a:lnTo>
                    <a:lnTo>
                      <a:pt x="635" y="473"/>
                    </a:lnTo>
                    <a:lnTo>
                      <a:pt x="632" y="472"/>
                    </a:lnTo>
                    <a:lnTo>
                      <a:pt x="631" y="471"/>
                    </a:lnTo>
                    <a:lnTo>
                      <a:pt x="627" y="469"/>
                    </a:lnTo>
                    <a:lnTo>
                      <a:pt x="618" y="466"/>
                    </a:lnTo>
                    <a:lnTo>
                      <a:pt x="599" y="465"/>
                    </a:lnTo>
                    <a:lnTo>
                      <a:pt x="584" y="456"/>
                    </a:lnTo>
                    <a:lnTo>
                      <a:pt x="568" y="447"/>
                    </a:lnTo>
                    <a:lnTo>
                      <a:pt x="549" y="438"/>
                    </a:lnTo>
                    <a:lnTo>
                      <a:pt x="530" y="431"/>
                    </a:lnTo>
                    <a:lnTo>
                      <a:pt x="510" y="424"/>
                    </a:lnTo>
                    <a:lnTo>
                      <a:pt x="490" y="418"/>
                    </a:lnTo>
                    <a:lnTo>
                      <a:pt x="470" y="413"/>
                    </a:lnTo>
                    <a:lnTo>
                      <a:pt x="453" y="410"/>
                    </a:lnTo>
                    <a:lnTo>
                      <a:pt x="449" y="409"/>
                    </a:lnTo>
                    <a:lnTo>
                      <a:pt x="444" y="408"/>
                    </a:lnTo>
                    <a:lnTo>
                      <a:pt x="440" y="407"/>
                    </a:lnTo>
                    <a:lnTo>
                      <a:pt x="437" y="405"/>
                    </a:lnTo>
                    <a:lnTo>
                      <a:pt x="434" y="403"/>
                    </a:lnTo>
                    <a:lnTo>
                      <a:pt x="428" y="402"/>
                    </a:lnTo>
                    <a:lnTo>
                      <a:pt x="421" y="401"/>
                    </a:lnTo>
                    <a:lnTo>
                      <a:pt x="411" y="401"/>
                    </a:lnTo>
                    <a:lnTo>
                      <a:pt x="408" y="396"/>
                    </a:lnTo>
                    <a:lnTo>
                      <a:pt x="406" y="385"/>
                    </a:lnTo>
                    <a:lnTo>
                      <a:pt x="402" y="373"/>
                    </a:lnTo>
                    <a:lnTo>
                      <a:pt x="398" y="366"/>
                    </a:lnTo>
                    <a:lnTo>
                      <a:pt x="391" y="363"/>
                    </a:lnTo>
                    <a:lnTo>
                      <a:pt x="384" y="358"/>
                    </a:lnTo>
                    <a:lnTo>
                      <a:pt x="377" y="354"/>
                    </a:lnTo>
                    <a:lnTo>
                      <a:pt x="371" y="350"/>
                    </a:lnTo>
                    <a:lnTo>
                      <a:pt x="362" y="340"/>
                    </a:lnTo>
                    <a:lnTo>
                      <a:pt x="355" y="331"/>
                    </a:lnTo>
                    <a:lnTo>
                      <a:pt x="352" y="324"/>
                    </a:lnTo>
                    <a:lnTo>
                      <a:pt x="351" y="319"/>
                    </a:lnTo>
                    <a:lnTo>
                      <a:pt x="351" y="295"/>
                    </a:lnTo>
                    <a:lnTo>
                      <a:pt x="353" y="274"/>
                    </a:lnTo>
                    <a:lnTo>
                      <a:pt x="354" y="259"/>
                    </a:lnTo>
                    <a:lnTo>
                      <a:pt x="354" y="253"/>
                    </a:lnTo>
                    <a:lnTo>
                      <a:pt x="366" y="226"/>
                    </a:lnTo>
                    <a:lnTo>
                      <a:pt x="371" y="191"/>
                    </a:lnTo>
                    <a:lnTo>
                      <a:pt x="373" y="155"/>
                    </a:lnTo>
                    <a:lnTo>
                      <a:pt x="368" y="128"/>
                    </a:lnTo>
                    <a:lnTo>
                      <a:pt x="351" y="86"/>
                    </a:lnTo>
                    <a:lnTo>
                      <a:pt x="331" y="55"/>
                    </a:lnTo>
                    <a:lnTo>
                      <a:pt x="308" y="32"/>
                    </a:lnTo>
                    <a:lnTo>
                      <a:pt x="285" y="17"/>
                    </a:lnTo>
                    <a:lnTo>
                      <a:pt x="262" y="8"/>
                    </a:lnTo>
                    <a:lnTo>
                      <a:pt x="239" y="2"/>
                    </a:lnTo>
                    <a:lnTo>
                      <a:pt x="218" y="0"/>
                    </a:lnTo>
                    <a:lnTo>
                      <a:pt x="200" y="0"/>
                    </a:lnTo>
                    <a:lnTo>
                      <a:pt x="172" y="2"/>
                    </a:lnTo>
                    <a:lnTo>
                      <a:pt x="146" y="7"/>
                    </a:lnTo>
                    <a:lnTo>
                      <a:pt x="119" y="13"/>
                    </a:lnTo>
                    <a:lnTo>
                      <a:pt x="96" y="21"/>
                    </a:lnTo>
                    <a:lnTo>
                      <a:pt x="75" y="29"/>
                    </a:lnTo>
                    <a:lnTo>
                      <a:pt x="59" y="38"/>
                    </a:lnTo>
                    <a:lnTo>
                      <a:pt x="46" y="47"/>
                    </a:lnTo>
                    <a:lnTo>
                      <a:pt x="41" y="56"/>
                    </a:lnTo>
                    <a:lnTo>
                      <a:pt x="42" y="58"/>
                    </a:lnTo>
                    <a:lnTo>
                      <a:pt x="46" y="60"/>
                    </a:lnTo>
                    <a:lnTo>
                      <a:pt x="51" y="63"/>
                    </a:lnTo>
                    <a:lnTo>
                      <a:pt x="58" y="67"/>
                    </a:lnTo>
                    <a:lnTo>
                      <a:pt x="64" y="70"/>
                    </a:lnTo>
                    <a:lnTo>
                      <a:pt x="70" y="74"/>
                    </a:lnTo>
                    <a:lnTo>
                      <a:pt x="73" y="76"/>
                    </a:lnTo>
                    <a:lnTo>
                      <a:pt x="74" y="77"/>
                    </a:lnTo>
                    <a:lnTo>
                      <a:pt x="78" y="75"/>
                    </a:lnTo>
                    <a:lnTo>
                      <a:pt x="84" y="69"/>
                    </a:lnTo>
                    <a:lnTo>
                      <a:pt x="94" y="63"/>
                    </a:lnTo>
                    <a:lnTo>
                      <a:pt x="103" y="59"/>
                    </a:lnTo>
                    <a:lnTo>
                      <a:pt x="103" y="61"/>
                    </a:lnTo>
                    <a:lnTo>
                      <a:pt x="105" y="62"/>
                    </a:lnTo>
                    <a:lnTo>
                      <a:pt x="106" y="64"/>
                    </a:lnTo>
                    <a:lnTo>
                      <a:pt x="106" y="66"/>
                    </a:lnTo>
                    <a:lnTo>
                      <a:pt x="105" y="68"/>
                    </a:lnTo>
                    <a:lnTo>
                      <a:pt x="103" y="71"/>
                    </a:lnTo>
                    <a:lnTo>
                      <a:pt x="101" y="75"/>
                    </a:lnTo>
                    <a:lnTo>
                      <a:pt x="99" y="78"/>
                    </a:lnTo>
                    <a:lnTo>
                      <a:pt x="99" y="82"/>
                    </a:lnTo>
                    <a:lnTo>
                      <a:pt x="99" y="86"/>
                    </a:lnTo>
                    <a:lnTo>
                      <a:pt x="102" y="90"/>
                    </a:lnTo>
                    <a:lnTo>
                      <a:pt x="105" y="92"/>
                    </a:lnTo>
                    <a:lnTo>
                      <a:pt x="108" y="100"/>
                    </a:lnTo>
                    <a:lnTo>
                      <a:pt x="110" y="108"/>
                    </a:lnTo>
                    <a:lnTo>
                      <a:pt x="111" y="116"/>
                    </a:lnTo>
                    <a:lnTo>
                      <a:pt x="112" y="124"/>
                    </a:lnTo>
                    <a:lnTo>
                      <a:pt x="106" y="123"/>
                    </a:lnTo>
                    <a:lnTo>
                      <a:pt x="103" y="121"/>
                    </a:lnTo>
                    <a:lnTo>
                      <a:pt x="99" y="117"/>
                    </a:lnTo>
                    <a:lnTo>
                      <a:pt x="97" y="113"/>
                    </a:lnTo>
                    <a:lnTo>
                      <a:pt x="93" y="108"/>
                    </a:lnTo>
                    <a:lnTo>
                      <a:pt x="88" y="104"/>
                    </a:lnTo>
                    <a:lnTo>
                      <a:pt x="81" y="100"/>
                    </a:lnTo>
                    <a:lnTo>
                      <a:pt x="71" y="98"/>
                    </a:lnTo>
                    <a:lnTo>
                      <a:pt x="64" y="96"/>
                    </a:lnTo>
                    <a:lnTo>
                      <a:pt x="57" y="92"/>
                    </a:lnTo>
                    <a:lnTo>
                      <a:pt x="51" y="88"/>
                    </a:lnTo>
                    <a:lnTo>
                      <a:pt x="44" y="83"/>
                    </a:lnTo>
                    <a:lnTo>
                      <a:pt x="38" y="78"/>
                    </a:lnTo>
                    <a:lnTo>
                      <a:pt x="34" y="75"/>
                    </a:lnTo>
                    <a:lnTo>
                      <a:pt x="31" y="71"/>
                    </a:lnTo>
                    <a:lnTo>
                      <a:pt x="29" y="70"/>
                    </a:lnTo>
                    <a:lnTo>
                      <a:pt x="28" y="70"/>
                    </a:lnTo>
                    <a:lnTo>
                      <a:pt x="27" y="73"/>
                    </a:lnTo>
                    <a:lnTo>
                      <a:pt x="23" y="75"/>
                    </a:lnTo>
                    <a:lnTo>
                      <a:pt x="18" y="78"/>
                    </a:lnTo>
                    <a:lnTo>
                      <a:pt x="15" y="78"/>
                    </a:lnTo>
                    <a:lnTo>
                      <a:pt x="10" y="78"/>
                    </a:lnTo>
                    <a:lnTo>
                      <a:pt x="3" y="78"/>
                    </a:lnTo>
                    <a:lnTo>
                      <a:pt x="0" y="79"/>
                    </a:lnTo>
                    <a:lnTo>
                      <a:pt x="4" y="91"/>
                    </a:lnTo>
                    <a:lnTo>
                      <a:pt x="7" y="99"/>
                    </a:lnTo>
                    <a:lnTo>
                      <a:pt x="12" y="106"/>
                    </a:lnTo>
                    <a:lnTo>
                      <a:pt x="14" y="112"/>
                    </a:lnTo>
                    <a:lnTo>
                      <a:pt x="14" y="128"/>
                    </a:lnTo>
                    <a:lnTo>
                      <a:pt x="14" y="149"/>
                    </a:lnTo>
                    <a:lnTo>
                      <a:pt x="13" y="167"/>
                    </a:lnTo>
                    <a:lnTo>
                      <a:pt x="13" y="176"/>
                    </a:lnTo>
                    <a:lnTo>
                      <a:pt x="15" y="176"/>
                    </a:lnTo>
                    <a:lnTo>
                      <a:pt x="22" y="176"/>
                    </a:lnTo>
                    <a:lnTo>
                      <a:pt x="29" y="176"/>
                    </a:lnTo>
                    <a:lnTo>
                      <a:pt x="33" y="175"/>
                    </a:lnTo>
                    <a:lnTo>
                      <a:pt x="33" y="170"/>
                    </a:lnTo>
                    <a:lnTo>
                      <a:pt x="34" y="160"/>
                    </a:lnTo>
                    <a:lnTo>
                      <a:pt x="34" y="150"/>
                    </a:lnTo>
                    <a:lnTo>
                      <a:pt x="33" y="145"/>
                    </a:lnTo>
                    <a:lnTo>
                      <a:pt x="38" y="145"/>
                    </a:lnTo>
                    <a:lnTo>
                      <a:pt x="50" y="145"/>
                    </a:lnTo>
                    <a:lnTo>
                      <a:pt x="60" y="144"/>
                    </a:lnTo>
                    <a:lnTo>
                      <a:pt x="66" y="144"/>
                    </a:lnTo>
                    <a:lnTo>
                      <a:pt x="66" y="155"/>
                    </a:lnTo>
                    <a:lnTo>
                      <a:pt x="66" y="180"/>
                    </a:lnTo>
                    <a:lnTo>
                      <a:pt x="66" y="204"/>
                    </a:lnTo>
                    <a:lnTo>
                      <a:pt x="67" y="215"/>
                    </a:lnTo>
                    <a:lnTo>
                      <a:pt x="65" y="215"/>
                    </a:lnTo>
                    <a:lnTo>
                      <a:pt x="61" y="217"/>
                    </a:lnTo>
                    <a:lnTo>
                      <a:pt x="55" y="218"/>
                    </a:lnTo>
                    <a:lnTo>
                      <a:pt x="49" y="218"/>
                    </a:lnTo>
                    <a:lnTo>
                      <a:pt x="42" y="219"/>
                    </a:lnTo>
                    <a:lnTo>
                      <a:pt x="35" y="220"/>
                    </a:lnTo>
                    <a:lnTo>
                      <a:pt x="31" y="221"/>
                    </a:lnTo>
                    <a:lnTo>
                      <a:pt x="29" y="221"/>
                    </a:lnTo>
                    <a:lnTo>
                      <a:pt x="29" y="218"/>
                    </a:lnTo>
                    <a:lnTo>
                      <a:pt x="29" y="208"/>
                    </a:lnTo>
                    <a:lnTo>
                      <a:pt x="29" y="197"/>
                    </a:lnTo>
                    <a:lnTo>
                      <a:pt x="29" y="185"/>
                    </a:lnTo>
                    <a:lnTo>
                      <a:pt x="26" y="185"/>
                    </a:lnTo>
                    <a:lnTo>
                      <a:pt x="22" y="185"/>
                    </a:lnTo>
                    <a:lnTo>
                      <a:pt x="19" y="184"/>
                    </a:lnTo>
                    <a:lnTo>
                      <a:pt x="17" y="185"/>
                    </a:lnTo>
                    <a:lnTo>
                      <a:pt x="15" y="188"/>
                    </a:lnTo>
                    <a:lnTo>
                      <a:pt x="15" y="193"/>
                    </a:lnTo>
                    <a:lnTo>
                      <a:pt x="14" y="199"/>
                    </a:lnTo>
                    <a:lnTo>
                      <a:pt x="14" y="203"/>
                    </a:lnTo>
                    <a:lnTo>
                      <a:pt x="12" y="204"/>
                    </a:lnTo>
                    <a:lnTo>
                      <a:pt x="10" y="208"/>
                    </a:lnTo>
                    <a:lnTo>
                      <a:pt x="8" y="221"/>
                    </a:lnTo>
                    <a:lnTo>
                      <a:pt x="8" y="245"/>
                    </a:lnTo>
                    <a:lnTo>
                      <a:pt x="12" y="250"/>
                    </a:lnTo>
                    <a:lnTo>
                      <a:pt x="18" y="253"/>
                    </a:lnTo>
                    <a:lnTo>
                      <a:pt x="23" y="256"/>
                    </a:lnTo>
                    <a:lnTo>
                      <a:pt x="27" y="260"/>
                    </a:lnTo>
                    <a:lnTo>
                      <a:pt x="28" y="268"/>
                    </a:lnTo>
                    <a:lnTo>
                      <a:pt x="27" y="274"/>
                    </a:lnTo>
                    <a:lnTo>
                      <a:pt x="23" y="280"/>
                    </a:lnTo>
                    <a:lnTo>
                      <a:pt x="20" y="287"/>
                    </a:lnTo>
                    <a:lnTo>
                      <a:pt x="14" y="298"/>
                    </a:lnTo>
                    <a:lnTo>
                      <a:pt x="8" y="310"/>
                    </a:lnTo>
                    <a:lnTo>
                      <a:pt x="5" y="322"/>
                    </a:lnTo>
                    <a:lnTo>
                      <a:pt x="7" y="334"/>
                    </a:lnTo>
                    <a:lnTo>
                      <a:pt x="10" y="339"/>
                    </a:lnTo>
                    <a:lnTo>
                      <a:pt x="13" y="341"/>
                    </a:lnTo>
                    <a:lnTo>
                      <a:pt x="18" y="342"/>
                    </a:lnTo>
                    <a:lnTo>
                      <a:pt x="22" y="342"/>
                    </a:lnTo>
                    <a:lnTo>
                      <a:pt x="27" y="342"/>
                    </a:lnTo>
                    <a:lnTo>
                      <a:pt x="33" y="341"/>
                    </a:lnTo>
                    <a:lnTo>
                      <a:pt x="37" y="342"/>
                    </a:lnTo>
                    <a:lnTo>
                      <a:pt x="43" y="344"/>
                    </a:lnTo>
                    <a:lnTo>
                      <a:pt x="45" y="350"/>
                    </a:lnTo>
                    <a:lnTo>
                      <a:pt x="43" y="358"/>
                    </a:lnTo>
                    <a:lnTo>
                      <a:pt x="38" y="367"/>
                    </a:lnTo>
                    <a:lnTo>
                      <a:pt x="40" y="374"/>
                    </a:lnTo>
                    <a:lnTo>
                      <a:pt x="43" y="379"/>
                    </a:lnTo>
                    <a:lnTo>
                      <a:pt x="46" y="383"/>
                    </a:lnTo>
                    <a:lnTo>
                      <a:pt x="52" y="387"/>
                    </a:lnTo>
                    <a:lnTo>
                      <a:pt x="59" y="389"/>
                    </a:lnTo>
                    <a:lnTo>
                      <a:pt x="63" y="390"/>
                    </a:lnTo>
                    <a:lnTo>
                      <a:pt x="63" y="394"/>
                    </a:lnTo>
                    <a:lnTo>
                      <a:pt x="60" y="398"/>
                    </a:lnTo>
                    <a:lnTo>
                      <a:pt x="57" y="403"/>
                    </a:lnTo>
                    <a:lnTo>
                      <a:pt x="53" y="410"/>
                    </a:lnTo>
                    <a:lnTo>
                      <a:pt x="51" y="419"/>
                    </a:lnTo>
                    <a:lnTo>
                      <a:pt x="53" y="426"/>
                    </a:lnTo>
                    <a:lnTo>
                      <a:pt x="59" y="432"/>
                    </a:lnTo>
                    <a:lnTo>
                      <a:pt x="64" y="433"/>
                    </a:lnTo>
                    <a:lnTo>
                      <a:pt x="70" y="434"/>
                    </a:lnTo>
                    <a:lnTo>
                      <a:pt x="74" y="435"/>
                    </a:lnTo>
                    <a:lnTo>
                      <a:pt x="79" y="439"/>
                    </a:lnTo>
                    <a:lnTo>
                      <a:pt x="81" y="445"/>
                    </a:lnTo>
                    <a:lnTo>
                      <a:pt x="80" y="450"/>
                    </a:lnTo>
                    <a:lnTo>
                      <a:pt x="79" y="457"/>
                    </a:lnTo>
                    <a:lnTo>
                      <a:pt x="79" y="465"/>
                    </a:lnTo>
                    <a:lnTo>
                      <a:pt x="81" y="473"/>
                    </a:lnTo>
                    <a:lnTo>
                      <a:pt x="88" y="479"/>
                    </a:lnTo>
                    <a:lnTo>
                      <a:pt x="96" y="483"/>
                    </a:lnTo>
                    <a:lnTo>
                      <a:pt x="105" y="484"/>
                    </a:lnTo>
                    <a:lnTo>
                      <a:pt x="117" y="481"/>
                    </a:lnTo>
                    <a:lnTo>
                      <a:pt x="128" y="479"/>
                    </a:lnTo>
                    <a:lnTo>
                      <a:pt x="139" y="476"/>
                    </a:lnTo>
                    <a:lnTo>
                      <a:pt x="148" y="471"/>
                    </a:lnTo>
                    <a:lnTo>
                      <a:pt x="157" y="466"/>
                    </a:lnTo>
                    <a:lnTo>
                      <a:pt x="166" y="463"/>
                    </a:lnTo>
                    <a:lnTo>
                      <a:pt x="177" y="459"/>
                    </a:lnTo>
                    <a:lnTo>
                      <a:pt x="187" y="456"/>
                    </a:lnTo>
                    <a:lnTo>
                      <a:pt x="199" y="458"/>
                    </a:lnTo>
                    <a:lnTo>
                      <a:pt x="208" y="470"/>
                    </a:lnTo>
                    <a:lnTo>
                      <a:pt x="215" y="486"/>
                    </a:lnTo>
                    <a:lnTo>
                      <a:pt x="214" y="504"/>
                    </a:lnTo>
                    <a:lnTo>
                      <a:pt x="214" y="533"/>
                    </a:lnTo>
                    <a:lnTo>
                      <a:pt x="214" y="594"/>
                    </a:lnTo>
                    <a:lnTo>
                      <a:pt x="214" y="655"/>
                    </a:lnTo>
                    <a:lnTo>
                      <a:pt x="215" y="683"/>
                    </a:lnTo>
                    <a:lnTo>
                      <a:pt x="219" y="683"/>
                    </a:lnTo>
                    <a:lnTo>
                      <a:pt x="230" y="684"/>
                    </a:lnTo>
                    <a:lnTo>
                      <a:pt x="247" y="684"/>
                    </a:lnTo>
                    <a:lnTo>
                      <a:pt x="269" y="684"/>
                    </a:lnTo>
                    <a:lnTo>
                      <a:pt x="295" y="684"/>
                    </a:lnTo>
                    <a:lnTo>
                      <a:pt x="325" y="684"/>
                    </a:lnTo>
                    <a:lnTo>
                      <a:pt x="358" y="684"/>
                    </a:lnTo>
                    <a:lnTo>
                      <a:pt x="390" y="683"/>
                    </a:lnTo>
                    <a:lnTo>
                      <a:pt x="423" y="683"/>
                    </a:lnTo>
                    <a:lnTo>
                      <a:pt x="455" y="683"/>
                    </a:lnTo>
                    <a:lnTo>
                      <a:pt x="487" y="683"/>
                    </a:lnTo>
                    <a:lnTo>
                      <a:pt x="514" y="683"/>
                    </a:lnTo>
                    <a:lnTo>
                      <a:pt x="540" y="683"/>
                    </a:lnTo>
                    <a:lnTo>
                      <a:pt x="559" y="683"/>
                    </a:lnTo>
                    <a:lnTo>
                      <a:pt x="573" y="684"/>
                    </a:lnTo>
                    <a:lnTo>
                      <a:pt x="581" y="684"/>
                    </a:lnTo>
                    <a:lnTo>
                      <a:pt x="602" y="686"/>
                    </a:lnTo>
                    <a:lnTo>
                      <a:pt x="625" y="689"/>
                    </a:lnTo>
                    <a:lnTo>
                      <a:pt x="647" y="691"/>
                    </a:lnTo>
                    <a:lnTo>
                      <a:pt x="669" y="693"/>
                    </a:lnTo>
                    <a:lnTo>
                      <a:pt x="688" y="698"/>
                    </a:lnTo>
                    <a:lnTo>
                      <a:pt x="703" y="701"/>
                    </a:lnTo>
                    <a:lnTo>
                      <a:pt x="714" y="707"/>
                    </a:lnTo>
                    <a:lnTo>
                      <a:pt x="718" y="7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3" name="Freeform 23"/>
              <p:cNvSpPr>
                <a:spLocks/>
              </p:cNvSpPr>
              <p:nvPr/>
            </p:nvSpPr>
            <p:spPr bwMode="auto">
              <a:xfrm>
                <a:off x="3436" y="217"/>
                <a:ext cx="25" cy="25"/>
              </a:xfrm>
              <a:custGeom>
                <a:avLst/>
                <a:gdLst>
                  <a:gd name="T0" fmla="*/ 0 w 50"/>
                  <a:gd name="T1" fmla="*/ 1 h 49"/>
                  <a:gd name="T2" fmla="*/ 1 w 50"/>
                  <a:gd name="T3" fmla="*/ 1 h 49"/>
                  <a:gd name="T4" fmla="*/ 1 w 50"/>
                  <a:gd name="T5" fmla="*/ 1 h 49"/>
                  <a:gd name="T6" fmla="*/ 1 w 50"/>
                  <a:gd name="T7" fmla="*/ 1 h 49"/>
                  <a:gd name="T8" fmla="*/ 1 w 50"/>
                  <a:gd name="T9" fmla="*/ 0 h 49"/>
                  <a:gd name="T10" fmla="*/ 1 w 50"/>
                  <a:gd name="T11" fmla="*/ 1 h 49"/>
                  <a:gd name="T12" fmla="*/ 1 w 50"/>
                  <a:gd name="T13" fmla="*/ 1 h 49"/>
                  <a:gd name="T14" fmla="*/ 1 w 50"/>
                  <a:gd name="T15" fmla="*/ 1 h 49"/>
                  <a:gd name="T16" fmla="*/ 1 w 50"/>
                  <a:gd name="T17" fmla="*/ 1 h 49"/>
                  <a:gd name="T18" fmla="*/ 1 w 50"/>
                  <a:gd name="T19" fmla="*/ 1 h 49"/>
                  <a:gd name="T20" fmla="*/ 1 w 50"/>
                  <a:gd name="T21" fmla="*/ 1 h 49"/>
                  <a:gd name="T22" fmla="*/ 1 w 50"/>
                  <a:gd name="T23" fmla="*/ 1 h 49"/>
                  <a:gd name="T24" fmla="*/ 1 w 50"/>
                  <a:gd name="T25" fmla="*/ 1 h 49"/>
                  <a:gd name="T26" fmla="*/ 1 w 50"/>
                  <a:gd name="T27" fmla="*/ 1 h 49"/>
                  <a:gd name="T28" fmla="*/ 1 w 50"/>
                  <a:gd name="T29" fmla="*/ 1 h 49"/>
                  <a:gd name="T30" fmla="*/ 1 w 50"/>
                  <a:gd name="T31" fmla="*/ 1 h 49"/>
                  <a:gd name="T32" fmla="*/ 1 w 50"/>
                  <a:gd name="T33" fmla="*/ 1 h 49"/>
                  <a:gd name="T34" fmla="*/ 1 w 50"/>
                  <a:gd name="T35" fmla="*/ 1 h 49"/>
                  <a:gd name="T36" fmla="*/ 1 w 50"/>
                  <a:gd name="T37" fmla="*/ 1 h 49"/>
                  <a:gd name="T38" fmla="*/ 1 w 50"/>
                  <a:gd name="T39" fmla="*/ 1 h 49"/>
                  <a:gd name="T40" fmla="*/ 0 w 50"/>
                  <a:gd name="T41" fmla="*/ 1 h 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49"/>
                  <a:gd name="T65" fmla="*/ 50 w 50"/>
                  <a:gd name="T66" fmla="*/ 49 h 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49">
                    <a:moveTo>
                      <a:pt x="0" y="24"/>
                    </a:moveTo>
                    <a:lnTo>
                      <a:pt x="3" y="19"/>
                    </a:lnTo>
                    <a:lnTo>
                      <a:pt x="9" y="11"/>
                    </a:lnTo>
                    <a:lnTo>
                      <a:pt x="15" y="3"/>
                    </a:lnTo>
                    <a:lnTo>
                      <a:pt x="18" y="0"/>
                    </a:lnTo>
                    <a:lnTo>
                      <a:pt x="25" y="2"/>
                    </a:lnTo>
                    <a:lnTo>
                      <a:pt x="35" y="10"/>
                    </a:lnTo>
                    <a:lnTo>
                      <a:pt x="45" y="18"/>
                    </a:lnTo>
                    <a:lnTo>
                      <a:pt x="50" y="24"/>
                    </a:lnTo>
                    <a:lnTo>
                      <a:pt x="48" y="28"/>
                    </a:lnTo>
                    <a:lnTo>
                      <a:pt x="42" y="37"/>
                    </a:lnTo>
                    <a:lnTo>
                      <a:pt x="37" y="45"/>
                    </a:lnTo>
                    <a:lnTo>
                      <a:pt x="33" y="49"/>
                    </a:lnTo>
                    <a:lnTo>
                      <a:pt x="32" y="49"/>
                    </a:lnTo>
                    <a:lnTo>
                      <a:pt x="31" y="48"/>
                    </a:lnTo>
                    <a:lnTo>
                      <a:pt x="30" y="48"/>
                    </a:lnTo>
                    <a:lnTo>
                      <a:pt x="29" y="48"/>
                    </a:lnTo>
                    <a:lnTo>
                      <a:pt x="20" y="42"/>
                    </a:lnTo>
                    <a:lnTo>
                      <a:pt x="15" y="35"/>
                    </a:lnTo>
                    <a:lnTo>
                      <a:pt x="8" y="30"/>
                    </a:lnTo>
                    <a:lnTo>
                      <a:pt x="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4" name="Freeform 24"/>
              <p:cNvSpPr>
                <a:spLocks/>
              </p:cNvSpPr>
              <p:nvPr/>
            </p:nvSpPr>
            <p:spPr bwMode="auto">
              <a:xfrm>
                <a:off x="3993" y="517"/>
                <a:ext cx="17" cy="22"/>
              </a:xfrm>
              <a:custGeom>
                <a:avLst/>
                <a:gdLst>
                  <a:gd name="T0" fmla="*/ 1 w 33"/>
                  <a:gd name="T1" fmla="*/ 0 h 44"/>
                  <a:gd name="T2" fmla="*/ 1 w 33"/>
                  <a:gd name="T3" fmla="*/ 1 h 44"/>
                  <a:gd name="T4" fmla="*/ 1 w 33"/>
                  <a:gd name="T5" fmla="*/ 1 h 44"/>
                  <a:gd name="T6" fmla="*/ 1 w 33"/>
                  <a:gd name="T7" fmla="*/ 1 h 44"/>
                  <a:gd name="T8" fmla="*/ 1 w 33"/>
                  <a:gd name="T9" fmla="*/ 1 h 44"/>
                  <a:gd name="T10" fmla="*/ 1 w 33"/>
                  <a:gd name="T11" fmla="*/ 1 h 44"/>
                  <a:gd name="T12" fmla="*/ 1 w 33"/>
                  <a:gd name="T13" fmla="*/ 1 h 44"/>
                  <a:gd name="T14" fmla="*/ 1 w 33"/>
                  <a:gd name="T15" fmla="*/ 1 h 44"/>
                  <a:gd name="T16" fmla="*/ 1 w 33"/>
                  <a:gd name="T17" fmla="*/ 1 h 44"/>
                  <a:gd name="T18" fmla="*/ 1 w 33"/>
                  <a:gd name="T19" fmla="*/ 1 h 44"/>
                  <a:gd name="T20" fmla="*/ 1 w 33"/>
                  <a:gd name="T21" fmla="*/ 1 h 44"/>
                  <a:gd name="T22" fmla="*/ 1 w 33"/>
                  <a:gd name="T23" fmla="*/ 1 h 44"/>
                  <a:gd name="T24" fmla="*/ 0 w 33"/>
                  <a:gd name="T25" fmla="*/ 1 h 44"/>
                  <a:gd name="T26" fmla="*/ 1 w 33"/>
                  <a:gd name="T27" fmla="*/ 1 h 44"/>
                  <a:gd name="T28" fmla="*/ 1 w 33"/>
                  <a:gd name="T29" fmla="*/ 1 h 44"/>
                  <a:gd name="T30" fmla="*/ 1 w 33"/>
                  <a:gd name="T31" fmla="*/ 1 h 44"/>
                  <a:gd name="T32" fmla="*/ 1 w 33"/>
                  <a:gd name="T33" fmla="*/ 0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44"/>
                  <a:gd name="T53" fmla="*/ 33 w 33"/>
                  <a:gd name="T54" fmla="*/ 44 h 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44">
                    <a:moveTo>
                      <a:pt x="14" y="0"/>
                    </a:moveTo>
                    <a:lnTo>
                      <a:pt x="17" y="1"/>
                    </a:lnTo>
                    <a:lnTo>
                      <a:pt x="24" y="2"/>
                    </a:lnTo>
                    <a:lnTo>
                      <a:pt x="30" y="4"/>
                    </a:lnTo>
                    <a:lnTo>
                      <a:pt x="33" y="5"/>
                    </a:lnTo>
                    <a:lnTo>
                      <a:pt x="31" y="11"/>
                    </a:lnTo>
                    <a:lnTo>
                      <a:pt x="25" y="24"/>
                    </a:lnTo>
                    <a:lnTo>
                      <a:pt x="18" y="38"/>
                    </a:lnTo>
                    <a:lnTo>
                      <a:pt x="15" y="44"/>
                    </a:lnTo>
                    <a:lnTo>
                      <a:pt x="13" y="42"/>
                    </a:lnTo>
                    <a:lnTo>
                      <a:pt x="8" y="38"/>
                    </a:lnTo>
                    <a:lnTo>
                      <a:pt x="2" y="34"/>
                    </a:lnTo>
                    <a:lnTo>
                      <a:pt x="0" y="33"/>
                    </a:lnTo>
                    <a:lnTo>
                      <a:pt x="2" y="27"/>
                    </a:lnTo>
                    <a:lnTo>
                      <a:pt x="7" y="16"/>
                    </a:lnTo>
                    <a:lnTo>
                      <a:pt x="11" y="4"/>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 name="Freeform 25"/>
              <p:cNvSpPr>
                <a:spLocks/>
              </p:cNvSpPr>
              <p:nvPr/>
            </p:nvSpPr>
            <p:spPr bwMode="auto">
              <a:xfrm>
                <a:off x="3366" y="610"/>
                <a:ext cx="25" cy="17"/>
              </a:xfrm>
              <a:custGeom>
                <a:avLst/>
                <a:gdLst>
                  <a:gd name="T0" fmla="*/ 0 w 50"/>
                  <a:gd name="T1" fmla="*/ 0 h 33"/>
                  <a:gd name="T2" fmla="*/ 1 w 50"/>
                  <a:gd name="T3" fmla="*/ 0 h 33"/>
                  <a:gd name="T4" fmla="*/ 1 w 50"/>
                  <a:gd name="T5" fmla="*/ 0 h 33"/>
                  <a:gd name="T6" fmla="*/ 1 w 50"/>
                  <a:gd name="T7" fmla="*/ 0 h 33"/>
                  <a:gd name="T8" fmla="*/ 1 w 50"/>
                  <a:gd name="T9" fmla="*/ 0 h 33"/>
                  <a:gd name="T10" fmla="*/ 1 w 50"/>
                  <a:gd name="T11" fmla="*/ 0 h 33"/>
                  <a:gd name="T12" fmla="*/ 1 w 50"/>
                  <a:gd name="T13" fmla="*/ 0 h 33"/>
                  <a:gd name="T14" fmla="*/ 1 w 50"/>
                  <a:gd name="T15" fmla="*/ 1 h 33"/>
                  <a:gd name="T16" fmla="*/ 1 w 50"/>
                  <a:gd name="T17" fmla="*/ 1 h 33"/>
                  <a:gd name="T18" fmla="*/ 1 w 50"/>
                  <a:gd name="T19" fmla="*/ 1 h 33"/>
                  <a:gd name="T20" fmla="*/ 1 w 50"/>
                  <a:gd name="T21" fmla="*/ 1 h 33"/>
                  <a:gd name="T22" fmla="*/ 1 w 50"/>
                  <a:gd name="T23" fmla="*/ 1 h 33"/>
                  <a:gd name="T24" fmla="*/ 1 w 50"/>
                  <a:gd name="T25" fmla="*/ 1 h 33"/>
                  <a:gd name="T26" fmla="*/ 1 w 50"/>
                  <a:gd name="T27" fmla="*/ 1 h 33"/>
                  <a:gd name="T28" fmla="*/ 1 w 50"/>
                  <a:gd name="T29" fmla="*/ 1 h 33"/>
                  <a:gd name="T30" fmla="*/ 1 w 50"/>
                  <a:gd name="T31" fmla="*/ 1 h 33"/>
                  <a:gd name="T32" fmla="*/ 1 w 50"/>
                  <a:gd name="T33" fmla="*/ 1 h 33"/>
                  <a:gd name="T34" fmla="*/ 1 w 50"/>
                  <a:gd name="T35" fmla="*/ 1 h 33"/>
                  <a:gd name="T36" fmla="*/ 1 w 50"/>
                  <a:gd name="T37" fmla="*/ 1 h 33"/>
                  <a:gd name="T38" fmla="*/ 1 w 50"/>
                  <a:gd name="T39" fmla="*/ 1 h 33"/>
                  <a:gd name="T40" fmla="*/ 1 w 50"/>
                  <a:gd name="T41" fmla="*/ 1 h 33"/>
                  <a:gd name="T42" fmla="*/ 1 w 50"/>
                  <a:gd name="T43" fmla="*/ 1 h 33"/>
                  <a:gd name="T44" fmla="*/ 0 w 50"/>
                  <a:gd name="T45" fmla="*/ 1 h 33"/>
                  <a:gd name="T46" fmla="*/ 0 w 50"/>
                  <a:gd name="T47" fmla="*/ 1 h 33"/>
                  <a:gd name="T48" fmla="*/ 0 w 50"/>
                  <a:gd name="T49" fmla="*/ 0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0"/>
                  <a:gd name="T76" fmla="*/ 0 h 33"/>
                  <a:gd name="T77" fmla="*/ 50 w 50"/>
                  <a:gd name="T78" fmla="*/ 33 h 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0" h="33">
                    <a:moveTo>
                      <a:pt x="0" y="0"/>
                    </a:moveTo>
                    <a:lnTo>
                      <a:pt x="3" y="0"/>
                    </a:lnTo>
                    <a:lnTo>
                      <a:pt x="8" y="0"/>
                    </a:lnTo>
                    <a:lnTo>
                      <a:pt x="15" y="0"/>
                    </a:lnTo>
                    <a:lnTo>
                      <a:pt x="25" y="0"/>
                    </a:lnTo>
                    <a:lnTo>
                      <a:pt x="33" y="0"/>
                    </a:lnTo>
                    <a:lnTo>
                      <a:pt x="41" y="0"/>
                    </a:lnTo>
                    <a:lnTo>
                      <a:pt x="46" y="1"/>
                    </a:lnTo>
                    <a:lnTo>
                      <a:pt x="50" y="1"/>
                    </a:lnTo>
                    <a:lnTo>
                      <a:pt x="50" y="5"/>
                    </a:lnTo>
                    <a:lnTo>
                      <a:pt x="50" y="14"/>
                    </a:lnTo>
                    <a:lnTo>
                      <a:pt x="50" y="23"/>
                    </a:lnTo>
                    <a:lnTo>
                      <a:pt x="50" y="31"/>
                    </a:lnTo>
                    <a:lnTo>
                      <a:pt x="48" y="32"/>
                    </a:lnTo>
                    <a:lnTo>
                      <a:pt x="42" y="33"/>
                    </a:lnTo>
                    <a:lnTo>
                      <a:pt x="35" y="33"/>
                    </a:lnTo>
                    <a:lnTo>
                      <a:pt x="26" y="33"/>
                    </a:lnTo>
                    <a:lnTo>
                      <a:pt x="16" y="33"/>
                    </a:lnTo>
                    <a:lnTo>
                      <a:pt x="10" y="33"/>
                    </a:lnTo>
                    <a:lnTo>
                      <a:pt x="4" y="32"/>
                    </a:lnTo>
                    <a:lnTo>
                      <a:pt x="1" y="31"/>
                    </a:lnTo>
                    <a:lnTo>
                      <a:pt x="1" y="25"/>
                    </a:lnTo>
                    <a:lnTo>
                      <a:pt x="0" y="14"/>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6" name="Freeform 26"/>
              <p:cNvSpPr>
                <a:spLocks/>
              </p:cNvSpPr>
              <p:nvPr/>
            </p:nvSpPr>
            <p:spPr bwMode="auto">
              <a:xfrm>
                <a:off x="3324" y="525"/>
                <a:ext cx="470" cy="218"/>
              </a:xfrm>
              <a:custGeom>
                <a:avLst/>
                <a:gdLst>
                  <a:gd name="T0" fmla="*/ 0 w 941"/>
                  <a:gd name="T1" fmla="*/ 1 h 436"/>
                  <a:gd name="T2" fmla="*/ 0 w 941"/>
                  <a:gd name="T3" fmla="*/ 1 h 436"/>
                  <a:gd name="T4" fmla="*/ 0 w 941"/>
                  <a:gd name="T5" fmla="*/ 1 h 436"/>
                  <a:gd name="T6" fmla="*/ 0 w 941"/>
                  <a:gd name="T7" fmla="*/ 1 h 436"/>
                  <a:gd name="T8" fmla="*/ 0 w 941"/>
                  <a:gd name="T9" fmla="*/ 1 h 436"/>
                  <a:gd name="T10" fmla="*/ 0 w 941"/>
                  <a:gd name="T11" fmla="*/ 1 h 436"/>
                  <a:gd name="T12" fmla="*/ 0 w 941"/>
                  <a:gd name="T13" fmla="*/ 1 h 436"/>
                  <a:gd name="T14" fmla="*/ 0 w 941"/>
                  <a:gd name="T15" fmla="*/ 1 h 436"/>
                  <a:gd name="T16" fmla="*/ 0 w 941"/>
                  <a:gd name="T17" fmla="*/ 1 h 436"/>
                  <a:gd name="T18" fmla="*/ 0 w 941"/>
                  <a:gd name="T19" fmla="*/ 1 h 436"/>
                  <a:gd name="T20" fmla="*/ 0 w 941"/>
                  <a:gd name="T21" fmla="*/ 1 h 436"/>
                  <a:gd name="T22" fmla="*/ 0 w 941"/>
                  <a:gd name="T23" fmla="*/ 1 h 436"/>
                  <a:gd name="T24" fmla="*/ 0 w 941"/>
                  <a:gd name="T25" fmla="*/ 1 h 436"/>
                  <a:gd name="T26" fmla="*/ 0 w 941"/>
                  <a:gd name="T27" fmla="*/ 1 h 436"/>
                  <a:gd name="T28" fmla="*/ 0 w 941"/>
                  <a:gd name="T29" fmla="*/ 1 h 436"/>
                  <a:gd name="T30" fmla="*/ 0 w 941"/>
                  <a:gd name="T31" fmla="*/ 1 h 436"/>
                  <a:gd name="T32" fmla="*/ 0 w 941"/>
                  <a:gd name="T33" fmla="*/ 1 h 436"/>
                  <a:gd name="T34" fmla="*/ 0 w 941"/>
                  <a:gd name="T35" fmla="*/ 1 h 436"/>
                  <a:gd name="T36" fmla="*/ 0 w 941"/>
                  <a:gd name="T37" fmla="*/ 1 h 436"/>
                  <a:gd name="T38" fmla="*/ 0 w 941"/>
                  <a:gd name="T39" fmla="*/ 1 h 436"/>
                  <a:gd name="T40" fmla="*/ 0 w 941"/>
                  <a:gd name="T41" fmla="*/ 1 h 436"/>
                  <a:gd name="T42" fmla="*/ 0 w 941"/>
                  <a:gd name="T43" fmla="*/ 1 h 436"/>
                  <a:gd name="T44" fmla="*/ 0 w 941"/>
                  <a:gd name="T45" fmla="*/ 1 h 436"/>
                  <a:gd name="T46" fmla="*/ 0 w 941"/>
                  <a:gd name="T47" fmla="*/ 1 h 436"/>
                  <a:gd name="T48" fmla="*/ 0 w 941"/>
                  <a:gd name="T49" fmla="*/ 1 h 436"/>
                  <a:gd name="T50" fmla="*/ 0 w 941"/>
                  <a:gd name="T51" fmla="*/ 1 h 436"/>
                  <a:gd name="T52" fmla="*/ 0 w 941"/>
                  <a:gd name="T53" fmla="*/ 1 h 436"/>
                  <a:gd name="T54" fmla="*/ 0 w 941"/>
                  <a:gd name="T55" fmla="*/ 1 h 436"/>
                  <a:gd name="T56" fmla="*/ 0 w 941"/>
                  <a:gd name="T57" fmla="*/ 1 h 436"/>
                  <a:gd name="T58" fmla="*/ 0 w 941"/>
                  <a:gd name="T59" fmla="*/ 1 h 436"/>
                  <a:gd name="T60" fmla="*/ 0 w 941"/>
                  <a:gd name="T61" fmla="*/ 1 h 436"/>
                  <a:gd name="T62" fmla="*/ 0 w 941"/>
                  <a:gd name="T63" fmla="*/ 1 h 436"/>
                  <a:gd name="T64" fmla="*/ 0 w 941"/>
                  <a:gd name="T65" fmla="*/ 1 h 436"/>
                  <a:gd name="T66" fmla="*/ 0 w 941"/>
                  <a:gd name="T67" fmla="*/ 1 h 436"/>
                  <a:gd name="T68" fmla="*/ 0 w 941"/>
                  <a:gd name="T69" fmla="*/ 1 h 436"/>
                  <a:gd name="T70" fmla="*/ 0 w 941"/>
                  <a:gd name="T71" fmla="*/ 1 h 436"/>
                  <a:gd name="T72" fmla="*/ 0 w 941"/>
                  <a:gd name="T73" fmla="*/ 1 h 436"/>
                  <a:gd name="T74" fmla="*/ 0 w 941"/>
                  <a:gd name="T75" fmla="*/ 1 h 436"/>
                  <a:gd name="T76" fmla="*/ 0 w 941"/>
                  <a:gd name="T77" fmla="*/ 1 h 436"/>
                  <a:gd name="T78" fmla="*/ 0 w 941"/>
                  <a:gd name="T79" fmla="*/ 1 h 436"/>
                  <a:gd name="T80" fmla="*/ 0 w 941"/>
                  <a:gd name="T81" fmla="*/ 1 h 436"/>
                  <a:gd name="T82" fmla="*/ 0 w 941"/>
                  <a:gd name="T83" fmla="*/ 1 h 436"/>
                  <a:gd name="T84" fmla="*/ 0 w 941"/>
                  <a:gd name="T85" fmla="*/ 1 h 436"/>
                  <a:gd name="T86" fmla="*/ 0 w 941"/>
                  <a:gd name="T87" fmla="*/ 1 h 436"/>
                  <a:gd name="T88" fmla="*/ 0 w 941"/>
                  <a:gd name="T89" fmla="*/ 1 h 436"/>
                  <a:gd name="T90" fmla="*/ 0 w 941"/>
                  <a:gd name="T91" fmla="*/ 1 h 436"/>
                  <a:gd name="T92" fmla="*/ 0 w 941"/>
                  <a:gd name="T93" fmla="*/ 1 h 436"/>
                  <a:gd name="T94" fmla="*/ 0 w 941"/>
                  <a:gd name="T95" fmla="*/ 1 h 436"/>
                  <a:gd name="T96" fmla="*/ 0 w 941"/>
                  <a:gd name="T97" fmla="*/ 1 h 436"/>
                  <a:gd name="T98" fmla="*/ 0 w 941"/>
                  <a:gd name="T99" fmla="*/ 1 h 436"/>
                  <a:gd name="T100" fmla="*/ 0 w 941"/>
                  <a:gd name="T101" fmla="*/ 1 h 436"/>
                  <a:gd name="T102" fmla="*/ 0 w 941"/>
                  <a:gd name="T103" fmla="*/ 1 h 436"/>
                  <a:gd name="T104" fmla="*/ 0 w 941"/>
                  <a:gd name="T105" fmla="*/ 1 h 436"/>
                  <a:gd name="T106" fmla="*/ 0 w 941"/>
                  <a:gd name="T107" fmla="*/ 1 h 436"/>
                  <a:gd name="T108" fmla="*/ 0 w 941"/>
                  <a:gd name="T109" fmla="*/ 1 h 436"/>
                  <a:gd name="T110" fmla="*/ 0 w 941"/>
                  <a:gd name="T111" fmla="*/ 1 h 436"/>
                  <a:gd name="T112" fmla="*/ 0 w 941"/>
                  <a:gd name="T113" fmla="*/ 0 h 436"/>
                  <a:gd name="T114" fmla="*/ 0 w 941"/>
                  <a:gd name="T115" fmla="*/ 1 h 436"/>
                  <a:gd name="T116" fmla="*/ 0 w 941"/>
                  <a:gd name="T117" fmla="*/ 1 h 4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41"/>
                  <a:gd name="T178" fmla="*/ 0 h 436"/>
                  <a:gd name="T179" fmla="*/ 941 w 941"/>
                  <a:gd name="T180" fmla="*/ 436 h 4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41" h="436">
                    <a:moveTo>
                      <a:pt x="926" y="32"/>
                    </a:moveTo>
                    <a:lnTo>
                      <a:pt x="939" y="151"/>
                    </a:lnTo>
                    <a:lnTo>
                      <a:pt x="907" y="148"/>
                    </a:lnTo>
                    <a:lnTo>
                      <a:pt x="908" y="101"/>
                    </a:lnTo>
                    <a:lnTo>
                      <a:pt x="907" y="91"/>
                    </a:lnTo>
                    <a:lnTo>
                      <a:pt x="903" y="69"/>
                    </a:lnTo>
                    <a:lnTo>
                      <a:pt x="899" y="46"/>
                    </a:lnTo>
                    <a:lnTo>
                      <a:pt x="892" y="35"/>
                    </a:lnTo>
                    <a:lnTo>
                      <a:pt x="884" y="41"/>
                    </a:lnTo>
                    <a:lnTo>
                      <a:pt x="875" y="54"/>
                    </a:lnTo>
                    <a:lnTo>
                      <a:pt x="866" y="68"/>
                    </a:lnTo>
                    <a:lnTo>
                      <a:pt x="860" y="73"/>
                    </a:lnTo>
                    <a:lnTo>
                      <a:pt x="855" y="72"/>
                    </a:lnTo>
                    <a:lnTo>
                      <a:pt x="850" y="70"/>
                    </a:lnTo>
                    <a:lnTo>
                      <a:pt x="847" y="65"/>
                    </a:lnTo>
                    <a:lnTo>
                      <a:pt x="842" y="61"/>
                    </a:lnTo>
                    <a:lnTo>
                      <a:pt x="838" y="54"/>
                    </a:lnTo>
                    <a:lnTo>
                      <a:pt x="833" y="48"/>
                    </a:lnTo>
                    <a:lnTo>
                      <a:pt x="827" y="41"/>
                    </a:lnTo>
                    <a:lnTo>
                      <a:pt x="823" y="34"/>
                    </a:lnTo>
                    <a:lnTo>
                      <a:pt x="818" y="28"/>
                    </a:lnTo>
                    <a:lnTo>
                      <a:pt x="813" y="26"/>
                    </a:lnTo>
                    <a:lnTo>
                      <a:pt x="809" y="26"/>
                    </a:lnTo>
                    <a:lnTo>
                      <a:pt x="804" y="31"/>
                    </a:lnTo>
                    <a:lnTo>
                      <a:pt x="797" y="41"/>
                    </a:lnTo>
                    <a:lnTo>
                      <a:pt x="790" y="51"/>
                    </a:lnTo>
                    <a:lnTo>
                      <a:pt x="785" y="62"/>
                    </a:lnTo>
                    <a:lnTo>
                      <a:pt x="780" y="73"/>
                    </a:lnTo>
                    <a:lnTo>
                      <a:pt x="777" y="86"/>
                    </a:lnTo>
                    <a:lnTo>
                      <a:pt x="774" y="99"/>
                    </a:lnTo>
                    <a:lnTo>
                      <a:pt x="774" y="115"/>
                    </a:lnTo>
                    <a:lnTo>
                      <a:pt x="777" y="132"/>
                    </a:lnTo>
                    <a:lnTo>
                      <a:pt x="782" y="133"/>
                    </a:lnTo>
                    <a:lnTo>
                      <a:pt x="788" y="133"/>
                    </a:lnTo>
                    <a:lnTo>
                      <a:pt x="794" y="134"/>
                    </a:lnTo>
                    <a:lnTo>
                      <a:pt x="798" y="134"/>
                    </a:lnTo>
                    <a:lnTo>
                      <a:pt x="803" y="133"/>
                    </a:lnTo>
                    <a:lnTo>
                      <a:pt x="807" y="132"/>
                    </a:lnTo>
                    <a:lnTo>
                      <a:pt x="811" y="130"/>
                    </a:lnTo>
                    <a:lnTo>
                      <a:pt x="815" y="125"/>
                    </a:lnTo>
                    <a:lnTo>
                      <a:pt x="818" y="117"/>
                    </a:lnTo>
                    <a:lnTo>
                      <a:pt x="822" y="107"/>
                    </a:lnTo>
                    <a:lnTo>
                      <a:pt x="825" y="99"/>
                    </a:lnTo>
                    <a:lnTo>
                      <a:pt x="831" y="96"/>
                    </a:lnTo>
                    <a:lnTo>
                      <a:pt x="836" y="104"/>
                    </a:lnTo>
                    <a:lnTo>
                      <a:pt x="839" y="124"/>
                    </a:lnTo>
                    <a:lnTo>
                      <a:pt x="840" y="146"/>
                    </a:lnTo>
                    <a:lnTo>
                      <a:pt x="845" y="159"/>
                    </a:lnTo>
                    <a:lnTo>
                      <a:pt x="849" y="162"/>
                    </a:lnTo>
                    <a:lnTo>
                      <a:pt x="854" y="163"/>
                    </a:lnTo>
                    <a:lnTo>
                      <a:pt x="860" y="164"/>
                    </a:lnTo>
                    <a:lnTo>
                      <a:pt x="865" y="164"/>
                    </a:lnTo>
                    <a:lnTo>
                      <a:pt x="871" y="167"/>
                    </a:lnTo>
                    <a:lnTo>
                      <a:pt x="876" y="170"/>
                    </a:lnTo>
                    <a:lnTo>
                      <a:pt x="879" y="176"/>
                    </a:lnTo>
                    <a:lnTo>
                      <a:pt x="881" y="185"/>
                    </a:lnTo>
                    <a:lnTo>
                      <a:pt x="880" y="200"/>
                    </a:lnTo>
                    <a:lnTo>
                      <a:pt x="873" y="209"/>
                    </a:lnTo>
                    <a:lnTo>
                      <a:pt x="866" y="217"/>
                    </a:lnTo>
                    <a:lnTo>
                      <a:pt x="862" y="227"/>
                    </a:lnTo>
                    <a:lnTo>
                      <a:pt x="865" y="238"/>
                    </a:lnTo>
                    <a:lnTo>
                      <a:pt x="875" y="253"/>
                    </a:lnTo>
                    <a:lnTo>
                      <a:pt x="884" y="270"/>
                    </a:lnTo>
                    <a:lnTo>
                      <a:pt x="893" y="290"/>
                    </a:lnTo>
                    <a:lnTo>
                      <a:pt x="896" y="314"/>
                    </a:lnTo>
                    <a:lnTo>
                      <a:pt x="895" y="337"/>
                    </a:lnTo>
                    <a:lnTo>
                      <a:pt x="895" y="360"/>
                    </a:lnTo>
                    <a:lnTo>
                      <a:pt x="904" y="381"/>
                    </a:lnTo>
                    <a:lnTo>
                      <a:pt x="911" y="341"/>
                    </a:lnTo>
                    <a:lnTo>
                      <a:pt x="911" y="262"/>
                    </a:lnTo>
                    <a:lnTo>
                      <a:pt x="909" y="185"/>
                    </a:lnTo>
                    <a:lnTo>
                      <a:pt x="907" y="151"/>
                    </a:lnTo>
                    <a:lnTo>
                      <a:pt x="913" y="149"/>
                    </a:lnTo>
                    <a:lnTo>
                      <a:pt x="923" y="151"/>
                    </a:lnTo>
                    <a:lnTo>
                      <a:pt x="934" y="152"/>
                    </a:lnTo>
                    <a:lnTo>
                      <a:pt x="939" y="152"/>
                    </a:lnTo>
                    <a:lnTo>
                      <a:pt x="940" y="168"/>
                    </a:lnTo>
                    <a:lnTo>
                      <a:pt x="939" y="207"/>
                    </a:lnTo>
                    <a:lnTo>
                      <a:pt x="939" y="255"/>
                    </a:lnTo>
                    <a:lnTo>
                      <a:pt x="940" y="300"/>
                    </a:lnTo>
                    <a:lnTo>
                      <a:pt x="941" y="335"/>
                    </a:lnTo>
                    <a:lnTo>
                      <a:pt x="941" y="372"/>
                    </a:lnTo>
                    <a:lnTo>
                      <a:pt x="936" y="402"/>
                    </a:lnTo>
                    <a:lnTo>
                      <a:pt x="922" y="415"/>
                    </a:lnTo>
                    <a:lnTo>
                      <a:pt x="907" y="417"/>
                    </a:lnTo>
                    <a:lnTo>
                      <a:pt x="889" y="418"/>
                    </a:lnTo>
                    <a:lnTo>
                      <a:pt x="868" y="419"/>
                    </a:lnTo>
                    <a:lnTo>
                      <a:pt x="843" y="421"/>
                    </a:lnTo>
                    <a:lnTo>
                      <a:pt x="818" y="423"/>
                    </a:lnTo>
                    <a:lnTo>
                      <a:pt x="790" y="426"/>
                    </a:lnTo>
                    <a:lnTo>
                      <a:pt x="763" y="428"/>
                    </a:lnTo>
                    <a:lnTo>
                      <a:pt x="735" y="430"/>
                    </a:lnTo>
                    <a:lnTo>
                      <a:pt x="707" y="431"/>
                    </a:lnTo>
                    <a:lnTo>
                      <a:pt x="681" y="434"/>
                    </a:lnTo>
                    <a:lnTo>
                      <a:pt x="657" y="435"/>
                    </a:lnTo>
                    <a:lnTo>
                      <a:pt x="635" y="436"/>
                    </a:lnTo>
                    <a:lnTo>
                      <a:pt x="615" y="436"/>
                    </a:lnTo>
                    <a:lnTo>
                      <a:pt x="600" y="436"/>
                    </a:lnTo>
                    <a:lnTo>
                      <a:pt x="589" y="435"/>
                    </a:lnTo>
                    <a:lnTo>
                      <a:pt x="582" y="433"/>
                    </a:lnTo>
                    <a:lnTo>
                      <a:pt x="577" y="426"/>
                    </a:lnTo>
                    <a:lnTo>
                      <a:pt x="568" y="411"/>
                    </a:lnTo>
                    <a:lnTo>
                      <a:pt x="558" y="391"/>
                    </a:lnTo>
                    <a:lnTo>
                      <a:pt x="545" y="367"/>
                    </a:lnTo>
                    <a:lnTo>
                      <a:pt x="533" y="344"/>
                    </a:lnTo>
                    <a:lnTo>
                      <a:pt x="523" y="323"/>
                    </a:lnTo>
                    <a:lnTo>
                      <a:pt x="515" y="308"/>
                    </a:lnTo>
                    <a:lnTo>
                      <a:pt x="512" y="301"/>
                    </a:lnTo>
                    <a:lnTo>
                      <a:pt x="510" y="301"/>
                    </a:lnTo>
                    <a:lnTo>
                      <a:pt x="506" y="300"/>
                    </a:lnTo>
                    <a:lnTo>
                      <a:pt x="499" y="300"/>
                    </a:lnTo>
                    <a:lnTo>
                      <a:pt x="490" y="300"/>
                    </a:lnTo>
                    <a:lnTo>
                      <a:pt x="478" y="300"/>
                    </a:lnTo>
                    <a:lnTo>
                      <a:pt x="466" y="300"/>
                    </a:lnTo>
                    <a:lnTo>
                      <a:pt x="452" y="299"/>
                    </a:lnTo>
                    <a:lnTo>
                      <a:pt x="437" y="299"/>
                    </a:lnTo>
                    <a:lnTo>
                      <a:pt x="421" y="299"/>
                    </a:lnTo>
                    <a:lnTo>
                      <a:pt x="404" y="299"/>
                    </a:lnTo>
                    <a:lnTo>
                      <a:pt x="388" y="299"/>
                    </a:lnTo>
                    <a:lnTo>
                      <a:pt x="371" y="299"/>
                    </a:lnTo>
                    <a:lnTo>
                      <a:pt x="355" y="300"/>
                    </a:lnTo>
                    <a:lnTo>
                      <a:pt x="340" y="300"/>
                    </a:lnTo>
                    <a:lnTo>
                      <a:pt x="325" y="300"/>
                    </a:lnTo>
                    <a:lnTo>
                      <a:pt x="311" y="300"/>
                    </a:lnTo>
                    <a:lnTo>
                      <a:pt x="303" y="300"/>
                    </a:lnTo>
                    <a:lnTo>
                      <a:pt x="298" y="303"/>
                    </a:lnTo>
                    <a:lnTo>
                      <a:pt x="295" y="305"/>
                    </a:lnTo>
                    <a:lnTo>
                      <a:pt x="293" y="307"/>
                    </a:lnTo>
                    <a:lnTo>
                      <a:pt x="290" y="309"/>
                    </a:lnTo>
                    <a:lnTo>
                      <a:pt x="287" y="312"/>
                    </a:lnTo>
                    <a:lnTo>
                      <a:pt x="281" y="314"/>
                    </a:lnTo>
                    <a:lnTo>
                      <a:pt x="273" y="315"/>
                    </a:lnTo>
                    <a:lnTo>
                      <a:pt x="265" y="316"/>
                    </a:lnTo>
                    <a:lnTo>
                      <a:pt x="258" y="319"/>
                    </a:lnTo>
                    <a:lnTo>
                      <a:pt x="252" y="322"/>
                    </a:lnTo>
                    <a:lnTo>
                      <a:pt x="245" y="326"/>
                    </a:lnTo>
                    <a:lnTo>
                      <a:pt x="239" y="329"/>
                    </a:lnTo>
                    <a:lnTo>
                      <a:pt x="230" y="331"/>
                    </a:lnTo>
                    <a:lnTo>
                      <a:pt x="220" y="332"/>
                    </a:lnTo>
                    <a:lnTo>
                      <a:pt x="209" y="332"/>
                    </a:lnTo>
                    <a:lnTo>
                      <a:pt x="207" y="332"/>
                    </a:lnTo>
                    <a:lnTo>
                      <a:pt x="205" y="335"/>
                    </a:lnTo>
                    <a:lnTo>
                      <a:pt x="201" y="336"/>
                    </a:lnTo>
                    <a:lnTo>
                      <a:pt x="196" y="338"/>
                    </a:lnTo>
                    <a:lnTo>
                      <a:pt x="189" y="341"/>
                    </a:lnTo>
                    <a:lnTo>
                      <a:pt x="182" y="342"/>
                    </a:lnTo>
                    <a:lnTo>
                      <a:pt x="174" y="344"/>
                    </a:lnTo>
                    <a:lnTo>
                      <a:pt x="166" y="344"/>
                    </a:lnTo>
                    <a:lnTo>
                      <a:pt x="154" y="344"/>
                    </a:lnTo>
                    <a:lnTo>
                      <a:pt x="144" y="343"/>
                    </a:lnTo>
                    <a:lnTo>
                      <a:pt x="134" y="341"/>
                    </a:lnTo>
                    <a:lnTo>
                      <a:pt x="123" y="338"/>
                    </a:lnTo>
                    <a:lnTo>
                      <a:pt x="114" y="336"/>
                    </a:lnTo>
                    <a:lnTo>
                      <a:pt x="106" y="332"/>
                    </a:lnTo>
                    <a:lnTo>
                      <a:pt x="100" y="329"/>
                    </a:lnTo>
                    <a:lnTo>
                      <a:pt x="96" y="327"/>
                    </a:lnTo>
                    <a:lnTo>
                      <a:pt x="88" y="319"/>
                    </a:lnTo>
                    <a:lnTo>
                      <a:pt x="82" y="312"/>
                    </a:lnTo>
                    <a:lnTo>
                      <a:pt x="78" y="306"/>
                    </a:lnTo>
                    <a:lnTo>
                      <a:pt x="76" y="304"/>
                    </a:lnTo>
                    <a:lnTo>
                      <a:pt x="62" y="299"/>
                    </a:lnTo>
                    <a:lnTo>
                      <a:pt x="52" y="292"/>
                    </a:lnTo>
                    <a:lnTo>
                      <a:pt x="45" y="284"/>
                    </a:lnTo>
                    <a:lnTo>
                      <a:pt x="40" y="276"/>
                    </a:lnTo>
                    <a:lnTo>
                      <a:pt x="38" y="268"/>
                    </a:lnTo>
                    <a:lnTo>
                      <a:pt x="38" y="262"/>
                    </a:lnTo>
                    <a:lnTo>
                      <a:pt x="38" y="258"/>
                    </a:lnTo>
                    <a:lnTo>
                      <a:pt x="38" y="255"/>
                    </a:lnTo>
                    <a:lnTo>
                      <a:pt x="25" y="252"/>
                    </a:lnTo>
                    <a:lnTo>
                      <a:pt x="16" y="240"/>
                    </a:lnTo>
                    <a:lnTo>
                      <a:pt x="14" y="225"/>
                    </a:lnTo>
                    <a:lnTo>
                      <a:pt x="20" y="209"/>
                    </a:lnTo>
                    <a:lnTo>
                      <a:pt x="6" y="207"/>
                    </a:lnTo>
                    <a:lnTo>
                      <a:pt x="0" y="199"/>
                    </a:lnTo>
                    <a:lnTo>
                      <a:pt x="0" y="190"/>
                    </a:lnTo>
                    <a:lnTo>
                      <a:pt x="2" y="183"/>
                    </a:lnTo>
                    <a:lnTo>
                      <a:pt x="13" y="176"/>
                    </a:lnTo>
                    <a:lnTo>
                      <a:pt x="25" y="172"/>
                    </a:lnTo>
                    <a:lnTo>
                      <a:pt x="39" y="170"/>
                    </a:lnTo>
                    <a:lnTo>
                      <a:pt x="54" y="169"/>
                    </a:lnTo>
                    <a:lnTo>
                      <a:pt x="67" y="169"/>
                    </a:lnTo>
                    <a:lnTo>
                      <a:pt x="77" y="169"/>
                    </a:lnTo>
                    <a:lnTo>
                      <a:pt x="84" y="170"/>
                    </a:lnTo>
                    <a:lnTo>
                      <a:pt x="88" y="170"/>
                    </a:lnTo>
                    <a:lnTo>
                      <a:pt x="89" y="175"/>
                    </a:lnTo>
                    <a:lnTo>
                      <a:pt x="89" y="186"/>
                    </a:lnTo>
                    <a:lnTo>
                      <a:pt x="89" y="198"/>
                    </a:lnTo>
                    <a:lnTo>
                      <a:pt x="89" y="202"/>
                    </a:lnTo>
                    <a:lnTo>
                      <a:pt x="88" y="202"/>
                    </a:lnTo>
                    <a:lnTo>
                      <a:pt x="84" y="201"/>
                    </a:lnTo>
                    <a:lnTo>
                      <a:pt x="78" y="200"/>
                    </a:lnTo>
                    <a:lnTo>
                      <a:pt x="73" y="199"/>
                    </a:lnTo>
                    <a:lnTo>
                      <a:pt x="66" y="198"/>
                    </a:lnTo>
                    <a:lnTo>
                      <a:pt x="60" y="197"/>
                    </a:lnTo>
                    <a:lnTo>
                      <a:pt x="55" y="197"/>
                    </a:lnTo>
                    <a:lnTo>
                      <a:pt x="53" y="197"/>
                    </a:lnTo>
                    <a:lnTo>
                      <a:pt x="52" y="199"/>
                    </a:lnTo>
                    <a:lnTo>
                      <a:pt x="53" y="202"/>
                    </a:lnTo>
                    <a:lnTo>
                      <a:pt x="55" y="206"/>
                    </a:lnTo>
                    <a:lnTo>
                      <a:pt x="59" y="208"/>
                    </a:lnTo>
                    <a:lnTo>
                      <a:pt x="63" y="212"/>
                    </a:lnTo>
                    <a:lnTo>
                      <a:pt x="69" y="214"/>
                    </a:lnTo>
                    <a:lnTo>
                      <a:pt x="76" y="215"/>
                    </a:lnTo>
                    <a:lnTo>
                      <a:pt x="83" y="216"/>
                    </a:lnTo>
                    <a:lnTo>
                      <a:pt x="83" y="217"/>
                    </a:lnTo>
                    <a:lnTo>
                      <a:pt x="84" y="218"/>
                    </a:lnTo>
                    <a:lnTo>
                      <a:pt x="84" y="221"/>
                    </a:lnTo>
                    <a:lnTo>
                      <a:pt x="85" y="222"/>
                    </a:lnTo>
                    <a:lnTo>
                      <a:pt x="93" y="223"/>
                    </a:lnTo>
                    <a:lnTo>
                      <a:pt x="101" y="223"/>
                    </a:lnTo>
                    <a:lnTo>
                      <a:pt x="110" y="224"/>
                    </a:lnTo>
                    <a:lnTo>
                      <a:pt x="116" y="224"/>
                    </a:lnTo>
                    <a:lnTo>
                      <a:pt x="123" y="223"/>
                    </a:lnTo>
                    <a:lnTo>
                      <a:pt x="129" y="223"/>
                    </a:lnTo>
                    <a:lnTo>
                      <a:pt x="133" y="223"/>
                    </a:lnTo>
                    <a:lnTo>
                      <a:pt x="136" y="223"/>
                    </a:lnTo>
                    <a:lnTo>
                      <a:pt x="138" y="225"/>
                    </a:lnTo>
                    <a:lnTo>
                      <a:pt x="143" y="232"/>
                    </a:lnTo>
                    <a:lnTo>
                      <a:pt x="146" y="238"/>
                    </a:lnTo>
                    <a:lnTo>
                      <a:pt x="150" y="241"/>
                    </a:lnTo>
                    <a:lnTo>
                      <a:pt x="152" y="243"/>
                    </a:lnTo>
                    <a:lnTo>
                      <a:pt x="159" y="245"/>
                    </a:lnTo>
                    <a:lnTo>
                      <a:pt x="169" y="246"/>
                    </a:lnTo>
                    <a:lnTo>
                      <a:pt x="181" y="248"/>
                    </a:lnTo>
                    <a:lnTo>
                      <a:pt x="194" y="248"/>
                    </a:lnTo>
                    <a:lnTo>
                      <a:pt x="206" y="247"/>
                    </a:lnTo>
                    <a:lnTo>
                      <a:pt x="218" y="243"/>
                    </a:lnTo>
                    <a:lnTo>
                      <a:pt x="227" y="236"/>
                    </a:lnTo>
                    <a:lnTo>
                      <a:pt x="227" y="233"/>
                    </a:lnTo>
                    <a:lnTo>
                      <a:pt x="225" y="230"/>
                    </a:lnTo>
                    <a:lnTo>
                      <a:pt x="221" y="228"/>
                    </a:lnTo>
                    <a:lnTo>
                      <a:pt x="218" y="225"/>
                    </a:lnTo>
                    <a:lnTo>
                      <a:pt x="212" y="222"/>
                    </a:lnTo>
                    <a:lnTo>
                      <a:pt x="206" y="220"/>
                    </a:lnTo>
                    <a:lnTo>
                      <a:pt x="201" y="217"/>
                    </a:lnTo>
                    <a:lnTo>
                      <a:pt x="195" y="215"/>
                    </a:lnTo>
                    <a:lnTo>
                      <a:pt x="189" y="213"/>
                    </a:lnTo>
                    <a:lnTo>
                      <a:pt x="184" y="210"/>
                    </a:lnTo>
                    <a:lnTo>
                      <a:pt x="179" y="207"/>
                    </a:lnTo>
                    <a:lnTo>
                      <a:pt x="173" y="203"/>
                    </a:lnTo>
                    <a:lnTo>
                      <a:pt x="166" y="201"/>
                    </a:lnTo>
                    <a:lnTo>
                      <a:pt x="160" y="199"/>
                    </a:lnTo>
                    <a:lnTo>
                      <a:pt x="156" y="198"/>
                    </a:lnTo>
                    <a:lnTo>
                      <a:pt x="150" y="197"/>
                    </a:lnTo>
                    <a:lnTo>
                      <a:pt x="144" y="197"/>
                    </a:lnTo>
                    <a:lnTo>
                      <a:pt x="138" y="199"/>
                    </a:lnTo>
                    <a:lnTo>
                      <a:pt x="135" y="201"/>
                    </a:lnTo>
                    <a:lnTo>
                      <a:pt x="134" y="202"/>
                    </a:lnTo>
                    <a:lnTo>
                      <a:pt x="134" y="197"/>
                    </a:lnTo>
                    <a:lnTo>
                      <a:pt x="133" y="186"/>
                    </a:lnTo>
                    <a:lnTo>
                      <a:pt x="133" y="175"/>
                    </a:lnTo>
                    <a:lnTo>
                      <a:pt x="133" y="170"/>
                    </a:lnTo>
                    <a:lnTo>
                      <a:pt x="145" y="172"/>
                    </a:lnTo>
                    <a:lnTo>
                      <a:pt x="157" y="177"/>
                    </a:lnTo>
                    <a:lnTo>
                      <a:pt x="169" y="184"/>
                    </a:lnTo>
                    <a:lnTo>
                      <a:pt x="181" y="191"/>
                    </a:lnTo>
                    <a:lnTo>
                      <a:pt x="190" y="198"/>
                    </a:lnTo>
                    <a:lnTo>
                      <a:pt x="199" y="203"/>
                    </a:lnTo>
                    <a:lnTo>
                      <a:pt x="206" y="208"/>
                    </a:lnTo>
                    <a:lnTo>
                      <a:pt x="211" y="209"/>
                    </a:lnTo>
                    <a:lnTo>
                      <a:pt x="214" y="209"/>
                    </a:lnTo>
                    <a:lnTo>
                      <a:pt x="220" y="210"/>
                    </a:lnTo>
                    <a:lnTo>
                      <a:pt x="228" y="210"/>
                    </a:lnTo>
                    <a:lnTo>
                      <a:pt x="237" y="209"/>
                    </a:lnTo>
                    <a:lnTo>
                      <a:pt x="248" y="206"/>
                    </a:lnTo>
                    <a:lnTo>
                      <a:pt x="258" y="202"/>
                    </a:lnTo>
                    <a:lnTo>
                      <a:pt x="269" y="198"/>
                    </a:lnTo>
                    <a:lnTo>
                      <a:pt x="278" y="193"/>
                    </a:lnTo>
                    <a:lnTo>
                      <a:pt x="287" y="189"/>
                    </a:lnTo>
                    <a:lnTo>
                      <a:pt x="295" y="185"/>
                    </a:lnTo>
                    <a:lnTo>
                      <a:pt x="300" y="183"/>
                    </a:lnTo>
                    <a:lnTo>
                      <a:pt x="303" y="180"/>
                    </a:lnTo>
                    <a:lnTo>
                      <a:pt x="310" y="177"/>
                    </a:lnTo>
                    <a:lnTo>
                      <a:pt x="317" y="172"/>
                    </a:lnTo>
                    <a:lnTo>
                      <a:pt x="325" y="169"/>
                    </a:lnTo>
                    <a:lnTo>
                      <a:pt x="330" y="167"/>
                    </a:lnTo>
                    <a:lnTo>
                      <a:pt x="331" y="167"/>
                    </a:lnTo>
                    <a:lnTo>
                      <a:pt x="332" y="167"/>
                    </a:lnTo>
                    <a:lnTo>
                      <a:pt x="336" y="171"/>
                    </a:lnTo>
                    <a:lnTo>
                      <a:pt x="345" y="180"/>
                    </a:lnTo>
                    <a:lnTo>
                      <a:pt x="354" y="190"/>
                    </a:lnTo>
                    <a:lnTo>
                      <a:pt x="357" y="194"/>
                    </a:lnTo>
                    <a:lnTo>
                      <a:pt x="338" y="202"/>
                    </a:lnTo>
                    <a:lnTo>
                      <a:pt x="324" y="209"/>
                    </a:lnTo>
                    <a:lnTo>
                      <a:pt x="316" y="214"/>
                    </a:lnTo>
                    <a:lnTo>
                      <a:pt x="311" y="218"/>
                    </a:lnTo>
                    <a:lnTo>
                      <a:pt x="311" y="221"/>
                    </a:lnTo>
                    <a:lnTo>
                      <a:pt x="312" y="222"/>
                    </a:lnTo>
                    <a:lnTo>
                      <a:pt x="317" y="223"/>
                    </a:lnTo>
                    <a:lnTo>
                      <a:pt x="322" y="222"/>
                    </a:lnTo>
                    <a:lnTo>
                      <a:pt x="332" y="223"/>
                    </a:lnTo>
                    <a:lnTo>
                      <a:pt x="345" y="221"/>
                    </a:lnTo>
                    <a:lnTo>
                      <a:pt x="360" y="217"/>
                    </a:lnTo>
                    <a:lnTo>
                      <a:pt x="376" y="212"/>
                    </a:lnTo>
                    <a:lnTo>
                      <a:pt x="393" y="203"/>
                    </a:lnTo>
                    <a:lnTo>
                      <a:pt x="411" y="195"/>
                    </a:lnTo>
                    <a:lnTo>
                      <a:pt x="431" y="187"/>
                    </a:lnTo>
                    <a:lnTo>
                      <a:pt x="451" y="178"/>
                    </a:lnTo>
                    <a:lnTo>
                      <a:pt x="459" y="172"/>
                    </a:lnTo>
                    <a:lnTo>
                      <a:pt x="464" y="164"/>
                    </a:lnTo>
                    <a:lnTo>
                      <a:pt x="467" y="155"/>
                    </a:lnTo>
                    <a:lnTo>
                      <a:pt x="464" y="148"/>
                    </a:lnTo>
                    <a:lnTo>
                      <a:pt x="459" y="145"/>
                    </a:lnTo>
                    <a:lnTo>
                      <a:pt x="452" y="145"/>
                    </a:lnTo>
                    <a:lnTo>
                      <a:pt x="444" y="147"/>
                    </a:lnTo>
                    <a:lnTo>
                      <a:pt x="437" y="151"/>
                    </a:lnTo>
                    <a:lnTo>
                      <a:pt x="432" y="153"/>
                    </a:lnTo>
                    <a:lnTo>
                      <a:pt x="425" y="156"/>
                    </a:lnTo>
                    <a:lnTo>
                      <a:pt x="417" y="161"/>
                    </a:lnTo>
                    <a:lnTo>
                      <a:pt x="409" y="165"/>
                    </a:lnTo>
                    <a:lnTo>
                      <a:pt x="401" y="170"/>
                    </a:lnTo>
                    <a:lnTo>
                      <a:pt x="395" y="174"/>
                    </a:lnTo>
                    <a:lnTo>
                      <a:pt x="391" y="176"/>
                    </a:lnTo>
                    <a:lnTo>
                      <a:pt x="388" y="177"/>
                    </a:lnTo>
                    <a:lnTo>
                      <a:pt x="386" y="172"/>
                    </a:lnTo>
                    <a:lnTo>
                      <a:pt x="381" y="162"/>
                    </a:lnTo>
                    <a:lnTo>
                      <a:pt x="376" y="152"/>
                    </a:lnTo>
                    <a:lnTo>
                      <a:pt x="373" y="147"/>
                    </a:lnTo>
                    <a:lnTo>
                      <a:pt x="375" y="146"/>
                    </a:lnTo>
                    <a:lnTo>
                      <a:pt x="379" y="145"/>
                    </a:lnTo>
                    <a:lnTo>
                      <a:pt x="386" y="141"/>
                    </a:lnTo>
                    <a:lnTo>
                      <a:pt x="394" y="138"/>
                    </a:lnTo>
                    <a:lnTo>
                      <a:pt x="403" y="133"/>
                    </a:lnTo>
                    <a:lnTo>
                      <a:pt x="413" y="129"/>
                    </a:lnTo>
                    <a:lnTo>
                      <a:pt x="422" y="124"/>
                    </a:lnTo>
                    <a:lnTo>
                      <a:pt x="430" y="118"/>
                    </a:lnTo>
                    <a:lnTo>
                      <a:pt x="437" y="111"/>
                    </a:lnTo>
                    <a:lnTo>
                      <a:pt x="440" y="106"/>
                    </a:lnTo>
                    <a:lnTo>
                      <a:pt x="441" y="101"/>
                    </a:lnTo>
                    <a:lnTo>
                      <a:pt x="441" y="99"/>
                    </a:lnTo>
                    <a:lnTo>
                      <a:pt x="433" y="87"/>
                    </a:lnTo>
                    <a:lnTo>
                      <a:pt x="425" y="76"/>
                    </a:lnTo>
                    <a:lnTo>
                      <a:pt x="419" y="64"/>
                    </a:lnTo>
                    <a:lnTo>
                      <a:pt x="415" y="53"/>
                    </a:lnTo>
                    <a:lnTo>
                      <a:pt x="411" y="40"/>
                    </a:lnTo>
                    <a:lnTo>
                      <a:pt x="409" y="27"/>
                    </a:lnTo>
                    <a:lnTo>
                      <a:pt x="408" y="15"/>
                    </a:lnTo>
                    <a:lnTo>
                      <a:pt x="409" y="1"/>
                    </a:lnTo>
                    <a:lnTo>
                      <a:pt x="424" y="0"/>
                    </a:lnTo>
                    <a:lnTo>
                      <a:pt x="447" y="0"/>
                    </a:lnTo>
                    <a:lnTo>
                      <a:pt x="477" y="0"/>
                    </a:lnTo>
                    <a:lnTo>
                      <a:pt x="512" y="1"/>
                    </a:lnTo>
                    <a:lnTo>
                      <a:pt x="552" y="3"/>
                    </a:lnTo>
                    <a:lnTo>
                      <a:pt x="595" y="4"/>
                    </a:lnTo>
                    <a:lnTo>
                      <a:pt x="638" y="7"/>
                    </a:lnTo>
                    <a:lnTo>
                      <a:pt x="683" y="9"/>
                    </a:lnTo>
                    <a:lnTo>
                      <a:pt x="728" y="12"/>
                    </a:lnTo>
                    <a:lnTo>
                      <a:pt x="771" y="15"/>
                    </a:lnTo>
                    <a:lnTo>
                      <a:pt x="811" y="18"/>
                    </a:lnTo>
                    <a:lnTo>
                      <a:pt x="847" y="22"/>
                    </a:lnTo>
                    <a:lnTo>
                      <a:pt x="878" y="24"/>
                    </a:lnTo>
                    <a:lnTo>
                      <a:pt x="902" y="27"/>
                    </a:lnTo>
                    <a:lnTo>
                      <a:pt x="918" y="30"/>
                    </a:lnTo>
                    <a:lnTo>
                      <a:pt x="926"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7" name="Rectangle 27"/>
              <p:cNvSpPr>
                <a:spLocks noChangeArrowheads="1"/>
              </p:cNvSpPr>
              <p:nvPr/>
            </p:nvSpPr>
            <p:spPr bwMode="auto">
              <a:xfrm>
                <a:off x="3777" y="599"/>
                <a:ext cx="16"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68" name="Freeform 28"/>
              <p:cNvSpPr>
                <a:spLocks/>
              </p:cNvSpPr>
              <p:nvPr/>
            </p:nvSpPr>
            <p:spPr bwMode="auto">
              <a:xfrm>
                <a:off x="3487" y="598"/>
                <a:ext cx="33" cy="24"/>
              </a:xfrm>
              <a:custGeom>
                <a:avLst/>
                <a:gdLst>
                  <a:gd name="T0" fmla="*/ 0 w 66"/>
                  <a:gd name="T1" fmla="*/ 1 h 48"/>
                  <a:gd name="T2" fmla="*/ 1 w 66"/>
                  <a:gd name="T3" fmla="*/ 1 h 48"/>
                  <a:gd name="T4" fmla="*/ 1 w 66"/>
                  <a:gd name="T5" fmla="*/ 1 h 48"/>
                  <a:gd name="T6" fmla="*/ 1 w 66"/>
                  <a:gd name="T7" fmla="*/ 1 h 48"/>
                  <a:gd name="T8" fmla="*/ 1 w 66"/>
                  <a:gd name="T9" fmla="*/ 1 h 48"/>
                  <a:gd name="T10" fmla="*/ 1 w 66"/>
                  <a:gd name="T11" fmla="*/ 1 h 48"/>
                  <a:gd name="T12" fmla="*/ 1 w 66"/>
                  <a:gd name="T13" fmla="*/ 1 h 48"/>
                  <a:gd name="T14" fmla="*/ 1 w 66"/>
                  <a:gd name="T15" fmla="*/ 1 h 48"/>
                  <a:gd name="T16" fmla="*/ 1 w 66"/>
                  <a:gd name="T17" fmla="*/ 0 h 48"/>
                  <a:gd name="T18" fmla="*/ 1 w 66"/>
                  <a:gd name="T19" fmla="*/ 1 h 48"/>
                  <a:gd name="T20" fmla="*/ 1 w 66"/>
                  <a:gd name="T21" fmla="*/ 1 h 48"/>
                  <a:gd name="T22" fmla="*/ 1 w 66"/>
                  <a:gd name="T23" fmla="*/ 1 h 48"/>
                  <a:gd name="T24" fmla="*/ 1 w 66"/>
                  <a:gd name="T25" fmla="*/ 1 h 48"/>
                  <a:gd name="T26" fmla="*/ 1 w 66"/>
                  <a:gd name="T27" fmla="*/ 1 h 48"/>
                  <a:gd name="T28" fmla="*/ 1 w 66"/>
                  <a:gd name="T29" fmla="*/ 1 h 48"/>
                  <a:gd name="T30" fmla="*/ 1 w 66"/>
                  <a:gd name="T31" fmla="*/ 1 h 48"/>
                  <a:gd name="T32" fmla="*/ 1 w 66"/>
                  <a:gd name="T33" fmla="*/ 1 h 48"/>
                  <a:gd name="T34" fmla="*/ 1 w 66"/>
                  <a:gd name="T35" fmla="*/ 1 h 48"/>
                  <a:gd name="T36" fmla="*/ 1 w 66"/>
                  <a:gd name="T37" fmla="*/ 1 h 48"/>
                  <a:gd name="T38" fmla="*/ 1 w 66"/>
                  <a:gd name="T39" fmla="*/ 1 h 48"/>
                  <a:gd name="T40" fmla="*/ 1 w 66"/>
                  <a:gd name="T41" fmla="*/ 1 h 48"/>
                  <a:gd name="T42" fmla="*/ 1 w 66"/>
                  <a:gd name="T43" fmla="*/ 1 h 48"/>
                  <a:gd name="T44" fmla="*/ 1 w 66"/>
                  <a:gd name="T45" fmla="*/ 1 h 48"/>
                  <a:gd name="T46" fmla="*/ 1 w 66"/>
                  <a:gd name="T47" fmla="*/ 1 h 48"/>
                  <a:gd name="T48" fmla="*/ 0 w 66"/>
                  <a:gd name="T49" fmla="*/ 1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48"/>
                  <a:gd name="T77" fmla="*/ 66 w 66"/>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48">
                    <a:moveTo>
                      <a:pt x="0" y="22"/>
                    </a:moveTo>
                    <a:lnTo>
                      <a:pt x="8" y="18"/>
                    </a:lnTo>
                    <a:lnTo>
                      <a:pt x="15" y="15"/>
                    </a:lnTo>
                    <a:lnTo>
                      <a:pt x="22" y="13"/>
                    </a:lnTo>
                    <a:lnTo>
                      <a:pt x="29" y="9"/>
                    </a:lnTo>
                    <a:lnTo>
                      <a:pt x="36" y="6"/>
                    </a:lnTo>
                    <a:lnTo>
                      <a:pt x="41" y="3"/>
                    </a:lnTo>
                    <a:lnTo>
                      <a:pt x="46" y="1"/>
                    </a:lnTo>
                    <a:lnTo>
                      <a:pt x="50" y="0"/>
                    </a:lnTo>
                    <a:lnTo>
                      <a:pt x="57" y="1"/>
                    </a:lnTo>
                    <a:lnTo>
                      <a:pt x="61" y="9"/>
                    </a:lnTo>
                    <a:lnTo>
                      <a:pt x="65" y="18"/>
                    </a:lnTo>
                    <a:lnTo>
                      <a:pt x="66" y="29"/>
                    </a:lnTo>
                    <a:lnTo>
                      <a:pt x="65" y="30"/>
                    </a:lnTo>
                    <a:lnTo>
                      <a:pt x="61" y="31"/>
                    </a:lnTo>
                    <a:lnTo>
                      <a:pt x="57" y="34"/>
                    </a:lnTo>
                    <a:lnTo>
                      <a:pt x="51" y="38"/>
                    </a:lnTo>
                    <a:lnTo>
                      <a:pt x="44" y="41"/>
                    </a:lnTo>
                    <a:lnTo>
                      <a:pt x="38" y="44"/>
                    </a:lnTo>
                    <a:lnTo>
                      <a:pt x="34" y="47"/>
                    </a:lnTo>
                    <a:lnTo>
                      <a:pt x="30" y="48"/>
                    </a:lnTo>
                    <a:lnTo>
                      <a:pt x="20" y="48"/>
                    </a:lnTo>
                    <a:lnTo>
                      <a:pt x="12" y="43"/>
                    </a:lnTo>
                    <a:lnTo>
                      <a:pt x="5" y="33"/>
                    </a:lnTo>
                    <a:lnTo>
                      <a:pt x="0"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9" name="Freeform 29"/>
              <p:cNvSpPr>
                <a:spLocks/>
              </p:cNvSpPr>
              <p:nvPr/>
            </p:nvSpPr>
            <p:spPr bwMode="auto">
              <a:xfrm>
                <a:off x="4221" y="1028"/>
                <a:ext cx="37" cy="17"/>
              </a:xfrm>
              <a:custGeom>
                <a:avLst/>
                <a:gdLst>
                  <a:gd name="T0" fmla="*/ 1 w 74"/>
                  <a:gd name="T1" fmla="*/ 0 h 36"/>
                  <a:gd name="T2" fmla="*/ 1 w 74"/>
                  <a:gd name="T3" fmla="*/ 0 h 36"/>
                  <a:gd name="T4" fmla="*/ 1 w 74"/>
                  <a:gd name="T5" fmla="*/ 0 h 36"/>
                  <a:gd name="T6" fmla="*/ 1 w 74"/>
                  <a:gd name="T7" fmla="*/ 0 h 36"/>
                  <a:gd name="T8" fmla="*/ 1 w 74"/>
                  <a:gd name="T9" fmla="*/ 0 h 36"/>
                  <a:gd name="T10" fmla="*/ 1 w 74"/>
                  <a:gd name="T11" fmla="*/ 0 h 36"/>
                  <a:gd name="T12" fmla="*/ 1 w 74"/>
                  <a:gd name="T13" fmla="*/ 0 h 36"/>
                  <a:gd name="T14" fmla="*/ 1 w 74"/>
                  <a:gd name="T15" fmla="*/ 0 h 36"/>
                  <a:gd name="T16" fmla="*/ 1 w 74"/>
                  <a:gd name="T17" fmla="*/ 0 h 36"/>
                  <a:gd name="T18" fmla="*/ 1 w 74"/>
                  <a:gd name="T19" fmla="*/ 0 h 36"/>
                  <a:gd name="T20" fmla="*/ 1 w 74"/>
                  <a:gd name="T21" fmla="*/ 0 h 36"/>
                  <a:gd name="T22" fmla="*/ 1 w 74"/>
                  <a:gd name="T23" fmla="*/ 0 h 36"/>
                  <a:gd name="T24" fmla="*/ 0 w 74"/>
                  <a:gd name="T25" fmla="*/ 0 h 36"/>
                  <a:gd name="T26" fmla="*/ 1 w 74"/>
                  <a:gd name="T27" fmla="*/ 0 h 36"/>
                  <a:gd name="T28" fmla="*/ 1 w 74"/>
                  <a:gd name="T29" fmla="*/ 0 h 36"/>
                  <a:gd name="T30" fmla="*/ 1 w 74"/>
                  <a:gd name="T31" fmla="*/ 0 h 36"/>
                  <a:gd name="T32" fmla="*/ 1 w 74"/>
                  <a:gd name="T33" fmla="*/ 0 h 36"/>
                  <a:gd name="T34" fmla="*/ 1 w 74"/>
                  <a:gd name="T35" fmla="*/ 0 h 36"/>
                  <a:gd name="T36" fmla="*/ 1 w 74"/>
                  <a:gd name="T37" fmla="*/ 0 h 36"/>
                  <a:gd name="T38" fmla="*/ 1 w 74"/>
                  <a:gd name="T39" fmla="*/ 0 h 36"/>
                  <a:gd name="T40" fmla="*/ 1 w 74"/>
                  <a:gd name="T41" fmla="*/ 0 h 36"/>
                  <a:gd name="T42" fmla="*/ 1 w 74"/>
                  <a:gd name="T43" fmla="*/ 0 h 36"/>
                  <a:gd name="T44" fmla="*/ 1 w 74"/>
                  <a:gd name="T45" fmla="*/ 0 h 36"/>
                  <a:gd name="T46" fmla="*/ 1 w 74"/>
                  <a:gd name="T47" fmla="*/ 0 h 36"/>
                  <a:gd name="T48" fmla="*/ 1 w 74"/>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4"/>
                  <a:gd name="T76" fmla="*/ 0 h 36"/>
                  <a:gd name="T77" fmla="*/ 74 w 74"/>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4" h="36">
                    <a:moveTo>
                      <a:pt x="73" y="3"/>
                    </a:moveTo>
                    <a:lnTo>
                      <a:pt x="74" y="12"/>
                    </a:lnTo>
                    <a:lnTo>
                      <a:pt x="74" y="18"/>
                    </a:lnTo>
                    <a:lnTo>
                      <a:pt x="71" y="25"/>
                    </a:lnTo>
                    <a:lnTo>
                      <a:pt x="66" y="30"/>
                    </a:lnTo>
                    <a:lnTo>
                      <a:pt x="60" y="32"/>
                    </a:lnTo>
                    <a:lnTo>
                      <a:pt x="55" y="35"/>
                    </a:lnTo>
                    <a:lnTo>
                      <a:pt x="50" y="35"/>
                    </a:lnTo>
                    <a:lnTo>
                      <a:pt x="43" y="36"/>
                    </a:lnTo>
                    <a:lnTo>
                      <a:pt x="35" y="35"/>
                    </a:lnTo>
                    <a:lnTo>
                      <a:pt x="25" y="35"/>
                    </a:lnTo>
                    <a:lnTo>
                      <a:pt x="14" y="32"/>
                    </a:lnTo>
                    <a:lnTo>
                      <a:pt x="0" y="31"/>
                    </a:lnTo>
                    <a:lnTo>
                      <a:pt x="2" y="22"/>
                    </a:lnTo>
                    <a:lnTo>
                      <a:pt x="4" y="13"/>
                    </a:lnTo>
                    <a:lnTo>
                      <a:pt x="6" y="5"/>
                    </a:lnTo>
                    <a:lnTo>
                      <a:pt x="12" y="1"/>
                    </a:lnTo>
                    <a:lnTo>
                      <a:pt x="20" y="1"/>
                    </a:lnTo>
                    <a:lnTo>
                      <a:pt x="28" y="0"/>
                    </a:lnTo>
                    <a:lnTo>
                      <a:pt x="35" y="1"/>
                    </a:lnTo>
                    <a:lnTo>
                      <a:pt x="43" y="1"/>
                    </a:lnTo>
                    <a:lnTo>
                      <a:pt x="50" y="2"/>
                    </a:lnTo>
                    <a:lnTo>
                      <a:pt x="56" y="2"/>
                    </a:lnTo>
                    <a:lnTo>
                      <a:pt x="65" y="3"/>
                    </a:lnTo>
                    <a:lnTo>
                      <a:pt x="73"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0" name="Freeform 30"/>
              <p:cNvSpPr>
                <a:spLocks/>
              </p:cNvSpPr>
              <p:nvPr/>
            </p:nvSpPr>
            <p:spPr bwMode="auto">
              <a:xfrm>
                <a:off x="4131" y="1032"/>
                <a:ext cx="43" cy="20"/>
              </a:xfrm>
              <a:custGeom>
                <a:avLst/>
                <a:gdLst>
                  <a:gd name="T0" fmla="*/ 0 w 88"/>
                  <a:gd name="T1" fmla="*/ 0 h 42"/>
                  <a:gd name="T2" fmla="*/ 0 w 88"/>
                  <a:gd name="T3" fmla="*/ 0 h 42"/>
                  <a:gd name="T4" fmla="*/ 0 w 88"/>
                  <a:gd name="T5" fmla="*/ 0 h 42"/>
                  <a:gd name="T6" fmla="*/ 0 w 88"/>
                  <a:gd name="T7" fmla="*/ 0 h 42"/>
                  <a:gd name="T8" fmla="*/ 0 w 88"/>
                  <a:gd name="T9" fmla="*/ 0 h 42"/>
                  <a:gd name="T10" fmla="*/ 0 w 88"/>
                  <a:gd name="T11" fmla="*/ 0 h 42"/>
                  <a:gd name="T12" fmla="*/ 0 w 88"/>
                  <a:gd name="T13" fmla="*/ 0 h 42"/>
                  <a:gd name="T14" fmla="*/ 0 w 88"/>
                  <a:gd name="T15" fmla="*/ 0 h 42"/>
                  <a:gd name="T16" fmla="*/ 0 w 88"/>
                  <a:gd name="T17" fmla="*/ 0 h 42"/>
                  <a:gd name="T18" fmla="*/ 0 w 88"/>
                  <a:gd name="T19" fmla="*/ 0 h 42"/>
                  <a:gd name="T20" fmla="*/ 0 w 88"/>
                  <a:gd name="T21" fmla="*/ 0 h 42"/>
                  <a:gd name="T22" fmla="*/ 0 w 88"/>
                  <a:gd name="T23" fmla="*/ 0 h 42"/>
                  <a:gd name="T24" fmla="*/ 0 w 88"/>
                  <a:gd name="T25" fmla="*/ 0 h 42"/>
                  <a:gd name="T26" fmla="*/ 0 w 88"/>
                  <a:gd name="T27" fmla="*/ 0 h 42"/>
                  <a:gd name="T28" fmla="*/ 0 w 88"/>
                  <a:gd name="T29" fmla="*/ 0 h 42"/>
                  <a:gd name="T30" fmla="*/ 0 w 88"/>
                  <a:gd name="T31" fmla="*/ 0 h 42"/>
                  <a:gd name="T32" fmla="*/ 0 w 88"/>
                  <a:gd name="T33" fmla="*/ 0 h 42"/>
                  <a:gd name="T34" fmla="*/ 0 w 88"/>
                  <a:gd name="T35" fmla="*/ 0 h 42"/>
                  <a:gd name="T36" fmla="*/ 0 w 88"/>
                  <a:gd name="T37" fmla="*/ 0 h 42"/>
                  <a:gd name="T38" fmla="*/ 0 w 88"/>
                  <a:gd name="T39" fmla="*/ 0 h 42"/>
                  <a:gd name="T40" fmla="*/ 0 w 88"/>
                  <a:gd name="T41" fmla="*/ 0 h 42"/>
                  <a:gd name="T42" fmla="*/ 0 w 88"/>
                  <a:gd name="T43" fmla="*/ 0 h 42"/>
                  <a:gd name="T44" fmla="*/ 0 w 88"/>
                  <a:gd name="T45" fmla="*/ 0 h 42"/>
                  <a:gd name="T46" fmla="*/ 0 w 88"/>
                  <a:gd name="T47" fmla="*/ 0 h 42"/>
                  <a:gd name="T48" fmla="*/ 0 w 88"/>
                  <a:gd name="T49" fmla="*/ 0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8"/>
                  <a:gd name="T76" fmla="*/ 0 h 42"/>
                  <a:gd name="T77" fmla="*/ 88 w 88"/>
                  <a:gd name="T78" fmla="*/ 42 h 4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8" h="42">
                    <a:moveTo>
                      <a:pt x="0" y="8"/>
                    </a:moveTo>
                    <a:lnTo>
                      <a:pt x="14" y="8"/>
                    </a:lnTo>
                    <a:lnTo>
                      <a:pt x="27" y="8"/>
                    </a:lnTo>
                    <a:lnTo>
                      <a:pt x="36" y="7"/>
                    </a:lnTo>
                    <a:lnTo>
                      <a:pt x="45" y="5"/>
                    </a:lnTo>
                    <a:lnTo>
                      <a:pt x="54" y="4"/>
                    </a:lnTo>
                    <a:lnTo>
                      <a:pt x="62" y="1"/>
                    </a:lnTo>
                    <a:lnTo>
                      <a:pt x="73" y="0"/>
                    </a:lnTo>
                    <a:lnTo>
                      <a:pt x="84" y="0"/>
                    </a:lnTo>
                    <a:lnTo>
                      <a:pt x="85" y="9"/>
                    </a:lnTo>
                    <a:lnTo>
                      <a:pt x="88" y="20"/>
                    </a:lnTo>
                    <a:lnTo>
                      <a:pt x="88" y="29"/>
                    </a:lnTo>
                    <a:lnTo>
                      <a:pt x="84" y="36"/>
                    </a:lnTo>
                    <a:lnTo>
                      <a:pt x="80" y="38"/>
                    </a:lnTo>
                    <a:lnTo>
                      <a:pt x="74" y="40"/>
                    </a:lnTo>
                    <a:lnTo>
                      <a:pt x="67" y="42"/>
                    </a:lnTo>
                    <a:lnTo>
                      <a:pt x="59" y="42"/>
                    </a:lnTo>
                    <a:lnTo>
                      <a:pt x="52" y="42"/>
                    </a:lnTo>
                    <a:lnTo>
                      <a:pt x="45" y="40"/>
                    </a:lnTo>
                    <a:lnTo>
                      <a:pt x="38" y="40"/>
                    </a:lnTo>
                    <a:lnTo>
                      <a:pt x="34" y="39"/>
                    </a:lnTo>
                    <a:lnTo>
                      <a:pt x="20" y="36"/>
                    </a:lnTo>
                    <a:lnTo>
                      <a:pt x="12" y="30"/>
                    </a:lnTo>
                    <a:lnTo>
                      <a:pt x="6" y="2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1" name="Freeform 31"/>
              <p:cNvSpPr>
                <a:spLocks/>
              </p:cNvSpPr>
              <p:nvPr/>
            </p:nvSpPr>
            <p:spPr bwMode="auto">
              <a:xfrm>
                <a:off x="3915" y="1011"/>
                <a:ext cx="27" cy="38"/>
              </a:xfrm>
              <a:custGeom>
                <a:avLst/>
                <a:gdLst>
                  <a:gd name="T0" fmla="*/ 0 w 55"/>
                  <a:gd name="T1" fmla="*/ 1 h 76"/>
                  <a:gd name="T2" fmla="*/ 0 w 55"/>
                  <a:gd name="T3" fmla="*/ 1 h 76"/>
                  <a:gd name="T4" fmla="*/ 0 w 55"/>
                  <a:gd name="T5" fmla="*/ 1 h 76"/>
                  <a:gd name="T6" fmla="*/ 0 w 55"/>
                  <a:gd name="T7" fmla="*/ 1 h 76"/>
                  <a:gd name="T8" fmla="*/ 0 w 55"/>
                  <a:gd name="T9" fmla="*/ 1 h 76"/>
                  <a:gd name="T10" fmla="*/ 0 w 55"/>
                  <a:gd name="T11" fmla="*/ 1 h 76"/>
                  <a:gd name="T12" fmla="*/ 0 w 55"/>
                  <a:gd name="T13" fmla="*/ 1 h 76"/>
                  <a:gd name="T14" fmla="*/ 0 w 55"/>
                  <a:gd name="T15" fmla="*/ 1 h 76"/>
                  <a:gd name="T16" fmla="*/ 0 w 55"/>
                  <a:gd name="T17" fmla="*/ 1 h 76"/>
                  <a:gd name="T18" fmla="*/ 0 w 55"/>
                  <a:gd name="T19" fmla="*/ 1 h 76"/>
                  <a:gd name="T20" fmla="*/ 0 w 55"/>
                  <a:gd name="T21" fmla="*/ 1 h 76"/>
                  <a:gd name="T22" fmla="*/ 0 w 55"/>
                  <a:gd name="T23" fmla="*/ 1 h 76"/>
                  <a:gd name="T24" fmla="*/ 0 w 55"/>
                  <a:gd name="T25" fmla="*/ 1 h 76"/>
                  <a:gd name="T26" fmla="*/ 0 w 55"/>
                  <a:gd name="T27" fmla="*/ 1 h 76"/>
                  <a:gd name="T28" fmla="*/ 0 w 55"/>
                  <a:gd name="T29" fmla="*/ 1 h 76"/>
                  <a:gd name="T30" fmla="*/ 0 w 55"/>
                  <a:gd name="T31" fmla="*/ 1 h 76"/>
                  <a:gd name="T32" fmla="*/ 0 w 55"/>
                  <a:gd name="T33" fmla="*/ 0 h 76"/>
                  <a:gd name="T34" fmla="*/ 0 w 55"/>
                  <a:gd name="T35" fmla="*/ 1 h 76"/>
                  <a:gd name="T36" fmla="*/ 0 w 55"/>
                  <a:gd name="T37" fmla="*/ 1 h 76"/>
                  <a:gd name="T38" fmla="*/ 0 w 55"/>
                  <a:gd name="T39" fmla="*/ 1 h 76"/>
                  <a:gd name="T40" fmla="*/ 0 w 55"/>
                  <a:gd name="T41" fmla="*/ 1 h 76"/>
                  <a:gd name="T42" fmla="*/ 0 w 55"/>
                  <a:gd name="T43" fmla="*/ 1 h 76"/>
                  <a:gd name="T44" fmla="*/ 0 w 55"/>
                  <a:gd name="T45" fmla="*/ 1 h 76"/>
                  <a:gd name="T46" fmla="*/ 0 w 55"/>
                  <a:gd name="T47" fmla="*/ 1 h 76"/>
                  <a:gd name="T48" fmla="*/ 0 w 55"/>
                  <a:gd name="T49" fmla="*/ 1 h 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5"/>
                  <a:gd name="T76" fmla="*/ 0 h 76"/>
                  <a:gd name="T77" fmla="*/ 55 w 55"/>
                  <a:gd name="T78" fmla="*/ 76 h 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5" h="76">
                    <a:moveTo>
                      <a:pt x="55" y="39"/>
                    </a:moveTo>
                    <a:lnTo>
                      <a:pt x="55" y="48"/>
                    </a:lnTo>
                    <a:lnTo>
                      <a:pt x="55" y="58"/>
                    </a:lnTo>
                    <a:lnTo>
                      <a:pt x="53" y="68"/>
                    </a:lnTo>
                    <a:lnTo>
                      <a:pt x="49" y="76"/>
                    </a:lnTo>
                    <a:lnTo>
                      <a:pt x="42" y="73"/>
                    </a:lnTo>
                    <a:lnTo>
                      <a:pt x="36" y="70"/>
                    </a:lnTo>
                    <a:lnTo>
                      <a:pt x="29" y="66"/>
                    </a:lnTo>
                    <a:lnTo>
                      <a:pt x="23" y="62"/>
                    </a:lnTo>
                    <a:lnTo>
                      <a:pt x="16" y="58"/>
                    </a:lnTo>
                    <a:lnTo>
                      <a:pt x="12" y="53"/>
                    </a:lnTo>
                    <a:lnTo>
                      <a:pt x="7" y="48"/>
                    </a:lnTo>
                    <a:lnTo>
                      <a:pt x="4" y="42"/>
                    </a:lnTo>
                    <a:lnTo>
                      <a:pt x="0" y="33"/>
                    </a:lnTo>
                    <a:lnTo>
                      <a:pt x="0" y="21"/>
                    </a:lnTo>
                    <a:lnTo>
                      <a:pt x="0" y="10"/>
                    </a:lnTo>
                    <a:lnTo>
                      <a:pt x="1" y="0"/>
                    </a:lnTo>
                    <a:lnTo>
                      <a:pt x="10" y="8"/>
                    </a:lnTo>
                    <a:lnTo>
                      <a:pt x="16" y="16"/>
                    </a:lnTo>
                    <a:lnTo>
                      <a:pt x="21" y="25"/>
                    </a:lnTo>
                    <a:lnTo>
                      <a:pt x="29" y="33"/>
                    </a:lnTo>
                    <a:lnTo>
                      <a:pt x="36" y="38"/>
                    </a:lnTo>
                    <a:lnTo>
                      <a:pt x="42" y="39"/>
                    </a:lnTo>
                    <a:lnTo>
                      <a:pt x="47" y="39"/>
                    </a:lnTo>
                    <a:lnTo>
                      <a:pt x="55"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2" name="Freeform 32"/>
              <p:cNvSpPr>
                <a:spLocks/>
              </p:cNvSpPr>
              <p:nvPr/>
            </p:nvSpPr>
            <p:spPr bwMode="auto">
              <a:xfrm>
                <a:off x="3614" y="732"/>
                <a:ext cx="703" cy="537"/>
              </a:xfrm>
              <a:custGeom>
                <a:avLst/>
                <a:gdLst>
                  <a:gd name="T0" fmla="*/ 1 w 1405"/>
                  <a:gd name="T1" fmla="*/ 0 h 1075"/>
                  <a:gd name="T2" fmla="*/ 1 w 1405"/>
                  <a:gd name="T3" fmla="*/ 0 h 1075"/>
                  <a:gd name="T4" fmla="*/ 1 w 1405"/>
                  <a:gd name="T5" fmla="*/ 0 h 1075"/>
                  <a:gd name="T6" fmla="*/ 1 w 1405"/>
                  <a:gd name="T7" fmla="*/ 0 h 1075"/>
                  <a:gd name="T8" fmla="*/ 1 w 1405"/>
                  <a:gd name="T9" fmla="*/ 0 h 1075"/>
                  <a:gd name="T10" fmla="*/ 1 w 1405"/>
                  <a:gd name="T11" fmla="*/ 0 h 1075"/>
                  <a:gd name="T12" fmla="*/ 1 w 1405"/>
                  <a:gd name="T13" fmla="*/ 0 h 1075"/>
                  <a:gd name="T14" fmla="*/ 1 w 1405"/>
                  <a:gd name="T15" fmla="*/ 0 h 1075"/>
                  <a:gd name="T16" fmla="*/ 1 w 1405"/>
                  <a:gd name="T17" fmla="*/ 0 h 1075"/>
                  <a:gd name="T18" fmla="*/ 1 w 1405"/>
                  <a:gd name="T19" fmla="*/ 0 h 1075"/>
                  <a:gd name="T20" fmla="*/ 1 w 1405"/>
                  <a:gd name="T21" fmla="*/ 0 h 1075"/>
                  <a:gd name="T22" fmla="*/ 1 w 1405"/>
                  <a:gd name="T23" fmla="*/ 0 h 1075"/>
                  <a:gd name="T24" fmla="*/ 1 w 1405"/>
                  <a:gd name="T25" fmla="*/ 0 h 1075"/>
                  <a:gd name="T26" fmla="*/ 1 w 1405"/>
                  <a:gd name="T27" fmla="*/ 0 h 1075"/>
                  <a:gd name="T28" fmla="*/ 1 w 1405"/>
                  <a:gd name="T29" fmla="*/ 0 h 1075"/>
                  <a:gd name="T30" fmla="*/ 1 w 1405"/>
                  <a:gd name="T31" fmla="*/ 0 h 1075"/>
                  <a:gd name="T32" fmla="*/ 1 w 1405"/>
                  <a:gd name="T33" fmla="*/ 0 h 1075"/>
                  <a:gd name="T34" fmla="*/ 1 w 1405"/>
                  <a:gd name="T35" fmla="*/ 0 h 1075"/>
                  <a:gd name="T36" fmla="*/ 1 w 1405"/>
                  <a:gd name="T37" fmla="*/ 0 h 1075"/>
                  <a:gd name="T38" fmla="*/ 1 w 1405"/>
                  <a:gd name="T39" fmla="*/ 0 h 1075"/>
                  <a:gd name="T40" fmla="*/ 1 w 1405"/>
                  <a:gd name="T41" fmla="*/ 0 h 1075"/>
                  <a:gd name="T42" fmla="*/ 1 w 1405"/>
                  <a:gd name="T43" fmla="*/ 0 h 1075"/>
                  <a:gd name="T44" fmla="*/ 1 w 1405"/>
                  <a:gd name="T45" fmla="*/ 0 h 1075"/>
                  <a:gd name="T46" fmla="*/ 1 w 1405"/>
                  <a:gd name="T47" fmla="*/ 0 h 1075"/>
                  <a:gd name="T48" fmla="*/ 1 w 1405"/>
                  <a:gd name="T49" fmla="*/ 0 h 1075"/>
                  <a:gd name="T50" fmla="*/ 1 w 1405"/>
                  <a:gd name="T51" fmla="*/ 0 h 1075"/>
                  <a:gd name="T52" fmla="*/ 1 w 1405"/>
                  <a:gd name="T53" fmla="*/ 0 h 1075"/>
                  <a:gd name="T54" fmla="*/ 1 w 1405"/>
                  <a:gd name="T55" fmla="*/ 0 h 1075"/>
                  <a:gd name="T56" fmla="*/ 1 w 1405"/>
                  <a:gd name="T57" fmla="*/ 0 h 1075"/>
                  <a:gd name="T58" fmla="*/ 1 w 1405"/>
                  <a:gd name="T59" fmla="*/ 0 h 1075"/>
                  <a:gd name="T60" fmla="*/ 1 w 1405"/>
                  <a:gd name="T61" fmla="*/ 0 h 1075"/>
                  <a:gd name="T62" fmla="*/ 1 w 1405"/>
                  <a:gd name="T63" fmla="*/ 0 h 1075"/>
                  <a:gd name="T64" fmla="*/ 1 w 1405"/>
                  <a:gd name="T65" fmla="*/ 0 h 1075"/>
                  <a:gd name="T66" fmla="*/ 1 w 1405"/>
                  <a:gd name="T67" fmla="*/ 0 h 1075"/>
                  <a:gd name="T68" fmla="*/ 1 w 1405"/>
                  <a:gd name="T69" fmla="*/ 0 h 1075"/>
                  <a:gd name="T70" fmla="*/ 1 w 1405"/>
                  <a:gd name="T71" fmla="*/ 0 h 1075"/>
                  <a:gd name="T72" fmla="*/ 1 w 1405"/>
                  <a:gd name="T73" fmla="*/ 0 h 1075"/>
                  <a:gd name="T74" fmla="*/ 1 w 1405"/>
                  <a:gd name="T75" fmla="*/ 0 h 1075"/>
                  <a:gd name="T76" fmla="*/ 1 w 1405"/>
                  <a:gd name="T77" fmla="*/ 0 h 1075"/>
                  <a:gd name="T78" fmla="*/ 1 w 1405"/>
                  <a:gd name="T79" fmla="*/ 0 h 1075"/>
                  <a:gd name="T80" fmla="*/ 1 w 1405"/>
                  <a:gd name="T81" fmla="*/ 0 h 1075"/>
                  <a:gd name="T82" fmla="*/ 1 w 1405"/>
                  <a:gd name="T83" fmla="*/ 0 h 1075"/>
                  <a:gd name="T84" fmla="*/ 1 w 1405"/>
                  <a:gd name="T85" fmla="*/ 0 h 1075"/>
                  <a:gd name="T86" fmla="*/ 1 w 1405"/>
                  <a:gd name="T87" fmla="*/ 0 h 1075"/>
                  <a:gd name="T88" fmla="*/ 1 w 1405"/>
                  <a:gd name="T89" fmla="*/ 0 h 1075"/>
                  <a:gd name="T90" fmla="*/ 1 w 1405"/>
                  <a:gd name="T91" fmla="*/ 0 h 1075"/>
                  <a:gd name="T92" fmla="*/ 1 w 1405"/>
                  <a:gd name="T93" fmla="*/ 0 h 1075"/>
                  <a:gd name="T94" fmla="*/ 1 w 1405"/>
                  <a:gd name="T95" fmla="*/ 0 h 1075"/>
                  <a:gd name="T96" fmla="*/ 1 w 1405"/>
                  <a:gd name="T97" fmla="*/ 0 h 1075"/>
                  <a:gd name="T98" fmla="*/ 1 w 1405"/>
                  <a:gd name="T99" fmla="*/ 0 h 1075"/>
                  <a:gd name="T100" fmla="*/ 1 w 1405"/>
                  <a:gd name="T101" fmla="*/ 0 h 1075"/>
                  <a:gd name="T102" fmla="*/ 1 w 1405"/>
                  <a:gd name="T103" fmla="*/ 0 h 1075"/>
                  <a:gd name="T104" fmla="*/ 1 w 1405"/>
                  <a:gd name="T105" fmla="*/ 0 h 1075"/>
                  <a:gd name="T106" fmla="*/ 1 w 1405"/>
                  <a:gd name="T107" fmla="*/ 0 h 1075"/>
                  <a:gd name="T108" fmla="*/ 1 w 1405"/>
                  <a:gd name="T109" fmla="*/ 0 h 1075"/>
                  <a:gd name="T110" fmla="*/ 1 w 1405"/>
                  <a:gd name="T111" fmla="*/ 0 h 1075"/>
                  <a:gd name="T112" fmla="*/ 1 w 1405"/>
                  <a:gd name="T113" fmla="*/ 0 h 1075"/>
                  <a:gd name="T114" fmla="*/ 1 w 1405"/>
                  <a:gd name="T115" fmla="*/ 0 h 1075"/>
                  <a:gd name="T116" fmla="*/ 1 w 1405"/>
                  <a:gd name="T117" fmla="*/ 0 h 10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05"/>
                  <a:gd name="T178" fmla="*/ 0 h 1075"/>
                  <a:gd name="T179" fmla="*/ 1405 w 1405"/>
                  <a:gd name="T180" fmla="*/ 1075 h 107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05" h="1075">
                    <a:moveTo>
                      <a:pt x="331" y="9"/>
                    </a:moveTo>
                    <a:lnTo>
                      <a:pt x="325" y="6"/>
                    </a:lnTo>
                    <a:lnTo>
                      <a:pt x="312" y="2"/>
                    </a:lnTo>
                    <a:lnTo>
                      <a:pt x="296" y="1"/>
                    </a:lnTo>
                    <a:lnTo>
                      <a:pt x="275" y="0"/>
                    </a:lnTo>
                    <a:lnTo>
                      <a:pt x="250" y="0"/>
                    </a:lnTo>
                    <a:lnTo>
                      <a:pt x="223" y="0"/>
                    </a:lnTo>
                    <a:lnTo>
                      <a:pt x="195" y="1"/>
                    </a:lnTo>
                    <a:lnTo>
                      <a:pt x="166" y="2"/>
                    </a:lnTo>
                    <a:lnTo>
                      <a:pt x="136" y="5"/>
                    </a:lnTo>
                    <a:lnTo>
                      <a:pt x="107" y="6"/>
                    </a:lnTo>
                    <a:lnTo>
                      <a:pt x="81" y="8"/>
                    </a:lnTo>
                    <a:lnTo>
                      <a:pt x="56" y="10"/>
                    </a:lnTo>
                    <a:lnTo>
                      <a:pt x="36" y="13"/>
                    </a:lnTo>
                    <a:lnTo>
                      <a:pt x="18" y="15"/>
                    </a:lnTo>
                    <a:lnTo>
                      <a:pt x="7" y="16"/>
                    </a:lnTo>
                    <a:lnTo>
                      <a:pt x="1" y="17"/>
                    </a:lnTo>
                    <a:lnTo>
                      <a:pt x="0" y="35"/>
                    </a:lnTo>
                    <a:lnTo>
                      <a:pt x="9" y="76"/>
                    </a:lnTo>
                    <a:lnTo>
                      <a:pt x="28" y="135"/>
                    </a:lnTo>
                    <a:lnTo>
                      <a:pt x="52" y="200"/>
                    </a:lnTo>
                    <a:lnTo>
                      <a:pt x="77" y="268"/>
                    </a:lnTo>
                    <a:lnTo>
                      <a:pt x="101" y="328"/>
                    </a:lnTo>
                    <a:lnTo>
                      <a:pt x="121" y="374"/>
                    </a:lnTo>
                    <a:lnTo>
                      <a:pt x="134" y="397"/>
                    </a:lnTo>
                    <a:lnTo>
                      <a:pt x="138" y="404"/>
                    </a:lnTo>
                    <a:lnTo>
                      <a:pt x="149" y="422"/>
                    </a:lnTo>
                    <a:lnTo>
                      <a:pt x="163" y="446"/>
                    </a:lnTo>
                    <a:lnTo>
                      <a:pt x="183" y="475"/>
                    </a:lnTo>
                    <a:lnTo>
                      <a:pt x="206" y="507"/>
                    </a:lnTo>
                    <a:lnTo>
                      <a:pt x="230" y="539"/>
                    </a:lnTo>
                    <a:lnTo>
                      <a:pt x="257" y="570"/>
                    </a:lnTo>
                    <a:lnTo>
                      <a:pt x="284" y="597"/>
                    </a:lnTo>
                    <a:lnTo>
                      <a:pt x="304" y="614"/>
                    </a:lnTo>
                    <a:lnTo>
                      <a:pt x="320" y="629"/>
                    </a:lnTo>
                    <a:lnTo>
                      <a:pt x="334" y="643"/>
                    </a:lnTo>
                    <a:lnTo>
                      <a:pt x="347" y="654"/>
                    </a:lnTo>
                    <a:lnTo>
                      <a:pt x="359" y="667"/>
                    </a:lnTo>
                    <a:lnTo>
                      <a:pt x="374" y="681"/>
                    </a:lnTo>
                    <a:lnTo>
                      <a:pt x="390" y="696"/>
                    </a:lnTo>
                    <a:lnTo>
                      <a:pt x="410" y="713"/>
                    </a:lnTo>
                    <a:lnTo>
                      <a:pt x="420" y="722"/>
                    </a:lnTo>
                    <a:lnTo>
                      <a:pt x="435" y="733"/>
                    </a:lnTo>
                    <a:lnTo>
                      <a:pt x="453" y="745"/>
                    </a:lnTo>
                    <a:lnTo>
                      <a:pt x="470" y="757"/>
                    </a:lnTo>
                    <a:lnTo>
                      <a:pt x="488" y="768"/>
                    </a:lnTo>
                    <a:lnTo>
                      <a:pt x="506" y="777"/>
                    </a:lnTo>
                    <a:lnTo>
                      <a:pt x="521" y="784"/>
                    </a:lnTo>
                    <a:lnTo>
                      <a:pt x="532" y="788"/>
                    </a:lnTo>
                    <a:lnTo>
                      <a:pt x="543" y="790"/>
                    </a:lnTo>
                    <a:lnTo>
                      <a:pt x="561" y="791"/>
                    </a:lnTo>
                    <a:lnTo>
                      <a:pt x="586" y="792"/>
                    </a:lnTo>
                    <a:lnTo>
                      <a:pt x="616" y="794"/>
                    </a:lnTo>
                    <a:lnTo>
                      <a:pt x="651" y="794"/>
                    </a:lnTo>
                    <a:lnTo>
                      <a:pt x="688" y="795"/>
                    </a:lnTo>
                    <a:lnTo>
                      <a:pt x="728" y="795"/>
                    </a:lnTo>
                    <a:lnTo>
                      <a:pt x="769" y="795"/>
                    </a:lnTo>
                    <a:lnTo>
                      <a:pt x="811" y="795"/>
                    </a:lnTo>
                    <a:lnTo>
                      <a:pt x="851" y="795"/>
                    </a:lnTo>
                    <a:lnTo>
                      <a:pt x="889" y="795"/>
                    </a:lnTo>
                    <a:lnTo>
                      <a:pt x="925" y="796"/>
                    </a:lnTo>
                    <a:lnTo>
                      <a:pt x="956" y="796"/>
                    </a:lnTo>
                    <a:lnTo>
                      <a:pt x="984" y="797"/>
                    </a:lnTo>
                    <a:lnTo>
                      <a:pt x="1003" y="799"/>
                    </a:lnTo>
                    <a:lnTo>
                      <a:pt x="1017" y="800"/>
                    </a:lnTo>
                    <a:lnTo>
                      <a:pt x="1024" y="802"/>
                    </a:lnTo>
                    <a:lnTo>
                      <a:pt x="1032" y="804"/>
                    </a:lnTo>
                    <a:lnTo>
                      <a:pt x="1039" y="805"/>
                    </a:lnTo>
                    <a:lnTo>
                      <a:pt x="1047" y="805"/>
                    </a:lnTo>
                    <a:lnTo>
                      <a:pt x="1056" y="806"/>
                    </a:lnTo>
                    <a:lnTo>
                      <a:pt x="1068" y="807"/>
                    </a:lnTo>
                    <a:lnTo>
                      <a:pt x="1082" y="807"/>
                    </a:lnTo>
                    <a:lnTo>
                      <a:pt x="1099" y="807"/>
                    </a:lnTo>
                    <a:lnTo>
                      <a:pt x="1106" y="810"/>
                    </a:lnTo>
                    <a:lnTo>
                      <a:pt x="1111" y="812"/>
                    </a:lnTo>
                    <a:lnTo>
                      <a:pt x="1116" y="814"/>
                    </a:lnTo>
                    <a:lnTo>
                      <a:pt x="1120" y="815"/>
                    </a:lnTo>
                    <a:lnTo>
                      <a:pt x="1124" y="818"/>
                    </a:lnTo>
                    <a:lnTo>
                      <a:pt x="1128" y="820"/>
                    </a:lnTo>
                    <a:lnTo>
                      <a:pt x="1130" y="821"/>
                    </a:lnTo>
                    <a:lnTo>
                      <a:pt x="1134" y="821"/>
                    </a:lnTo>
                    <a:lnTo>
                      <a:pt x="1138" y="820"/>
                    </a:lnTo>
                    <a:lnTo>
                      <a:pt x="1140" y="819"/>
                    </a:lnTo>
                    <a:lnTo>
                      <a:pt x="1142" y="817"/>
                    </a:lnTo>
                    <a:lnTo>
                      <a:pt x="1143" y="814"/>
                    </a:lnTo>
                    <a:lnTo>
                      <a:pt x="1144" y="812"/>
                    </a:lnTo>
                    <a:lnTo>
                      <a:pt x="1149" y="811"/>
                    </a:lnTo>
                    <a:lnTo>
                      <a:pt x="1155" y="810"/>
                    </a:lnTo>
                    <a:lnTo>
                      <a:pt x="1166" y="810"/>
                    </a:lnTo>
                    <a:lnTo>
                      <a:pt x="1176" y="814"/>
                    </a:lnTo>
                    <a:lnTo>
                      <a:pt x="1182" y="822"/>
                    </a:lnTo>
                    <a:lnTo>
                      <a:pt x="1185" y="834"/>
                    </a:lnTo>
                    <a:lnTo>
                      <a:pt x="1190" y="845"/>
                    </a:lnTo>
                    <a:lnTo>
                      <a:pt x="1193" y="852"/>
                    </a:lnTo>
                    <a:lnTo>
                      <a:pt x="1198" y="860"/>
                    </a:lnTo>
                    <a:lnTo>
                      <a:pt x="1203" y="868"/>
                    </a:lnTo>
                    <a:lnTo>
                      <a:pt x="1208" y="875"/>
                    </a:lnTo>
                    <a:lnTo>
                      <a:pt x="1214" y="882"/>
                    </a:lnTo>
                    <a:lnTo>
                      <a:pt x="1220" y="888"/>
                    </a:lnTo>
                    <a:lnTo>
                      <a:pt x="1227" y="894"/>
                    </a:lnTo>
                    <a:lnTo>
                      <a:pt x="1234" y="898"/>
                    </a:lnTo>
                    <a:lnTo>
                      <a:pt x="1241" y="903"/>
                    </a:lnTo>
                    <a:lnTo>
                      <a:pt x="1248" y="908"/>
                    </a:lnTo>
                    <a:lnTo>
                      <a:pt x="1255" y="914"/>
                    </a:lnTo>
                    <a:lnTo>
                      <a:pt x="1263" y="923"/>
                    </a:lnTo>
                    <a:lnTo>
                      <a:pt x="1271" y="932"/>
                    </a:lnTo>
                    <a:lnTo>
                      <a:pt x="1280" y="942"/>
                    </a:lnTo>
                    <a:lnTo>
                      <a:pt x="1289" y="954"/>
                    </a:lnTo>
                    <a:lnTo>
                      <a:pt x="1301" y="966"/>
                    </a:lnTo>
                    <a:lnTo>
                      <a:pt x="1306" y="979"/>
                    </a:lnTo>
                    <a:lnTo>
                      <a:pt x="1310" y="997"/>
                    </a:lnTo>
                    <a:lnTo>
                      <a:pt x="1312" y="1016"/>
                    </a:lnTo>
                    <a:lnTo>
                      <a:pt x="1316" y="1030"/>
                    </a:lnTo>
                    <a:lnTo>
                      <a:pt x="1319" y="1039"/>
                    </a:lnTo>
                    <a:lnTo>
                      <a:pt x="1322" y="1046"/>
                    </a:lnTo>
                    <a:lnTo>
                      <a:pt x="1328" y="1052"/>
                    </a:lnTo>
                    <a:lnTo>
                      <a:pt x="1333" y="1056"/>
                    </a:lnTo>
                    <a:lnTo>
                      <a:pt x="1340" y="1060"/>
                    </a:lnTo>
                    <a:lnTo>
                      <a:pt x="1347" y="1063"/>
                    </a:lnTo>
                    <a:lnTo>
                      <a:pt x="1355" y="1068"/>
                    </a:lnTo>
                    <a:lnTo>
                      <a:pt x="1364" y="1071"/>
                    </a:lnTo>
                    <a:lnTo>
                      <a:pt x="1369" y="1072"/>
                    </a:lnTo>
                    <a:lnTo>
                      <a:pt x="1373" y="1073"/>
                    </a:lnTo>
                    <a:lnTo>
                      <a:pt x="1379" y="1075"/>
                    </a:lnTo>
                    <a:lnTo>
                      <a:pt x="1385" y="1073"/>
                    </a:lnTo>
                    <a:lnTo>
                      <a:pt x="1390" y="1073"/>
                    </a:lnTo>
                    <a:lnTo>
                      <a:pt x="1395" y="1071"/>
                    </a:lnTo>
                    <a:lnTo>
                      <a:pt x="1399" y="1069"/>
                    </a:lnTo>
                    <a:lnTo>
                      <a:pt x="1401" y="1065"/>
                    </a:lnTo>
                    <a:lnTo>
                      <a:pt x="1403" y="1032"/>
                    </a:lnTo>
                    <a:lnTo>
                      <a:pt x="1405" y="962"/>
                    </a:lnTo>
                    <a:lnTo>
                      <a:pt x="1405" y="891"/>
                    </a:lnTo>
                    <a:lnTo>
                      <a:pt x="1403" y="852"/>
                    </a:lnTo>
                    <a:lnTo>
                      <a:pt x="1399" y="844"/>
                    </a:lnTo>
                    <a:lnTo>
                      <a:pt x="1394" y="836"/>
                    </a:lnTo>
                    <a:lnTo>
                      <a:pt x="1390" y="829"/>
                    </a:lnTo>
                    <a:lnTo>
                      <a:pt x="1386" y="822"/>
                    </a:lnTo>
                    <a:lnTo>
                      <a:pt x="1381" y="817"/>
                    </a:lnTo>
                    <a:lnTo>
                      <a:pt x="1377" y="809"/>
                    </a:lnTo>
                    <a:lnTo>
                      <a:pt x="1372" y="802"/>
                    </a:lnTo>
                    <a:lnTo>
                      <a:pt x="1367" y="792"/>
                    </a:lnTo>
                    <a:lnTo>
                      <a:pt x="1358" y="782"/>
                    </a:lnTo>
                    <a:lnTo>
                      <a:pt x="1348" y="773"/>
                    </a:lnTo>
                    <a:lnTo>
                      <a:pt x="1340" y="764"/>
                    </a:lnTo>
                    <a:lnTo>
                      <a:pt x="1337" y="752"/>
                    </a:lnTo>
                    <a:lnTo>
                      <a:pt x="1343" y="744"/>
                    </a:lnTo>
                    <a:lnTo>
                      <a:pt x="1354" y="742"/>
                    </a:lnTo>
                    <a:lnTo>
                      <a:pt x="1362" y="739"/>
                    </a:lnTo>
                    <a:lnTo>
                      <a:pt x="1363" y="731"/>
                    </a:lnTo>
                    <a:lnTo>
                      <a:pt x="1361" y="705"/>
                    </a:lnTo>
                    <a:lnTo>
                      <a:pt x="1362" y="667"/>
                    </a:lnTo>
                    <a:lnTo>
                      <a:pt x="1362" y="630"/>
                    </a:lnTo>
                    <a:lnTo>
                      <a:pt x="1361" y="608"/>
                    </a:lnTo>
                    <a:lnTo>
                      <a:pt x="1356" y="602"/>
                    </a:lnTo>
                    <a:lnTo>
                      <a:pt x="1349" y="598"/>
                    </a:lnTo>
                    <a:lnTo>
                      <a:pt x="1339" y="595"/>
                    </a:lnTo>
                    <a:lnTo>
                      <a:pt x="1327" y="594"/>
                    </a:lnTo>
                    <a:lnTo>
                      <a:pt x="1313" y="593"/>
                    </a:lnTo>
                    <a:lnTo>
                      <a:pt x="1301" y="594"/>
                    </a:lnTo>
                    <a:lnTo>
                      <a:pt x="1289" y="594"/>
                    </a:lnTo>
                    <a:lnTo>
                      <a:pt x="1279" y="595"/>
                    </a:lnTo>
                    <a:lnTo>
                      <a:pt x="1269" y="599"/>
                    </a:lnTo>
                    <a:lnTo>
                      <a:pt x="1261" y="607"/>
                    </a:lnTo>
                    <a:lnTo>
                      <a:pt x="1257" y="616"/>
                    </a:lnTo>
                    <a:lnTo>
                      <a:pt x="1260" y="623"/>
                    </a:lnTo>
                    <a:lnTo>
                      <a:pt x="1275" y="632"/>
                    </a:lnTo>
                    <a:lnTo>
                      <a:pt x="1283" y="643"/>
                    </a:lnTo>
                    <a:lnTo>
                      <a:pt x="1287" y="654"/>
                    </a:lnTo>
                    <a:lnTo>
                      <a:pt x="1284" y="668"/>
                    </a:lnTo>
                    <a:lnTo>
                      <a:pt x="1274" y="667"/>
                    </a:lnTo>
                    <a:lnTo>
                      <a:pt x="1259" y="666"/>
                    </a:lnTo>
                    <a:lnTo>
                      <a:pt x="1243" y="666"/>
                    </a:lnTo>
                    <a:lnTo>
                      <a:pt x="1225" y="665"/>
                    </a:lnTo>
                    <a:lnTo>
                      <a:pt x="1206" y="666"/>
                    </a:lnTo>
                    <a:lnTo>
                      <a:pt x="1190" y="666"/>
                    </a:lnTo>
                    <a:lnTo>
                      <a:pt x="1175" y="666"/>
                    </a:lnTo>
                    <a:lnTo>
                      <a:pt x="1165" y="666"/>
                    </a:lnTo>
                    <a:lnTo>
                      <a:pt x="1164" y="654"/>
                    </a:lnTo>
                    <a:lnTo>
                      <a:pt x="1166" y="644"/>
                    </a:lnTo>
                    <a:lnTo>
                      <a:pt x="1172" y="635"/>
                    </a:lnTo>
                    <a:lnTo>
                      <a:pt x="1181" y="629"/>
                    </a:lnTo>
                    <a:lnTo>
                      <a:pt x="1188" y="627"/>
                    </a:lnTo>
                    <a:lnTo>
                      <a:pt x="1193" y="625"/>
                    </a:lnTo>
                    <a:lnTo>
                      <a:pt x="1199" y="625"/>
                    </a:lnTo>
                    <a:lnTo>
                      <a:pt x="1204" y="625"/>
                    </a:lnTo>
                    <a:lnTo>
                      <a:pt x="1210" y="625"/>
                    </a:lnTo>
                    <a:lnTo>
                      <a:pt x="1215" y="625"/>
                    </a:lnTo>
                    <a:lnTo>
                      <a:pt x="1221" y="625"/>
                    </a:lnTo>
                    <a:lnTo>
                      <a:pt x="1228" y="625"/>
                    </a:lnTo>
                    <a:lnTo>
                      <a:pt x="1228" y="593"/>
                    </a:lnTo>
                    <a:lnTo>
                      <a:pt x="1102" y="601"/>
                    </a:lnTo>
                    <a:lnTo>
                      <a:pt x="1101" y="620"/>
                    </a:lnTo>
                    <a:lnTo>
                      <a:pt x="1102" y="642"/>
                    </a:lnTo>
                    <a:lnTo>
                      <a:pt x="1104" y="660"/>
                    </a:lnTo>
                    <a:lnTo>
                      <a:pt x="1102" y="671"/>
                    </a:lnTo>
                    <a:lnTo>
                      <a:pt x="1097" y="677"/>
                    </a:lnTo>
                    <a:lnTo>
                      <a:pt x="1087" y="681"/>
                    </a:lnTo>
                    <a:lnTo>
                      <a:pt x="1078" y="681"/>
                    </a:lnTo>
                    <a:lnTo>
                      <a:pt x="1069" y="677"/>
                    </a:lnTo>
                    <a:lnTo>
                      <a:pt x="1062" y="674"/>
                    </a:lnTo>
                    <a:lnTo>
                      <a:pt x="1054" y="671"/>
                    </a:lnTo>
                    <a:lnTo>
                      <a:pt x="1045" y="670"/>
                    </a:lnTo>
                    <a:lnTo>
                      <a:pt x="1034" y="668"/>
                    </a:lnTo>
                    <a:lnTo>
                      <a:pt x="1024" y="667"/>
                    </a:lnTo>
                    <a:lnTo>
                      <a:pt x="1015" y="666"/>
                    </a:lnTo>
                    <a:lnTo>
                      <a:pt x="1006" y="665"/>
                    </a:lnTo>
                    <a:lnTo>
                      <a:pt x="999" y="662"/>
                    </a:lnTo>
                    <a:lnTo>
                      <a:pt x="992" y="660"/>
                    </a:lnTo>
                    <a:lnTo>
                      <a:pt x="984" y="658"/>
                    </a:lnTo>
                    <a:lnTo>
                      <a:pt x="975" y="656"/>
                    </a:lnTo>
                    <a:lnTo>
                      <a:pt x="964" y="654"/>
                    </a:lnTo>
                    <a:lnTo>
                      <a:pt x="952" y="652"/>
                    </a:lnTo>
                    <a:lnTo>
                      <a:pt x="939" y="650"/>
                    </a:lnTo>
                    <a:lnTo>
                      <a:pt x="926" y="647"/>
                    </a:lnTo>
                    <a:lnTo>
                      <a:pt x="912" y="645"/>
                    </a:lnTo>
                    <a:lnTo>
                      <a:pt x="899" y="644"/>
                    </a:lnTo>
                    <a:lnTo>
                      <a:pt x="885" y="642"/>
                    </a:lnTo>
                    <a:lnTo>
                      <a:pt x="872" y="640"/>
                    </a:lnTo>
                    <a:lnTo>
                      <a:pt x="858" y="639"/>
                    </a:lnTo>
                    <a:lnTo>
                      <a:pt x="846" y="638"/>
                    </a:lnTo>
                    <a:lnTo>
                      <a:pt x="834" y="637"/>
                    </a:lnTo>
                    <a:lnTo>
                      <a:pt x="824" y="636"/>
                    </a:lnTo>
                    <a:lnTo>
                      <a:pt x="814" y="636"/>
                    </a:lnTo>
                    <a:lnTo>
                      <a:pt x="802" y="636"/>
                    </a:lnTo>
                    <a:lnTo>
                      <a:pt x="788" y="637"/>
                    </a:lnTo>
                    <a:lnTo>
                      <a:pt x="773" y="638"/>
                    </a:lnTo>
                    <a:lnTo>
                      <a:pt x="758" y="640"/>
                    </a:lnTo>
                    <a:lnTo>
                      <a:pt x="744" y="643"/>
                    </a:lnTo>
                    <a:lnTo>
                      <a:pt x="731" y="644"/>
                    </a:lnTo>
                    <a:lnTo>
                      <a:pt x="721" y="646"/>
                    </a:lnTo>
                    <a:lnTo>
                      <a:pt x="714" y="647"/>
                    </a:lnTo>
                    <a:lnTo>
                      <a:pt x="706" y="648"/>
                    </a:lnTo>
                    <a:lnTo>
                      <a:pt x="698" y="650"/>
                    </a:lnTo>
                    <a:lnTo>
                      <a:pt x="691" y="651"/>
                    </a:lnTo>
                    <a:lnTo>
                      <a:pt x="684" y="650"/>
                    </a:lnTo>
                    <a:lnTo>
                      <a:pt x="678" y="648"/>
                    </a:lnTo>
                    <a:lnTo>
                      <a:pt x="674" y="646"/>
                    </a:lnTo>
                    <a:lnTo>
                      <a:pt x="670" y="642"/>
                    </a:lnTo>
                    <a:lnTo>
                      <a:pt x="669" y="635"/>
                    </a:lnTo>
                    <a:lnTo>
                      <a:pt x="670" y="630"/>
                    </a:lnTo>
                    <a:lnTo>
                      <a:pt x="674" y="627"/>
                    </a:lnTo>
                    <a:lnTo>
                      <a:pt x="680" y="623"/>
                    </a:lnTo>
                    <a:lnTo>
                      <a:pt x="688" y="622"/>
                    </a:lnTo>
                    <a:lnTo>
                      <a:pt x="696" y="620"/>
                    </a:lnTo>
                    <a:lnTo>
                      <a:pt x="704" y="618"/>
                    </a:lnTo>
                    <a:lnTo>
                      <a:pt x="713" y="617"/>
                    </a:lnTo>
                    <a:lnTo>
                      <a:pt x="722" y="616"/>
                    </a:lnTo>
                    <a:lnTo>
                      <a:pt x="738" y="614"/>
                    </a:lnTo>
                    <a:lnTo>
                      <a:pt x="753" y="612"/>
                    </a:lnTo>
                    <a:lnTo>
                      <a:pt x="767" y="609"/>
                    </a:lnTo>
                    <a:lnTo>
                      <a:pt x="781" y="608"/>
                    </a:lnTo>
                    <a:lnTo>
                      <a:pt x="794" y="607"/>
                    </a:lnTo>
                    <a:lnTo>
                      <a:pt x="808" y="606"/>
                    </a:lnTo>
                    <a:lnTo>
                      <a:pt x="822" y="606"/>
                    </a:lnTo>
                    <a:lnTo>
                      <a:pt x="839" y="607"/>
                    </a:lnTo>
                    <a:lnTo>
                      <a:pt x="852" y="608"/>
                    </a:lnTo>
                    <a:lnTo>
                      <a:pt x="866" y="609"/>
                    </a:lnTo>
                    <a:lnTo>
                      <a:pt x="881" y="612"/>
                    </a:lnTo>
                    <a:lnTo>
                      <a:pt x="897" y="615"/>
                    </a:lnTo>
                    <a:lnTo>
                      <a:pt x="915" y="618"/>
                    </a:lnTo>
                    <a:lnTo>
                      <a:pt x="933" y="623"/>
                    </a:lnTo>
                    <a:lnTo>
                      <a:pt x="953" y="628"/>
                    </a:lnTo>
                    <a:lnTo>
                      <a:pt x="973" y="632"/>
                    </a:lnTo>
                    <a:lnTo>
                      <a:pt x="986" y="635"/>
                    </a:lnTo>
                    <a:lnTo>
                      <a:pt x="999" y="636"/>
                    </a:lnTo>
                    <a:lnTo>
                      <a:pt x="1011" y="636"/>
                    </a:lnTo>
                    <a:lnTo>
                      <a:pt x="1024" y="637"/>
                    </a:lnTo>
                    <a:lnTo>
                      <a:pt x="1037" y="637"/>
                    </a:lnTo>
                    <a:lnTo>
                      <a:pt x="1049" y="637"/>
                    </a:lnTo>
                    <a:lnTo>
                      <a:pt x="1062" y="638"/>
                    </a:lnTo>
                    <a:lnTo>
                      <a:pt x="1075" y="639"/>
                    </a:lnTo>
                    <a:lnTo>
                      <a:pt x="1076" y="630"/>
                    </a:lnTo>
                    <a:lnTo>
                      <a:pt x="1071" y="622"/>
                    </a:lnTo>
                    <a:lnTo>
                      <a:pt x="1063" y="616"/>
                    </a:lnTo>
                    <a:lnTo>
                      <a:pt x="1053" y="613"/>
                    </a:lnTo>
                    <a:lnTo>
                      <a:pt x="1040" y="609"/>
                    </a:lnTo>
                    <a:lnTo>
                      <a:pt x="1028" y="607"/>
                    </a:lnTo>
                    <a:lnTo>
                      <a:pt x="1014" y="606"/>
                    </a:lnTo>
                    <a:lnTo>
                      <a:pt x="1001" y="605"/>
                    </a:lnTo>
                    <a:lnTo>
                      <a:pt x="990" y="604"/>
                    </a:lnTo>
                    <a:lnTo>
                      <a:pt x="978" y="602"/>
                    </a:lnTo>
                    <a:lnTo>
                      <a:pt x="966" y="601"/>
                    </a:lnTo>
                    <a:lnTo>
                      <a:pt x="956" y="599"/>
                    </a:lnTo>
                    <a:lnTo>
                      <a:pt x="945" y="598"/>
                    </a:lnTo>
                    <a:lnTo>
                      <a:pt x="934" y="595"/>
                    </a:lnTo>
                    <a:lnTo>
                      <a:pt x="923" y="593"/>
                    </a:lnTo>
                    <a:lnTo>
                      <a:pt x="911" y="590"/>
                    </a:lnTo>
                    <a:lnTo>
                      <a:pt x="897" y="586"/>
                    </a:lnTo>
                    <a:lnTo>
                      <a:pt x="884" y="583"/>
                    </a:lnTo>
                    <a:lnTo>
                      <a:pt x="870" y="580"/>
                    </a:lnTo>
                    <a:lnTo>
                      <a:pt x="856" y="579"/>
                    </a:lnTo>
                    <a:lnTo>
                      <a:pt x="841" y="578"/>
                    </a:lnTo>
                    <a:lnTo>
                      <a:pt x="827" y="577"/>
                    </a:lnTo>
                    <a:lnTo>
                      <a:pt x="812" y="577"/>
                    </a:lnTo>
                    <a:lnTo>
                      <a:pt x="797" y="577"/>
                    </a:lnTo>
                    <a:lnTo>
                      <a:pt x="788" y="577"/>
                    </a:lnTo>
                    <a:lnTo>
                      <a:pt x="778" y="577"/>
                    </a:lnTo>
                    <a:lnTo>
                      <a:pt x="767" y="578"/>
                    </a:lnTo>
                    <a:lnTo>
                      <a:pt x="757" y="578"/>
                    </a:lnTo>
                    <a:lnTo>
                      <a:pt x="745" y="578"/>
                    </a:lnTo>
                    <a:lnTo>
                      <a:pt x="736" y="578"/>
                    </a:lnTo>
                    <a:lnTo>
                      <a:pt x="727" y="578"/>
                    </a:lnTo>
                    <a:lnTo>
                      <a:pt x="719" y="579"/>
                    </a:lnTo>
                    <a:lnTo>
                      <a:pt x="710" y="582"/>
                    </a:lnTo>
                    <a:lnTo>
                      <a:pt x="702" y="586"/>
                    </a:lnTo>
                    <a:lnTo>
                      <a:pt x="695" y="591"/>
                    </a:lnTo>
                    <a:lnTo>
                      <a:pt x="685" y="594"/>
                    </a:lnTo>
                    <a:lnTo>
                      <a:pt x="681" y="595"/>
                    </a:lnTo>
                    <a:lnTo>
                      <a:pt x="675" y="597"/>
                    </a:lnTo>
                    <a:lnTo>
                      <a:pt x="670" y="597"/>
                    </a:lnTo>
                    <a:lnTo>
                      <a:pt x="666" y="597"/>
                    </a:lnTo>
                    <a:lnTo>
                      <a:pt x="661" y="597"/>
                    </a:lnTo>
                    <a:lnTo>
                      <a:pt x="655" y="597"/>
                    </a:lnTo>
                    <a:lnTo>
                      <a:pt x="651" y="598"/>
                    </a:lnTo>
                    <a:lnTo>
                      <a:pt x="645" y="599"/>
                    </a:lnTo>
                    <a:lnTo>
                      <a:pt x="640" y="606"/>
                    </a:lnTo>
                    <a:lnTo>
                      <a:pt x="642" y="618"/>
                    </a:lnTo>
                    <a:lnTo>
                      <a:pt x="643" y="631"/>
                    </a:lnTo>
                    <a:lnTo>
                      <a:pt x="642" y="637"/>
                    </a:lnTo>
                    <a:lnTo>
                      <a:pt x="637" y="637"/>
                    </a:lnTo>
                    <a:lnTo>
                      <a:pt x="630" y="637"/>
                    </a:lnTo>
                    <a:lnTo>
                      <a:pt x="621" y="637"/>
                    </a:lnTo>
                    <a:lnTo>
                      <a:pt x="610" y="636"/>
                    </a:lnTo>
                    <a:lnTo>
                      <a:pt x="601" y="636"/>
                    </a:lnTo>
                    <a:lnTo>
                      <a:pt x="592" y="635"/>
                    </a:lnTo>
                    <a:lnTo>
                      <a:pt x="585" y="633"/>
                    </a:lnTo>
                    <a:lnTo>
                      <a:pt x="581" y="633"/>
                    </a:lnTo>
                    <a:lnTo>
                      <a:pt x="570" y="627"/>
                    </a:lnTo>
                    <a:lnTo>
                      <a:pt x="556" y="613"/>
                    </a:lnTo>
                    <a:lnTo>
                      <a:pt x="540" y="593"/>
                    </a:lnTo>
                    <a:lnTo>
                      <a:pt x="522" y="571"/>
                    </a:lnTo>
                    <a:lnTo>
                      <a:pt x="506" y="548"/>
                    </a:lnTo>
                    <a:lnTo>
                      <a:pt x="492" y="529"/>
                    </a:lnTo>
                    <a:lnTo>
                      <a:pt x="481" y="513"/>
                    </a:lnTo>
                    <a:lnTo>
                      <a:pt x="477" y="503"/>
                    </a:lnTo>
                    <a:lnTo>
                      <a:pt x="472" y="488"/>
                    </a:lnTo>
                    <a:lnTo>
                      <a:pt x="466" y="476"/>
                    </a:lnTo>
                    <a:lnTo>
                      <a:pt x="460" y="464"/>
                    </a:lnTo>
                    <a:lnTo>
                      <a:pt x="452" y="454"/>
                    </a:lnTo>
                    <a:lnTo>
                      <a:pt x="445" y="445"/>
                    </a:lnTo>
                    <a:lnTo>
                      <a:pt x="437" y="435"/>
                    </a:lnTo>
                    <a:lnTo>
                      <a:pt x="430" y="426"/>
                    </a:lnTo>
                    <a:lnTo>
                      <a:pt x="423" y="416"/>
                    </a:lnTo>
                    <a:lnTo>
                      <a:pt x="416" y="405"/>
                    </a:lnTo>
                    <a:lnTo>
                      <a:pt x="407" y="394"/>
                    </a:lnTo>
                    <a:lnTo>
                      <a:pt x="396" y="382"/>
                    </a:lnTo>
                    <a:lnTo>
                      <a:pt x="386" y="370"/>
                    </a:lnTo>
                    <a:lnTo>
                      <a:pt x="374" y="357"/>
                    </a:lnTo>
                    <a:lnTo>
                      <a:pt x="365" y="347"/>
                    </a:lnTo>
                    <a:lnTo>
                      <a:pt x="357" y="337"/>
                    </a:lnTo>
                    <a:lnTo>
                      <a:pt x="352" y="332"/>
                    </a:lnTo>
                    <a:lnTo>
                      <a:pt x="347" y="327"/>
                    </a:lnTo>
                    <a:lnTo>
                      <a:pt x="341" y="321"/>
                    </a:lnTo>
                    <a:lnTo>
                      <a:pt x="335" y="316"/>
                    </a:lnTo>
                    <a:lnTo>
                      <a:pt x="334" y="310"/>
                    </a:lnTo>
                    <a:lnTo>
                      <a:pt x="334" y="304"/>
                    </a:lnTo>
                    <a:lnTo>
                      <a:pt x="335" y="301"/>
                    </a:lnTo>
                    <a:lnTo>
                      <a:pt x="335" y="297"/>
                    </a:lnTo>
                    <a:lnTo>
                      <a:pt x="335" y="290"/>
                    </a:lnTo>
                    <a:lnTo>
                      <a:pt x="337" y="268"/>
                    </a:lnTo>
                    <a:lnTo>
                      <a:pt x="342" y="250"/>
                    </a:lnTo>
                    <a:lnTo>
                      <a:pt x="346" y="232"/>
                    </a:lnTo>
                    <a:lnTo>
                      <a:pt x="343" y="211"/>
                    </a:lnTo>
                    <a:lnTo>
                      <a:pt x="340" y="199"/>
                    </a:lnTo>
                    <a:lnTo>
                      <a:pt x="336" y="189"/>
                    </a:lnTo>
                    <a:lnTo>
                      <a:pt x="333" y="180"/>
                    </a:lnTo>
                    <a:lnTo>
                      <a:pt x="328" y="171"/>
                    </a:lnTo>
                    <a:lnTo>
                      <a:pt x="325" y="161"/>
                    </a:lnTo>
                    <a:lnTo>
                      <a:pt x="319" y="153"/>
                    </a:lnTo>
                    <a:lnTo>
                      <a:pt x="314" y="144"/>
                    </a:lnTo>
                    <a:lnTo>
                      <a:pt x="309" y="134"/>
                    </a:lnTo>
                    <a:lnTo>
                      <a:pt x="305" y="130"/>
                    </a:lnTo>
                    <a:lnTo>
                      <a:pt x="301" y="126"/>
                    </a:lnTo>
                    <a:lnTo>
                      <a:pt x="295" y="121"/>
                    </a:lnTo>
                    <a:lnTo>
                      <a:pt x="289" y="116"/>
                    </a:lnTo>
                    <a:lnTo>
                      <a:pt x="282" y="113"/>
                    </a:lnTo>
                    <a:lnTo>
                      <a:pt x="278" y="108"/>
                    </a:lnTo>
                    <a:lnTo>
                      <a:pt x="273" y="104"/>
                    </a:lnTo>
                    <a:lnTo>
                      <a:pt x="271" y="100"/>
                    </a:lnTo>
                    <a:lnTo>
                      <a:pt x="271" y="88"/>
                    </a:lnTo>
                    <a:lnTo>
                      <a:pt x="275" y="81"/>
                    </a:lnTo>
                    <a:lnTo>
                      <a:pt x="282" y="73"/>
                    </a:lnTo>
                    <a:lnTo>
                      <a:pt x="288" y="61"/>
                    </a:lnTo>
                    <a:lnTo>
                      <a:pt x="287" y="53"/>
                    </a:lnTo>
                    <a:lnTo>
                      <a:pt x="280" y="47"/>
                    </a:lnTo>
                    <a:lnTo>
                      <a:pt x="272" y="42"/>
                    </a:lnTo>
                    <a:lnTo>
                      <a:pt x="263" y="37"/>
                    </a:lnTo>
                    <a:lnTo>
                      <a:pt x="260" y="32"/>
                    </a:lnTo>
                    <a:lnTo>
                      <a:pt x="263" y="24"/>
                    </a:lnTo>
                    <a:lnTo>
                      <a:pt x="268" y="17"/>
                    </a:lnTo>
                    <a:lnTo>
                      <a:pt x="274" y="13"/>
                    </a:lnTo>
                    <a:lnTo>
                      <a:pt x="286" y="8"/>
                    </a:lnTo>
                    <a:lnTo>
                      <a:pt x="295" y="7"/>
                    </a:lnTo>
                    <a:lnTo>
                      <a:pt x="302" y="7"/>
                    </a:lnTo>
                    <a:lnTo>
                      <a:pt x="306" y="9"/>
                    </a:lnTo>
                    <a:lnTo>
                      <a:pt x="310" y="14"/>
                    </a:lnTo>
                    <a:lnTo>
                      <a:pt x="313" y="20"/>
                    </a:lnTo>
                    <a:lnTo>
                      <a:pt x="316" y="27"/>
                    </a:lnTo>
                    <a:lnTo>
                      <a:pt x="319" y="33"/>
                    </a:lnTo>
                    <a:lnTo>
                      <a:pt x="326" y="45"/>
                    </a:lnTo>
                    <a:lnTo>
                      <a:pt x="332" y="57"/>
                    </a:lnTo>
                    <a:lnTo>
                      <a:pt x="337" y="68"/>
                    </a:lnTo>
                    <a:lnTo>
                      <a:pt x="342" y="78"/>
                    </a:lnTo>
                    <a:lnTo>
                      <a:pt x="347" y="90"/>
                    </a:lnTo>
                    <a:lnTo>
                      <a:pt x="350" y="101"/>
                    </a:lnTo>
                    <a:lnTo>
                      <a:pt x="354" y="114"/>
                    </a:lnTo>
                    <a:lnTo>
                      <a:pt x="357" y="128"/>
                    </a:lnTo>
                    <a:lnTo>
                      <a:pt x="366" y="174"/>
                    </a:lnTo>
                    <a:lnTo>
                      <a:pt x="370" y="213"/>
                    </a:lnTo>
                    <a:lnTo>
                      <a:pt x="370" y="253"/>
                    </a:lnTo>
                    <a:lnTo>
                      <a:pt x="365" y="299"/>
                    </a:lnTo>
                    <a:lnTo>
                      <a:pt x="366" y="305"/>
                    </a:lnTo>
                    <a:lnTo>
                      <a:pt x="372" y="312"/>
                    </a:lnTo>
                    <a:lnTo>
                      <a:pt x="380" y="320"/>
                    </a:lnTo>
                    <a:lnTo>
                      <a:pt x="390" y="329"/>
                    </a:lnTo>
                    <a:lnTo>
                      <a:pt x="402" y="340"/>
                    </a:lnTo>
                    <a:lnTo>
                      <a:pt x="413" y="350"/>
                    </a:lnTo>
                    <a:lnTo>
                      <a:pt x="424" y="362"/>
                    </a:lnTo>
                    <a:lnTo>
                      <a:pt x="434" y="373"/>
                    </a:lnTo>
                    <a:lnTo>
                      <a:pt x="443" y="384"/>
                    </a:lnTo>
                    <a:lnTo>
                      <a:pt x="453" y="395"/>
                    </a:lnTo>
                    <a:lnTo>
                      <a:pt x="462" y="405"/>
                    </a:lnTo>
                    <a:lnTo>
                      <a:pt x="471" y="416"/>
                    </a:lnTo>
                    <a:lnTo>
                      <a:pt x="479" y="425"/>
                    </a:lnTo>
                    <a:lnTo>
                      <a:pt x="487" y="434"/>
                    </a:lnTo>
                    <a:lnTo>
                      <a:pt x="494" y="442"/>
                    </a:lnTo>
                    <a:lnTo>
                      <a:pt x="499" y="449"/>
                    </a:lnTo>
                    <a:lnTo>
                      <a:pt x="515" y="473"/>
                    </a:lnTo>
                    <a:lnTo>
                      <a:pt x="532" y="500"/>
                    </a:lnTo>
                    <a:lnTo>
                      <a:pt x="549" y="525"/>
                    </a:lnTo>
                    <a:lnTo>
                      <a:pt x="566" y="548"/>
                    </a:lnTo>
                    <a:lnTo>
                      <a:pt x="581" y="570"/>
                    </a:lnTo>
                    <a:lnTo>
                      <a:pt x="593" y="589"/>
                    </a:lnTo>
                    <a:lnTo>
                      <a:pt x="602" y="602"/>
                    </a:lnTo>
                    <a:lnTo>
                      <a:pt x="609" y="610"/>
                    </a:lnTo>
                    <a:lnTo>
                      <a:pt x="616" y="604"/>
                    </a:lnTo>
                    <a:lnTo>
                      <a:pt x="620" y="595"/>
                    </a:lnTo>
                    <a:lnTo>
                      <a:pt x="619" y="586"/>
                    </a:lnTo>
                    <a:lnTo>
                      <a:pt x="615" y="576"/>
                    </a:lnTo>
                    <a:lnTo>
                      <a:pt x="609" y="566"/>
                    </a:lnTo>
                    <a:lnTo>
                      <a:pt x="601" y="555"/>
                    </a:lnTo>
                    <a:lnTo>
                      <a:pt x="593" y="546"/>
                    </a:lnTo>
                    <a:lnTo>
                      <a:pt x="585" y="537"/>
                    </a:lnTo>
                    <a:lnTo>
                      <a:pt x="575" y="524"/>
                    </a:lnTo>
                    <a:lnTo>
                      <a:pt x="563" y="507"/>
                    </a:lnTo>
                    <a:lnTo>
                      <a:pt x="549" y="487"/>
                    </a:lnTo>
                    <a:lnTo>
                      <a:pt x="537" y="466"/>
                    </a:lnTo>
                    <a:lnTo>
                      <a:pt x="523" y="446"/>
                    </a:lnTo>
                    <a:lnTo>
                      <a:pt x="510" y="426"/>
                    </a:lnTo>
                    <a:lnTo>
                      <a:pt x="500" y="410"/>
                    </a:lnTo>
                    <a:lnTo>
                      <a:pt x="492" y="399"/>
                    </a:lnTo>
                    <a:lnTo>
                      <a:pt x="481" y="385"/>
                    </a:lnTo>
                    <a:lnTo>
                      <a:pt x="469" y="367"/>
                    </a:lnTo>
                    <a:lnTo>
                      <a:pt x="455" y="350"/>
                    </a:lnTo>
                    <a:lnTo>
                      <a:pt x="441" y="332"/>
                    </a:lnTo>
                    <a:lnTo>
                      <a:pt x="427" y="316"/>
                    </a:lnTo>
                    <a:lnTo>
                      <a:pt x="417" y="301"/>
                    </a:lnTo>
                    <a:lnTo>
                      <a:pt x="409" y="289"/>
                    </a:lnTo>
                    <a:lnTo>
                      <a:pt x="404" y="282"/>
                    </a:lnTo>
                    <a:lnTo>
                      <a:pt x="399" y="259"/>
                    </a:lnTo>
                    <a:lnTo>
                      <a:pt x="396" y="221"/>
                    </a:lnTo>
                    <a:lnTo>
                      <a:pt x="393" y="182"/>
                    </a:lnTo>
                    <a:lnTo>
                      <a:pt x="390" y="152"/>
                    </a:lnTo>
                    <a:lnTo>
                      <a:pt x="387" y="129"/>
                    </a:lnTo>
                    <a:lnTo>
                      <a:pt x="385" y="105"/>
                    </a:lnTo>
                    <a:lnTo>
                      <a:pt x="380" y="82"/>
                    </a:lnTo>
                    <a:lnTo>
                      <a:pt x="373" y="60"/>
                    </a:lnTo>
                    <a:lnTo>
                      <a:pt x="369" y="50"/>
                    </a:lnTo>
                    <a:lnTo>
                      <a:pt x="362" y="40"/>
                    </a:lnTo>
                    <a:lnTo>
                      <a:pt x="355" y="32"/>
                    </a:lnTo>
                    <a:lnTo>
                      <a:pt x="349" y="24"/>
                    </a:lnTo>
                    <a:lnTo>
                      <a:pt x="342" y="18"/>
                    </a:lnTo>
                    <a:lnTo>
                      <a:pt x="336" y="14"/>
                    </a:lnTo>
                    <a:lnTo>
                      <a:pt x="333" y="10"/>
                    </a:lnTo>
                    <a:lnTo>
                      <a:pt x="331"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3" name="Freeform 34"/>
              <p:cNvSpPr>
                <a:spLocks/>
              </p:cNvSpPr>
              <p:nvPr/>
            </p:nvSpPr>
            <p:spPr bwMode="auto">
              <a:xfrm>
                <a:off x="4496" y="906"/>
                <a:ext cx="21" cy="21"/>
              </a:xfrm>
              <a:custGeom>
                <a:avLst/>
                <a:gdLst>
                  <a:gd name="T0" fmla="*/ 1 w 42"/>
                  <a:gd name="T1" fmla="*/ 0 h 43"/>
                  <a:gd name="T2" fmla="*/ 1 w 42"/>
                  <a:gd name="T3" fmla="*/ 0 h 43"/>
                  <a:gd name="T4" fmla="*/ 1 w 42"/>
                  <a:gd name="T5" fmla="*/ 0 h 43"/>
                  <a:gd name="T6" fmla="*/ 1 w 42"/>
                  <a:gd name="T7" fmla="*/ 0 h 43"/>
                  <a:gd name="T8" fmla="*/ 1 w 42"/>
                  <a:gd name="T9" fmla="*/ 0 h 43"/>
                  <a:gd name="T10" fmla="*/ 1 w 42"/>
                  <a:gd name="T11" fmla="*/ 0 h 43"/>
                  <a:gd name="T12" fmla="*/ 1 w 42"/>
                  <a:gd name="T13" fmla="*/ 0 h 43"/>
                  <a:gd name="T14" fmla="*/ 1 w 42"/>
                  <a:gd name="T15" fmla="*/ 0 h 43"/>
                  <a:gd name="T16" fmla="*/ 0 w 42"/>
                  <a:gd name="T17" fmla="*/ 0 h 43"/>
                  <a:gd name="T18" fmla="*/ 1 w 42"/>
                  <a:gd name="T19" fmla="*/ 0 h 43"/>
                  <a:gd name="T20" fmla="*/ 1 w 42"/>
                  <a:gd name="T21" fmla="*/ 0 h 43"/>
                  <a:gd name="T22" fmla="*/ 1 w 42"/>
                  <a:gd name="T23" fmla="*/ 0 h 43"/>
                  <a:gd name="T24" fmla="*/ 1 w 42"/>
                  <a:gd name="T25" fmla="*/ 0 h 43"/>
                  <a:gd name="T26" fmla="*/ 1 w 42"/>
                  <a:gd name="T27" fmla="*/ 0 h 43"/>
                  <a:gd name="T28" fmla="*/ 1 w 42"/>
                  <a:gd name="T29" fmla="*/ 0 h 43"/>
                  <a:gd name="T30" fmla="*/ 1 w 42"/>
                  <a:gd name="T31" fmla="*/ 0 h 43"/>
                  <a:gd name="T32" fmla="*/ 1 w 42"/>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3"/>
                  <a:gd name="T53" fmla="*/ 42 w 42"/>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3">
                    <a:moveTo>
                      <a:pt x="42" y="24"/>
                    </a:moveTo>
                    <a:lnTo>
                      <a:pt x="38" y="28"/>
                    </a:lnTo>
                    <a:lnTo>
                      <a:pt x="28" y="33"/>
                    </a:lnTo>
                    <a:lnTo>
                      <a:pt x="19" y="39"/>
                    </a:lnTo>
                    <a:lnTo>
                      <a:pt x="15" y="43"/>
                    </a:lnTo>
                    <a:lnTo>
                      <a:pt x="11" y="38"/>
                    </a:lnTo>
                    <a:lnTo>
                      <a:pt x="5" y="32"/>
                    </a:lnTo>
                    <a:lnTo>
                      <a:pt x="2" y="25"/>
                    </a:lnTo>
                    <a:lnTo>
                      <a:pt x="0" y="22"/>
                    </a:lnTo>
                    <a:lnTo>
                      <a:pt x="4" y="18"/>
                    </a:lnTo>
                    <a:lnTo>
                      <a:pt x="15" y="12"/>
                    </a:lnTo>
                    <a:lnTo>
                      <a:pt x="26" y="5"/>
                    </a:lnTo>
                    <a:lnTo>
                      <a:pt x="33" y="0"/>
                    </a:lnTo>
                    <a:lnTo>
                      <a:pt x="35" y="3"/>
                    </a:lnTo>
                    <a:lnTo>
                      <a:pt x="39" y="10"/>
                    </a:lnTo>
                    <a:lnTo>
                      <a:pt x="41" y="18"/>
                    </a:lnTo>
                    <a:lnTo>
                      <a:pt x="42"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4" name="Freeform 35"/>
              <p:cNvSpPr>
                <a:spLocks/>
              </p:cNvSpPr>
              <p:nvPr/>
            </p:nvSpPr>
            <p:spPr bwMode="auto">
              <a:xfrm>
                <a:off x="4492" y="1035"/>
                <a:ext cx="36" cy="43"/>
              </a:xfrm>
              <a:custGeom>
                <a:avLst/>
                <a:gdLst>
                  <a:gd name="T0" fmla="*/ 1 w 72"/>
                  <a:gd name="T1" fmla="*/ 0 h 85"/>
                  <a:gd name="T2" fmla="*/ 1 w 72"/>
                  <a:gd name="T3" fmla="*/ 1 h 85"/>
                  <a:gd name="T4" fmla="*/ 1 w 72"/>
                  <a:gd name="T5" fmla="*/ 1 h 85"/>
                  <a:gd name="T6" fmla="*/ 1 w 72"/>
                  <a:gd name="T7" fmla="*/ 1 h 85"/>
                  <a:gd name="T8" fmla="*/ 1 w 72"/>
                  <a:gd name="T9" fmla="*/ 1 h 85"/>
                  <a:gd name="T10" fmla="*/ 1 w 72"/>
                  <a:gd name="T11" fmla="*/ 1 h 85"/>
                  <a:gd name="T12" fmla="*/ 1 w 72"/>
                  <a:gd name="T13" fmla="*/ 1 h 85"/>
                  <a:gd name="T14" fmla="*/ 1 w 72"/>
                  <a:gd name="T15" fmla="*/ 1 h 85"/>
                  <a:gd name="T16" fmla="*/ 1 w 72"/>
                  <a:gd name="T17" fmla="*/ 1 h 85"/>
                  <a:gd name="T18" fmla="*/ 1 w 72"/>
                  <a:gd name="T19" fmla="*/ 1 h 85"/>
                  <a:gd name="T20" fmla="*/ 1 w 72"/>
                  <a:gd name="T21" fmla="*/ 1 h 85"/>
                  <a:gd name="T22" fmla="*/ 1 w 72"/>
                  <a:gd name="T23" fmla="*/ 1 h 85"/>
                  <a:gd name="T24" fmla="*/ 1 w 72"/>
                  <a:gd name="T25" fmla="*/ 1 h 85"/>
                  <a:gd name="T26" fmla="*/ 1 w 72"/>
                  <a:gd name="T27" fmla="*/ 1 h 85"/>
                  <a:gd name="T28" fmla="*/ 1 w 72"/>
                  <a:gd name="T29" fmla="*/ 1 h 85"/>
                  <a:gd name="T30" fmla="*/ 1 w 72"/>
                  <a:gd name="T31" fmla="*/ 1 h 85"/>
                  <a:gd name="T32" fmla="*/ 0 w 72"/>
                  <a:gd name="T33" fmla="*/ 1 h 85"/>
                  <a:gd name="T34" fmla="*/ 1 w 72"/>
                  <a:gd name="T35" fmla="*/ 1 h 85"/>
                  <a:gd name="T36" fmla="*/ 1 w 72"/>
                  <a:gd name="T37" fmla="*/ 1 h 85"/>
                  <a:gd name="T38" fmla="*/ 1 w 72"/>
                  <a:gd name="T39" fmla="*/ 1 h 85"/>
                  <a:gd name="T40" fmla="*/ 1 w 72"/>
                  <a:gd name="T41" fmla="*/ 1 h 85"/>
                  <a:gd name="T42" fmla="*/ 1 w 72"/>
                  <a:gd name="T43" fmla="*/ 1 h 85"/>
                  <a:gd name="T44" fmla="*/ 1 w 72"/>
                  <a:gd name="T45" fmla="*/ 1 h 85"/>
                  <a:gd name="T46" fmla="*/ 1 w 72"/>
                  <a:gd name="T47" fmla="*/ 1 h 85"/>
                  <a:gd name="T48" fmla="*/ 1 w 72"/>
                  <a:gd name="T49" fmla="*/ 0 h 8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2"/>
                  <a:gd name="T76" fmla="*/ 0 h 85"/>
                  <a:gd name="T77" fmla="*/ 72 w 72"/>
                  <a:gd name="T78" fmla="*/ 85 h 8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2" h="85">
                    <a:moveTo>
                      <a:pt x="65" y="0"/>
                    </a:moveTo>
                    <a:lnTo>
                      <a:pt x="66" y="6"/>
                    </a:lnTo>
                    <a:lnTo>
                      <a:pt x="68" y="13"/>
                    </a:lnTo>
                    <a:lnTo>
                      <a:pt x="69" y="21"/>
                    </a:lnTo>
                    <a:lnTo>
                      <a:pt x="72" y="26"/>
                    </a:lnTo>
                    <a:lnTo>
                      <a:pt x="68" y="31"/>
                    </a:lnTo>
                    <a:lnTo>
                      <a:pt x="61" y="38"/>
                    </a:lnTo>
                    <a:lnTo>
                      <a:pt x="51" y="48"/>
                    </a:lnTo>
                    <a:lnTo>
                      <a:pt x="41" y="59"/>
                    </a:lnTo>
                    <a:lnTo>
                      <a:pt x="31" y="69"/>
                    </a:lnTo>
                    <a:lnTo>
                      <a:pt x="23" y="77"/>
                    </a:lnTo>
                    <a:lnTo>
                      <a:pt x="16" y="83"/>
                    </a:lnTo>
                    <a:lnTo>
                      <a:pt x="13" y="85"/>
                    </a:lnTo>
                    <a:lnTo>
                      <a:pt x="11" y="81"/>
                    </a:lnTo>
                    <a:lnTo>
                      <a:pt x="6" y="73"/>
                    </a:lnTo>
                    <a:lnTo>
                      <a:pt x="2" y="63"/>
                    </a:lnTo>
                    <a:lnTo>
                      <a:pt x="0" y="58"/>
                    </a:lnTo>
                    <a:lnTo>
                      <a:pt x="2" y="54"/>
                    </a:lnTo>
                    <a:lnTo>
                      <a:pt x="8" y="47"/>
                    </a:lnTo>
                    <a:lnTo>
                      <a:pt x="17" y="39"/>
                    </a:lnTo>
                    <a:lnTo>
                      <a:pt x="28" y="29"/>
                    </a:lnTo>
                    <a:lnTo>
                      <a:pt x="40" y="18"/>
                    </a:lnTo>
                    <a:lnTo>
                      <a:pt x="51" y="10"/>
                    </a:lnTo>
                    <a:lnTo>
                      <a:pt x="59" y="3"/>
                    </a:lnTo>
                    <a:lnTo>
                      <a:pt x="6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 name="Freeform 40"/>
              <p:cNvSpPr>
                <a:spLocks/>
              </p:cNvSpPr>
              <p:nvPr/>
            </p:nvSpPr>
            <p:spPr bwMode="auto">
              <a:xfrm>
                <a:off x="4496" y="1266"/>
                <a:ext cx="26" cy="21"/>
              </a:xfrm>
              <a:custGeom>
                <a:avLst/>
                <a:gdLst>
                  <a:gd name="T0" fmla="*/ 1 w 50"/>
                  <a:gd name="T1" fmla="*/ 0 h 41"/>
                  <a:gd name="T2" fmla="*/ 1 w 50"/>
                  <a:gd name="T3" fmla="*/ 1 h 41"/>
                  <a:gd name="T4" fmla="*/ 1 w 50"/>
                  <a:gd name="T5" fmla="*/ 1 h 41"/>
                  <a:gd name="T6" fmla="*/ 1 w 50"/>
                  <a:gd name="T7" fmla="*/ 1 h 41"/>
                  <a:gd name="T8" fmla="*/ 0 w 50"/>
                  <a:gd name="T9" fmla="*/ 1 h 41"/>
                  <a:gd name="T10" fmla="*/ 1 w 50"/>
                  <a:gd name="T11" fmla="*/ 1 h 41"/>
                  <a:gd name="T12" fmla="*/ 1 w 50"/>
                  <a:gd name="T13" fmla="*/ 1 h 41"/>
                  <a:gd name="T14" fmla="*/ 1 w 50"/>
                  <a:gd name="T15" fmla="*/ 1 h 41"/>
                  <a:gd name="T16" fmla="*/ 1 w 50"/>
                  <a:gd name="T17" fmla="*/ 1 h 41"/>
                  <a:gd name="T18" fmla="*/ 1 w 50"/>
                  <a:gd name="T19" fmla="*/ 1 h 41"/>
                  <a:gd name="T20" fmla="*/ 1 w 50"/>
                  <a:gd name="T21" fmla="*/ 1 h 41"/>
                  <a:gd name="T22" fmla="*/ 1 w 50"/>
                  <a:gd name="T23" fmla="*/ 1 h 41"/>
                  <a:gd name="T24" fmla="*/ 1 w 50"/>
                  <a:gd name="T25" fmla="*/ 1 h 41"/>
                  <a:gd name="T26" fmla="*/ 1 w 50"/>
                  <a:gd name="T27" fmla="*/ 1 h 41"/>
                  <a:gd name="T28" fmla="*/ 1 w 50"/>
                  <a:gd name="T29" fmla="*/ 1 h 41"/>
                  <a:gd name="T30" fmla="*/ 1 w 50"/>
                  <a:gd name="T31" fmla="*/ 1 h 41"/>
                  <a:gd name="T32" fmla="*/ 1 w 50"/>
                  <a:gd name="T33" fmla="*/ 1 h 41"/>
                  <a:gd name="T34" fmla="*/ 1 w 50"/>
                  <a:gd name="T35" fmla="*/ 1 h 41"/>
                  <a:gd name="T36" fmla="*/ 1 w 50"/>
                  <a:gd name="T37" fmla="*/ 1 h 41"/>
                  <a:gd name="T38" fmla="*/ 1 w 50"/>
                  <a:gd name="T39" fmla="*/ 1 h 41"/>
                  <a:gd name="T40" fmla="*/ 1 w 50"/>
                  <a:gd name="T41" fmla="*/ 0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41"/>
                  <a:gd name="T65" fmla="*/ 50 w 50"/>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41">
                    <a:moveTo>
                      <a:pt x="16" y="0"/>
                    </a:moveTo>
                    <a:lnTo>
                      <a:pt x="14" y="4"/>
                    </a:lnTo>
                    <a:lnTo>
                      <a:pt x="10" y="10"/>
                    </a:lnTo>
                    <a:lnTo>
                      <a:pt x="6" y="15"/>
                    </a:lnTo>
                    <a:lnTo>
                      <a:pt x="0" y="21"/>
                    </a:lnTo>
                    <a:lnTo>
                      <a:pt x="1" y="25"/>
                    </a:lnTo>
                    <a:lnTo>
                      <a:pt x="8" y="32"/>
                    </a:lnTo>
                    <a:lnTo>
                      <a:pt x="17" y="38"/>
                    </a:lnTo>
                    <a:lnTo>
                      <a:pt x="25" y="41"/>
                    </a:lnTo>
                    <a:lnTo>
                      <a:pt x="31" y="41"/>
                    </a:lnTo>
                    <a:lnTo>
                      <a:pt x="40" y="40"/>
                    </a:lnTo>
                    <a:lnTo>
                      <a:pt x="47" y="39"/>
                    </a:lnTo>
                    <a:lnTo>
                      <a:pt x="50" y="38"/>
                    </a:lnTo>
                    <a:lnTo>
                      <a:pt x="50" y="34"/>
                    </a:lnTo>
                    <a:lnTo>
                      <a:pt x="47" y="29"/>
                    </a:lnTo>
                    <a:lnTo>
                      <a:pt x="41" y="23"/>
                    </a:lnTo>
                    <a:lnTo>
                      <a:pt x="34" y="16"/>
                    </a:lnTo>
                    <a:lnTo>
                      <a:pt x="27" y="9"/>
                    </a:lnTo>
                    <a:lnTo>
                      <a:pt x="22" y="4"/>
                    </a:lnTo>
                    <a:lnTo>
                      <a:pt x="17" y="1"/>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6" name="Rectangle 45"/>
              <p:cNvSpPr>
                <a:spLocks noChangeArrowheads="1"/>
              </p:cNvSpPr>
              <p:nvPr/>
            </p:nvSpPr>
            <p:spPr bwMode="auto">
              <a:xfrm>
                <a:off x="4480" y="536"/>
                <a:ext cx="4"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21" name="Group 52"/>
            <p:cNvGrpSpPr>
              <a:grpSpLocks/>
            </p:cNvGrpSpPr>
            <p:nvPr/>
          </p:nvGrpSpPr>
          <p:grpSpPr bwMode="auto">
            <a:xfrm>
              <a:off x="3746" y="-2"/>
              <a:ext cx="961" cy="1014"/>
              <a:chOff x="3176" y="192"/>
              <a:chExt cx="1352" cy="1206"/>
            </a:xfrm>
          </p:grpSpPr>
          <p:sp>
            <p:nvSpPr>
              <p:cNvPr id="141" name="Freeform 53"/>
              <p:cNvSpPr>
                <a:spLocks/>
              </p:cNvSpPr>
              <p:nvPr/>
            </p:nvSpPr>
            <p:spPr bwMode="auto">
              <a:xfrm>
                <a:off x="3176" y="740"/>
                <a:ext cx="522" cy="658"/>
              </a:xfrm>
              <a:custGeom>
                <a:avLst/>
                <a:gdLst>
                  <a:gd name="T0" fmla="*/ 1 w 1044"/>
                  <a:gd name="T1" fmla="*/ 0 h 1317"/>
                  <a:gd name="T2" fmla="*/ 1 w 1044"/>
                  <a:gd name="T3" fmla="*/ 0 h 1317"/>
                  <a:gd name="T4" fmla="*/ 1 w 1044"/>
                  <a:gd name="T5" fmla="*/ 0 h 1317"/>
                  <a:gd name="T6" fmla="*/ 1 w 1044"/>
                  <a:gd name="T7" fmla="*/ 0 h 1317"/>
                  <a:gd name="T8" fmla="*/ 1 w 1044"/>
                  <a:gd name="T9" fmla="*/ 0 h 1317"/>
                  <a:gd name="T10" fmla="*/ 1 w 1044"/>
                  <a:gd name="T11" fmla="*/ 0 h 1317"/>
                  <a:gd name="T12" fmla="*/ 1 w 1044"/>
                  <a:gd name="T13" fmla="*/ 0 h 1317"/>
                  <a:gd name="T14" fmla="*/ 1 w 1044"/>
                  <a:gd name="T15" fmla="*/ 0 h 1317"/>
                  <a:gd name="T16" fmla="*/ 1 w 1044"/>
                  <a:gd name="T17" fmla="*/ 0 h 1317"/>
                  <a:gd name="T18" fmla="*/ 1 w 1044"/>
                  <a:gd name="T19" fmla="*/ 0 h 1317"/>
                  <a:gd name="T20" fmla="*/ 1 w 1044"/>
                  <a:gd name="T21" fmla="*/ 0 h 1317"/>
                  <a:gd name="T22" fmla="*/ 1 w 1044"/>
                  <a:gd name="T23" fmla="*/ 0 h 1317"/>
                  <a:gd name="T24" fmla="*/ 1 w 1044"/>
                  <a:gd name="T25" fmla="*/ 0 h 1317"/>
                  <a:gd name="T26" fmla="*/ 1 w 1044"/>
                  <a:gd name="T27" fmla="*/ 0 h 1317"/>
                  <a:gd name="T28" fmla="*/ 1 w 1044"/>
                  <a:gd name="T29" fmla="*/ 0 h 1317"/>
                  <a:gd name="T30" fmla="*/ 1 w 1044"/>
                  <a:gd name="T31" fmla="*/ 0 h 1317"/>
                  <a:gd name="T32" fmla="*/ 1 w 1044"/>
                  <a:gd name="T33" fmla="*/ 0 h 1317"/>
                  <a:gd name="T34" fmla="*/ 1 w 1044"/>
                  <a:gd name="T35" fmla="*/ 0 h 1317"/>
                  <a:gd name="T36" fmla="*/ 1 w 1044"/>
                  <a:gd name="T37" fmla="*/ 0 h 1317"/>
                  <a:gd name="T38" fmla="*/ 1 w 1044"/>
                  <a:gd name="T39" fmla="*/ 0 h 1317"/>
                  <a:gd name="T40" fmla="*/ 1 w 1044"/>
                  <a:gd name="T41" fmla="*/ 0 h 1317"/>
                  <a:gd name="T42" fmla="*/ 1 w 1044"/>
                  <a:gd name="T43" fmla="*/ 0 h 1317"/>
                  <a:gd name="T44" fmla="*/ 1 w 1044"/>
                  <a:gd name="T45" fmla="*/ 0 h 1317"/>
                  <a:gd name="T46" fmla="*/ 1 w 1044"/>
                  <a:gd name="T47" fmla="*/ 0 h 1317"/>
                  <a:gd name="T48" fmla="*/ 1 w 1044"/>
                  <a:gd name="T49" fmla="*/ 0 h 1317"/>
                  <a:gd name="T50" fmla="*/ 1 w 1044"/>
                  <a:gd name="T51" fmla="*/ 0 h 1317"/>
                  <a:gd name="T52" fmla="*/ 1 w 1044"/>
                  <a:gd name="T53" fmla="*/ 0 h 1317"/>
                  <a:gd name="T54" fmla="*/ 1 w 1044"/>
                  <a:gd name="T55" fmla="*/ 0 h 1317"/>
                  <a:gd name="T56" fmla="*/ 1 w 1044"/>
                  <a:gd name="T57" fmla="*/ 0 h 1317"/>
                  <a:gd name="T58" fmla="*/ 1 w 1044"/>
                  <a:gd name="T59" fmla="*/ 0 h 1317"/>
                  <a:gd name="T60" fmla="*/ 1 w 1044"/>
                  <a:gd name="T61" fmla="*/ 0 h 1317"/>
                  <a:gd name="T62" fmla="*/ 1 w 1044"/>
                  <a:gd name="T63" fmla="*/ 0 h 1317"/>
                  <a:gd name="T64" fmla="*/ 1 w 1044"/>
                  <a:gd name="T65" fmla="*/ 0 h 1317"/>
                  <a:gd name="T66" fmla="*/ 1 w 1044"/>
                  <a:gd name="T67" fmla="*/ 0 h 1317"/>
                  <a:gd name="T68" fmla="*/ 1 w 1044"/>
                  <a:gd name="T69" fmla="*/ 0 h 1317"/>
                  <a:gd name="T70" fmla="*/ 1 w 1044"/>
                  <a:gd name="T71" fmla="*/ 0 h 1317"/>
                  <a:gd name="T72" fmla="*/ 1 w 1044"/>
                  <a:gd name="T73" fmla="*/ 0 h 1317"/>
                  <a:gd name="T74" fmla="*/ 1 w 1044"/>
                  <a:gd name="T75" fmla="*/ 0 h 1317"/>
                  <a:gd name="T76" fmla="*/ 1 w 1044"/>
                  <a:gd name="T77" fmla="*/ 0 h 1317"/>
                  <a:gd name="T78" fmla="*/ 1 w 1044"/>
                  <a:gd name="T79" fmla="*/ 0 h 1317"/>
                  <a:gd name="T80" fmla="*/ 1 w 1044"/>
                  <a:gd name="T81" fmla="*/ 0 h 1317"/>
                  <a:gd name="T82" fmla="*/ 1 w 1044"/>
                  <a:gd name="T83" fmla="*/ 0 h 1317"/>
                  <a:gd name="T84" fmla="*/ 1 w 1044"/>
                  <a:gd name="T85" fmla="*/ 0 h 1317"/>
                  <a:gd name="T86" fmla="*/ 1 w 1044"/>
                  <a:gd name="T87" fmla="*/ 0 h 1317"/>
                  <a:gd name="T88" fmla="*/ 1 w 1044"/>
                  <a:gd name="T89" fmla="*/ 0 h 1317"/>
                  <a:gd name="T90" fmla="*/ 1 w 1044"/>
                  <a:gd name="T91" fmla="*/ 0 h 1317"/>
                  <a:gd name="T92" fmla="*/ 1 w 1044"/>
                  <a:gd name="T93" fmla="*/ 0 h 1317"/>
                  <a:gd name="T94" fmla="*/ 1 w 1044"/>
                  <a:gd name="T95" fmla="*/ 0 h 1317"/>
                  <a:gd name="T96" fmla="*/ 1 w 1044"/>
                  <a:gd name="T97" fmla="*/ 0 h 1317"/>
                  <a:gd name="T98" fmla="*/ 1 w 1044"/>
                  <a:gd name="T99" fmla="*/ 0 h 1317"/>
                  <a:gd name="T100" fmla="*/ 1 w 1044"/>
                  <a:gd name="T101" fmla="*/ 0 h 1317"/>
                  <a:gd name="T102" fmla="*/ 1 w 1044"/>
                  <a:gd name="T103" fmla="*/ 0 h 1317"/>
                  <a:gd name="T104" fmla="*/ 1 w 1044"/>
                  <a:gd name="T105" fmla="*/ 0 h 1317"/>
                  <a:gd name="T106" fmla="*/ 1 w 1044"/>
                  <a:gd name="T107" fmla="*/ 0 h 1317"/>
                  <a:gd name="T108" fmla="*/ 1 w 1044"/>
                  <a:gd name="T109" fmla="*/ 0 h 1317"/>
                  <a:gd name="T110" fmla="*/ 1 w 1044"/>
                  <a:gd name="T111" fmla="*/ 0 h 1317"/>
                  <a:gd name="T112" fmla="*/ 1 w 1044"/>
                  <a:gd name="T113" fmla="*/ 0 h 1317"/>
                  <a:gd name="T114" fmla="*/ 1 w 1044"/>
                  <a:gd name="T115" fmla="*/ 0 h 131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44"/>
                  <a:gd name="T175" fmla="*/ 0 h 1317"/>
                  <a:gd name="T176" fmla="*/ 1044 w 1044"/>
                  <a:gd name="T177" fmla="*/ 1317 h 131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44" h="1317">
                    <a:moveTo>
                      <a:pt x="872" y="0"/>
                    </a:moveTo>
                    <a:lnTo>
                      <a:pt x="855" y="9"/>
                    </a:lnTo>
                    <a:lnTo>
                      <a:pt x="842" y="21"/>
                    </a:lnTo>
                    <a:lnTo>
                      <a:pt x="831" y="35"/>
                    </a:lnTo>
                    <a:lnTo>
                      <a:pt x="823" y="50"/>
                    </a:lnTo>
                    <a:lnTo>
                      <a:pt x="816" y="68"/>
                    </a:lnTo>
                    <a:lnTo>
                      <a:pt x="810" y="87"/>
                    </a:lnTo>
                    <a:lnTo>
                      <a:pt x="804" y="107"/>
                    </a:lnTo>
                    <a:lnTo>
                      <a:pt x="800" y="128"/>
                    </a:lnTo>
                    <a:lnTo>
                      <a:pt x="794" y="143"/>
                    </a:lnTo>
                    <a:lnTo>
                      <a:pt x="785" y="158"/>
                    </a:lnTo>
                    <a:lnTo>
                      <a:pt x="771" y="174"/>
                    </a:lnTo>
                    <a:lnTo>
                      <a:pt x="755" y="190"/>
                    </a:lnTo>
                    <a:lnTo>
                      <a:pt x="737" y="207"/>
                    </a:lnTo>
                    <a:lnTo>
                      <a:pt x="719" y="225"/>
                    </a:lnTo>
                    <a:lnTo>
                      <a:pt x="701" y="241"/>
                    </a:lnTo>
                    <a:lnTo>
                      <a:pt x="683" y="257"/>
                    </a:lnTo>
                    <a:lnTo>
                      <a:pt x="665" y="274"/>
                    </a:lnTo>
                    <a:lnTo>
                      <a:pt x="648" y="290"/>
                    </a:lnTo>
                    <a:lnTo>
                      <a:pt x="630" y="307"/>
                    </a:lnTo>
                    <a:lnTo>
                      <a:pt x="613" y="323"/>
                    </a:lnTo>
                    <a:lnTo>
                      <a:pt x="596" y="338"/>
                    </a:lnTo>
                    <a:lnTo>
                      <a:pt x="578" y="353"/>
                    </a:lnTo>
                    <a:lnTo>
                      <a:pt x="562" y="368"/>
                    </a:lnTo>
                    <a:lnTo>
                      <a:pt x="547" y="383"/>
                    </a:lnTo>
                    <a:lnTo>
                      <a:pt x="532" y="396"/>
                    </a:lnTo>
                    <a:lnTo>
                      <a:pt x="517" y="411"/>
                    </a:lnTo>
                    <a:lnTo>
                      <a:pt x="504" y="425"/>
                    </a:lnTo>
                    <a:lnTo>
                      <a:pt x="491" y="440"/>
                    </a:lnTo>
                    <a:lnTo>
                      <a:pt x="478" y="455"/>
                    </a:lnTo>
                    <a:lnTo>
                      <a:pt x="466" y="470"/>
                    </a:lnTo>
                    <a:lnTo>
                      <a:pt x="455" y="485"/>
                    </a:lnTo>
                    <a:lnTo>
                      <a:pt x="445" y="500"/>
                    </a:lnTo>
                    <a:lnTo>
                      <a:pt x="432" y="525"/>
                    </a:lnTo>
                    <a:lnTo>
                      <a:pt x="426" y="548"/>
                    </a:lnTo>
                    <a:lnTo>
                      <a:pt x="423" y="574"/>
                    </a:lnTo>
                    <a:lnTo>
                      <a:pt x="418" y="602"/>
                    </a:lnTo>
                    <a:lnTo>
                      <a:pt x="411" y="628"/>
                    </a:lnTo>
                    <a:lnTo>
                      <a:pt x="403" y="651"/>
                    </a:lnTo>
                    <a:lnTo>
                      <a:pt x="394" y="672"/>
                    </a:lnTo>
                    <a:lnTo>
                      <a:pt x="384" y="692"/>
                    </a:lnTo>
                    <a:lnTo>
                      <a:pt x="373" y="713"/>
                    </a:lnTo>
                    <a:lnTo>
                      <a:pt x="363" y="735"/>
                    </a:lnTo>
                    <a:lnTo>
                      <a:pt x="354" y="758"/>
                    </a:lnTo>
                    <a:lnTo>
                      <a:pt x="345" y="782"/>
                    </a:lnTo>
                    <a:lnTo>
                      <a:pt x="333" y="821"/>
                    </a:lnTo>
                    <a:lnTo>
                      <a:pt x="325" y="852"/>
                    </a:lnTo>
                    <a:lnTo>
                      <a:pt x="318" y="883"/>
                    </a:lnTo>
                    <a:lnTo>
                      <a:pt x="311" y="921"/>
                    </a:lnTo>
                    <a:lnTo>
                      <a:pt x="310" y="935"/>
                    </a:lnTo>
                    <a:lnTo>
                      <a:pt x="310" y="949"/>
                    </a:lnTo>
                    <a:lnTo>
                      <a:pt x="309" y="962"/>
                    </a:lnTo>
                    <a:lnTo>
                      <a:pt x="302" y="972"/>
                    </a:lnTo>
                    <a:lnTo>
                      <a:pt x="293" y="977"/>
                    </a:lnTo>
                    <a:lnTo>
                      <a:pt x="282" y="977"/>
                    </a:lnTo>
                    <a:lnTo>
                      <a:pt x="273" y="977"/>
                    </a:lnTo>
                    <a:lnTo>
                      <a:pt x="269" y="979"/>
                    </a:lnTo>
                    <a:lnTo>
                      <a:pt x="267" y="985"/>
                    </a:lnTo>
                    <a:lnTo>
                      <a:pt x="267" y="992"/>
                    </a:lnTo>
                    <a:lnTo>
                      <a:pt x="267" y="999"/>
                    </a:lnTo>
                    <a:lnTo>
                      <a:pt x="267" y="1006"/>
                    </a:lnTo>
                    <a:lnTo>
                      <a:pt x="266" y="1007"/>
                    </a:lnTo>
                    <a:lnTo>
                      <a:pt x="264" y="1007"/>
                    </a:lnTo>
                    <a:lnTo>
                      <a:pt x="261" y="1008"/>
                    </a:lnTo>
                    <a:lnTo>
                      <a:pt x="257" y="1016"/>
                    </a:lnTo>
                    <a:lnTo>
                      <a:pt x="257" y="1023"/>
                    </a:lnTo>
                    <a:lnTo>
                      <a:pt x="262" y="1031"/>
                    </a:lnTo>
                    <a:lnTo>
                      <a:pt x="269" y="1039"/>
                    </a:lnTo>
                    <a:lnTo>
                      <a:pt x="279" y="1047"/>
                    </a:lnTo>
                    <a:lnTo>
                      <a:pt x="289" y="1055"/>
                    </a:lnTo>
                    <a:lnTo>
                      <a:pt x="300" y="1062"/>
                    </a:lnTo>
                    <a:lnTo>
                      <a:pt x="311" y="1068"/>
                    </a:lnTo>
                    <a:lnTo>
                      <a:pt x="320" y="1072"/>
                    </a:lnTo>
                    <a:lnTo>
                      <a:pt x="216" y="1124"/>
                    </a:lnTo>
                    <a:lnTo>
                      <a:pt x="214" y="1125"/>
                    </a:lnTo>
                    <a:lnTo>
                      <a:pt x="210" y="1128"/>
                    </a:lnTo>
                    <a:lnTo>
                      <a:pt x="203" y="1131"/>
                    </a:lnTo>
                    <a:lnTo>
                      <a:pt x="195" y="1137"/>
                    </a:lnTo>
                    <a:lnTo>
                      <a:pt x="186" y="1141"/>
                    </a:lnTo>
                    <a:lnTo>
                      <a:pt x="176" y="1147"/>
                    </a:lnTo>
                    <a:lnTo>
                      <a:pt x="168" y="1152"/>
                    </a:lnTo>
                    <a:lnTo>
                      <a:pt x="163" y="1156"/>
                    </a:lnTo>
                    <a:lnTo>
                      <a:pt x="159" y="1158"/>
                    </a:lnTo>
                    <a:lnTo>
                      <a:pt x="155" y="1159"/>
                    </a:lnTo>
                    <a:lnTo>
                      <a:pt x="148" y="1159"/>
                    </a:lnTo>
                    <a:lnTo>
                      <a:pt x="140" y="1159"/>
                    </a:lnTo>
                    <a:lnTo>
                      <a:pt x="131" y="1159"/>
                    </a:lnTo>
                    <a:lnTo>
                      <a:pt x="123" y="1159"/>
                    </a:lnTo>
                    <a:lnTo>
                      <a:pt x="115" y="1158"/>
                    </a:lnTo>
                    <a:lnTo>
                      <a:pt x="108" y="1158"/>
                    </a:lnTo>
                    <a:lnTo>
                      <a:pt x="105" y="1154"/>
                    </a:lnTo>
                    <a:lnTo>
                      <a:pt x="103" y="1150"/>
                    </a:lnTo>
                    <a:lnTo>
                      <a:pt x="100" y="1145"/>
                    </a:lnTo>
                    <a:lnTo>
                      <a:pt x="99" y="1140"/>
                    </a:lnTo>
                    <a:lnTo>
                      <a:pt x="107" y="1139"/>
                    </a:lnTo>
                    <a:lnTo>
                      <a:pt x="114" y="1138"/>
                    </a:lnTo>
                    <a:lnTo>
                      <a:pt x="120" y="1135"/>
                    </a:lnTo>
                    <a:lnTo>
                      <a:pt x="126" y="1130"/>
                    </a:lnTo>
                    <a:lnTo>
                      <a:pt x="130" y="1125"/>
                    </a:lnTo>
                    <a:lnTo>
                      <a:pt x="134" y="1118"/>
                    </a:lnTo>
                    <a:lnTo>
                      <a:pt x="137" y="1112"/>
                    </a:lnTo>
                    <a:lnTo>
                      <a:pt x="140" y="1103"/>
                    </a:lnTo>
                    <a:lnTo>
                      <a:pt x="125" y="1100"/>
                    </a:lnTo>
                    <a:lnTo>
                      <a:pt x="111" y="1097"/>
                    </a:lnTo>
                    <a:lnTo>
                      <a:pt x="97" y="1093"/>
                    </a:lnTo>
                    <a:lnTo>
                      <a:pt x="85" y="1090"/>
                    </a:lnTo>
                    <a:lnTo>
                      <a:pt x="74" y="1086"/>
                    </a:lnTo>
                    <a:lnTo>
                      <a:pt x="63" y="1084"/>
                    </a:lnTo>
                    <a:lnTo>
                      <a:pt x="54" y="1083"/>
                    </a:lnTo>
                    <a:lnTo>
                      <a:pt x="47" y="1083"/>
                    </a:lnTo>
                    <a:lnTo>
                      <a:pt x="39" y="1084"/>
                    </a:lnTo>
                    <a:lnTo>
                      <a:pt x="31" y="1085"/>
                    </a:lnTo>
                    <a:lnTo>
                      <a:pt x="24" y="1087"/>
                    </a:lnTo>
                    <a:lnTo>
                      <a:pt x="17" y="1091"/>
                    </a:lnTo>
                    <a:lnTo>
                      <a:pt x="10" y="1094"/>
                    </a:lnTo>
                    <a:lnTo>
                      <a:pt x="6" y="1099"/>
                    </a:lnTo>
                    <a:lnTo>
                      <a:pt x="2" y="1103"/>
                    </a:lnTo>
                    <a:lnTo>
                      <a:pt x="0" y="1110"/>
                    </a:lnTo>
                    <a:lnTo>
                      <a:pt x="4" y="1122"/>
                    </a:lnTo>
                    <a:lnTo>
                      <a:pt x="14" y="1137"/>
                    </a:lnTo>
                    <a:lnTo>
                      <a:pt x="30" y="1154"/>
                    </a:lnTo>
                    <a:lnTo>
                      <a:pt x="50" y="1173"/>
                    </a:lnTo>
                    <a:lnTo>
                      <a:pt x="70" y="1190"/>
                    </a:lnTo>
                    <a:lnTo>
                      <a:pt x="91" y="1206"/>
                    </a:lnTo>
                    <a:lnTo>
                      <a:pt x="111" y="1220"/>
                    </a:lnTo>
                    <a:lnTo>
                      <a:pt x="125" y="1228"/>
                    </a:lnTo>
                    <a:lnTo>
                      <a:pt x="129" y="1229"/>
                    </a:lnTo>
                    <a:lnTo>
                      <a:pt x="134" y="1230"/>
                    </a:lnTo>
                    <a:lnTo>
                      <a:pt x="140" y="1230"/>
                    </a:lnTo>
                    <a:lnTo>
                      <a:pt x="145" y="1229"/>
                    </a:lnTo>
                    <a:lnTo>
                      <a:pt x="150" y="1228"/>
                    </a:lnTo>
                    <a:lnTo>
                      <a:pt x="156" y="1227"/>
                    </a:lnTo>
                    <a:lnTo>
                      <a:pt x="161" y="1226"/>
                    </a:lnTo>
                    <a:lnTo>
                      <a:pt x="166" y="1224"/>
                    </a:lnTo>
                    <a:lnTo>
                      <a:pt x="180" y="1221"/>
                    </a:lnTo>
                    <a:lnTo>
                      <a:pt x="190" y="1219"/>
                    </a:lnTo>
                    <a:lnTo>
                      <a:pt x="198" y="1217"/>
                    </a:lnTo>
                    <a:lnTo>
                      <a:pt x="204" y="1217"/>
                    </a:lnTo>
                    <a:lnTo>
                      <a:pt x="211" y="1217"/>
                    </a:lnTo>
                    <a:lnTo>
                      <a:pt x="219" y="1217"/>
                    </a:lnTo>
                    <a:lnTo>
                      <a:pt x="229" y="1217"/>
                    </a:lnTo>
                    <a:lnTo>
                      <a:pt x="244" y="1217"/>
                    </a:lnTo>
                    <a:lnTo>
                      <a:pt x="244" y="1221"/>
                    </a:lnTo>
                    <a:lnTo>
                      <a:pt x="243" y="1223"/>
                    </a:lnTo>
                    <a:lnTo>
                      <a:pt x="243" y="1226"/>
                    </a:lnTo>
                    <a:lnTo>
                      <a:pt x="243" y="1229"/>
                    </a:lnTo>
                    <a:lnTo>
                      <a:pt x="241" y="1231"/>
                    </a:lnTo>
                    <a:lnTo>
                      <a:pt x="236" y="1234"/>
                    </a:lnTo>
                    <a:lnTo>
                      <a:pt x="232" y="1236"/>
                    </a:lnTo>
                    <a:lnTo>
                      <a:pt x="231" y="1238"/>
                    </a:lnTo>
                    <a:lnTo>
                      <a:pt x="231" y="1244"/>
                    </a:lnTo>
                    <a:lnTo>
                      <a:pt x="231" y="1250"/>
                    </a:lnTo>
                    <a:lnTo>
                      <a:pt x="229" y="1257"/>
                    </a:lnTo>
                    <a:lnTo>
                      <a:pt x="232" y="1261"/>
                    </a:lnTo>
                    <a:lnTo>
                      <a:pt x="246" y="1274"/>
                    </a:lnTo>
                    <a:lnTo>
                      <a:pt x="265" y="1287"/>
                    </a:lnTo>
                    <a:lnTo>
                      <a:pt x="286" y="1299"/>
                    </a:lnTo>
                    <a:lnTo>
                      <a:pt x="309" y="1310"/>
                    </a:lnTo>
                    <a:lnTo>
                      <a:pt x="331" y="1315"/>
                    </a:lnTo>
                    <a:lnTo>
                      <a:pt x="352" y="1317"/>
                    </a:lnTo>
                    <a:lnTo>
                      <a:pt x="366" y="1311"/>
                    </a:lnTo>
                    <a:lnTo>
                      <a:pt x="377" y="1296"/>
                    </a:lnTo>
                    <a:lnTo>
                      <a:pt x="381" y="1283"/>
                    </a:lnTo>
                    <a:lnTo>
                      <a:pt x="387" y="1273"/>
                    </a:lnTo>
                    <a:lnTo>
                      <a:pt x="395" y="1264"/>
                    </a:lnTo>
                    <a:lnTo>
                      <a:pt x="403" y="1255"/>
                    </a:lnTo>
                    <a:lnTo>
                      <a:pt x="411" y="1247"/>
                    </a:lnTo>
                    <a:lnTo>
                      <a:pt x="419" y="1238"/>
                    </a:lnTo>
                    <a:lnTo>
                      <a:pt x="426" y="1229"/>
                    </a:lnTo>
                    <a:lnTo>
                      <a:pt x="431" y="1216"/>
                    </a:lnTo>
                    <a:lnTo>
                      <a:pt x="436" y="1190"/>
                    </a:lnTo>
                    <a:lnTo>
                      <a:pt x="440" y="1164"/>
                    </a:lnTo>
                    <a:lnTo>
                      <a:pt x="445" y="1147"/>
                    </a:lnTo>
                    <a:lnTo>
                      <a:pt x="451" y="1140"/>
                    </a:lnTo>
                    <a:lnTo>
                      <a:pt x="459" y="1138"/>
                    </a:lnTo>
                    <a:lnTo>
                      <a:pt x="466" y="1133"/>
                    </a:lnTo>
                    <a:lnTo>
                      <a:pt x="472" y="1128"/>
                    </a:lnTo>
                    <a:lnTo>
                      <a:pt x="477" y="1121"/>
                    </a:lnTo>
                    <a:lnTo>
                      <a:pt x="482" y="1113"/>
                    </a:lnTo>
                    <a:lnTo>
                      <a:pt x="484" y="1103"/>
                    </a:lnTo>
                    <a:lnTo>
                      <a:pt x="485" y="1095"/>
                    </a:lnTo>
                    <a:lnTo>
                      <a:pt x="485" y="1087"/>
                    </a:lnTo>
                    <a:lnTo>
                      <a:pt x="484" y="1082"/>
                    </a:lnTo>
                    <a:lnTo>
                      <a:pt x="481" y="1077"/>
                    </a:lnTo>
                    <a:lnTo>
                      <a:pt x="479" y="1072"/>
                    </a:lnTo>
                    <a:lnTo>
                      <a:pt x="479" y="1070"/>
                    </a:lnTo>
                    <a:lnTo>
                      <a:pt x="491" y="1056"/>
                    </a:lnTo>
                    <a:lnTo>
                      <a:pt x="505" y="1038"/>
                    </a:lnTo>
                    <a:lnTo>
                      <a:pt x="521" y="1014"/>
                    </a:lnTo>
                    <a:lnTo>
                      <a:pt x="538" y="986"/>
                    </a:lnTo>
                    <a:lnTo>
                      <a:pt x="555" y="955"/>
                    </a:lnTo>
                    <a:lnTo>
                      <a:pt x="573" y="919"/>
                    </a:lnTo>
                    <a:lnTo>
                      <a:pt x="588" y="880"/>
                    </a:lnTo>
                    <a:lnTo>
                      <a:pt x="602" y="837"/>
                    </a:lnTo>
                    <a:lnTo>
                      <a:pt x="608" y="813"/>
                    </a:lnTo>
                    <a:lnTo>
                      <a:pt x="617" y="782"/>
                    </a:lnTo>
                    <a:lnTo>
                      <a:pt x="623" y="751"/>
                    </a:lnTo>
                    <a:lnTo>
                      <a:pt x="630" y="727"/>
                    </a:lnTo>
                    <a:lnTo>
                      <a:pt x="640" y="697"/>
                    </a:lnTo>
                    <a:lnTo>
                      <a:pt x="649" y="670"/>
                    </a:lnTo>
                    <a:lnTo>
                      <a:pt x="657" y="649"/>
                    </a:lnTo>
                    <a:lnTo>
                      <a:pt x="665" y="629"/>
                    </a:lnTo>
                    <a:lnTo>
                      <a:pt x="673" y="614"/>
                    </a:lnTo>
                    <a:lnTo>
                      <a:pt x="681" y="602"/>
                    </a:lnTo>
                    <a:lnTo>
                      <a:pt x="689" y="593"/>
                    </a:lnTo>
                    <a:lnTo>
                      <a:pt x="696" y="588"/>
                    </a:lnTo>
                    <a:lnTo>
                      <a:pt x="704" y="583"/>
                    </a:lnTo>
                    <a:lnTo>
                      <a:pt x="712" y="579"/>
                    </a:lnTo>
                    <a:lnTo>
                      <a:pt x="721" y="576"/>
                    </a:lnTo>
                    <a:lnTo>
                      <a:pt x="729" y="573"/>
                    </a:lnTo>
                    <a:lnTo>
                      <a:pt x="739" y="569"/>
                    </a:lnTo>
                    <a:lnTo>
                      <a:pt x="747" y="567"/>
                    </a:lnTo>
                    <a:lnTo>
                      <a:pt x="756" y="562"/>
                    </a:lnTo>
                    <a:lnTo>
                      <a:pt x="764" y="559"/>
                    </a:lnTo>
                    <a:lnTo>
                      <a:pt x="771" y="555"/>
                    </a:lnTo>
                    <a:lnTo>
                      <a:pt x="777" y="553"/>
                    </a:lnTo>
                    <a:lnTo>
                      <a:pt x="781" y="551"/>
                    </a:lnTo>
                    <a:lnTo>
                      <a:pt x="785" y="550"/>
                    </a:lnTo>
                    <a:lnTo>
                      <a:pt x="789" y="547"/>
                    </a:lnTo>
                    <a:lnTo>
                      <a:pt x="793" y="545"/>
                    </a:lnTo>
                    <a:lnTo>
                      <a:pt x="797" y="541"/>
                    </a:lnTo>
                    <a:lnTo>
                      <a:pt x="803" y="537"/>
                    </a:lnTo>
                    <a:lnTo>
                      <a:pt x="810" y="531"/>
                    </a:lnTo>
                    <a:lnTo>
                      <a:pt x="818" y="525"/>
                    </a:lnTo>
                    <a:lnTo>
                      <a:pt x="827" y="518"/>
                    </a:lnTo>
                    <a:lnTo>
                      <a:pt x="839" y="512"/>
                    </a:lnTo>
                    <a:lnTo>
                      <a:pt x="850" y="503"/>
                    </a:lnTo>
                    <a:lnTo>
                      <a:pt x="863" y="494"/>
                    </a:lnTo>
                    <a:lnTo>
                      <a:pt x="877" y="485"/>
                    </a:lnTo>
                    <a:lnTo>
                      <a:pt x="891" y="476"/>
                    </a:lnTo>
                    <a:lnTo>
                      <a:pt x="906" y="465"/>
                    </a:lnTo>
                    <a:lnTo>
                      <a:pt x="920" y="455"/>
                    </a:lnTo>
                    <a:lnTo>
                      <a:pt x="934" y="444"/>
                    </a:lnTo>
                    <a:lnTo>
                      <a:pt x="949" y="432"/>
                    </a:lnTo>
                    <a:lnTo>
                      <a:pt x="964" y="421"/>
                    </a:lnTo>
                    <a:lnTo>
                      <a:pt x="978" y="408"/>
                    </a:lnTo>
                    <a:lnTo>
                      <a:pt x="992" y="396"/>
                    </a:lnTo>
                    <a:lnTo>
                      <a:pt x="1006" y="384"/>
                    </a:lnTo>
                    <a:lnTo>
                      <a:pt x="1015" y="374"/>
                    </a:lnTo>
                    <a:lnTo>
                      <a:pt x="1023" y="366"/>
                    </a:lnTo>
                    <a:lnTo>
                      <a:pt x="1029" y="357"/>
                    </a:lnTo>
                    <a:lnTo>
                      <a:pt x="1034" y="345"/>
                    </a:lnTo>
                    <a:lnTo>
                      <a:pt x="1040" y="319"/>
                    </a:lnTo>
                    <a:lnTo>
                      <a:pt x="1044" y="294"/>
                    </a:lnTo>
                    <a:lnTo>
                      <a:pt x="1044" y="271"/>
                    </a:lnTo>
                    <a:lnTo>
                      <a:pt x="1040" y="248"/>
                    </a:lnTo>
                    <a:lnTo>
                      <a:pt x="1035" y="226"/>
                    </a:lnTo>
                    <a:lnTo>
                      <a:pt x="1026" y="204"/>
                    </a:lnTo>
                    <a:lnTo>
                      <a:pt x="1014" y="181"/>
                    </a:lnTo>
                    <a:lnTo>
                      <a:pt x="999" y="159"/>
                    </a:lnTo>
                    <a:lnTo>
                      <a:pt x="990" y="145"/>
                    </a:lnTo>
                    <a:lnTo>
                      <a:pt x="975" y="125"/>
                    </a:lnTo>
                    <a:lnTo>
                      <a:pt x="956" y="99"/>
                    </a:lnTo>
                    <a:lnTo>
                      <a:pt x="937" y="73"/>
                    </a:lnTo>
                    <a:lnTo>
                      <a:pt x="918" y="46"/>
                    </a:lnTo>
                    <a:lnTo>
                      <a:pt x="903" y="23"/>
                    </a:lnTo>
                    <a:lnTo>
                      <a:pt x="893" y="8"/>
                    </a:lnTo>
                    <a:lnTo>
                      <a:pt x="888" y="1"/>
                    </a:lnTo>
                    <a:lnTo>
                      <a:pt x="886" y="8"/>
                    </a:lnTo>
                    <a:lnTo>
                      <a:pt x="881" y="28"/>
                    </a:lnTo>
                    <a:lnTo>
                      <a:pt x="873" y="53"/>
                    </a:lnTo>
                    <a:lnTo>
                      <a:pt x="865" y="83"/>
                    </a:lnTo>
                    <a:lnTo>
                      <a:pt x="856" y="113"/>
                    </a:lnTo>
                    <a:lnTo>
                      <a:pt x="849" y="140"/>
                    </a:lnTo>
                    <a:lnTo>
                      <a:pt x="843" y="158"/>
                    </a:lnTo>
                    <a:lnTo>
                      <a:pt x="842" y="165"/>
                    </a:lnTo>
                    <a:lnTo>
                      <a:pt x="861" y="167"/>
                    </a:lnTo>
                    <a:lnTo>
                      <a:pt x="878" y="174"/>
                    </a:lnTo>
                    <a:lnTo>
                      <a:pt x="893" y="183"/>
                    </a:lnTo>
                    <a:lnTo>
                      <a:pt x="906" y="195"/>
                    </a:lnTo>
                    <a:lnTo>
                      <a:pt x="916" y="209"/>
                    </a:lnTo>
                    <a:lnTo>
                      <a:pt x="923" y="222"/>
                    </a:lnTo>
                    <a:lnTo>
                      <a:pt x="928" y="235"/>
                    </a:lnTo>
                    <a:lnTo>
                      <a:pt x="930" y="248"/>
                    </a:lnTo>
                    <a:lnTo>
                      <a:pt x="928" y="263"/>
                    </a:lnTo>
                    <a:lnTo>
                      <a:pt x="922" y="279"/>
                    </a:lnTo>
                    <a:lnTo>
                      <a:pt x="911" y="296"/>
                    </a:lnTo>
                    <a:lnTo>
                      <a:pt x="898" y="312"/>
                    </a:lnTo>
                    <a:lnTo>
                      <a:pt x="881" y="328"/>
                    </a:lnTo>
                    <a:lnTo>
                      <a:pt x="864" y="342"/>
                    </a:lnTo>
                    <a:lnTo>
                      <a:pt x="846" y="355"/>
                    </a:lnTo>
                    <a:lnTo>
                      <a:pt x="828" y="364"/>
                    </a:lnTo>
                    <a:lnTo>
                      <a:pt x="820" y="369"/>
                    </a:lnTo>
                    <a:lnTo>
                      <a:pt x="812" y="373"/>
                    </a:lnTo>
                    <a:lnTo>
                      <a:pt x="805" y="378"/>
                    </a:lnTo>
                    <a:lnTo>
                      <a:pt x="800" y="381"/>
                    </a:lnTo>
                    <a:lnTo>
                      <a:pt x="794" y="386"/>
                    </a:lnTo>
                    <a:lnTo>
                      <a:pt x="787" y="389"/>
                    </a:lnTo>
                    <a:lnTo>
                      <a:pt x="780" y="393"/>
                    </a:lnTo>
                    <a:lnTo>
                      <a:pt x="773" y="395"/>
                    </a:lnTo>
                    <a:lnTo>
                      <a:pt x="756" y="400"/>
                    </a:lnTo>
                    <a:lnTo>
                      <a:pt x="740" y="403"/>
                    </a:lnTo>
                    <a:lnTo>
                      <a:pt x="721" y="407"/>
                    </a:lnTo>
                    <a:lnTo>
                      <a:pt x="704" y="410"/>
                    </a:lnTo>
                    <a:lnTo>
                      <a:pt x="687" y="414"/>
                    </a:lnTo>
                    <a:lnTo>
                      <a:pt x="671" y="417"/>
                    </a:lnTo>
                    <a:lnTo>
                      <a:pt x="656" y="422"/>
                    </a:lnTo>
                    <a:lnTo>
                      <a:pt x="641" y="426"/>
                    </a:lnTo>
                    <a:lnTo>
                      <a:pt x="627" y="432"/>
                    </a:lnTo>
                    <a:lnTo>
                      <a:pt x="614" y="438"/>
                    </a:lnTo>
                    <a:lnTo>
                      <a:pt x="603" y="442"/>
                    </a:lnTo>
                    <a:lnTo>
                      <a:pt x="591" y="447"/>
                    </a:lnTo>
                    <a:lnTo>
                      <a:pt x="581" y="454"/>
                    </a:lnTo>
                    <a:lnTo>
                      <a:pt x="570" y="461"/>
                    </a:lnTo>
                    <a:lnTo>
                      <a:pt x="560" y="469"/>
                    </a:lnTo>
                    <a:lnTo>
                      <a:pt x="550" y="479"/>
                    </a:lnTo>
                    <a:lnTo>
                      <a:pt x="544" y="485"/>
                    </a:lnTo>
                    <a:lnTo>
                      <a:pt x="537" y="492"/>
                    </a:lnTo>
                    <a:lnTo>
                      <a:pt x="530" y="499"/>
                    </a:lnTo>
                    <a:lnTo>
                      <a:pt x="524" y="506"/>
                    </a:lnTo>
                    <a:lnTo>
                      <a:pt x="519" y="513"/>
                    </a:lnTo>
                    <a:lnTo>
                      <a:pt x="515" y="521"/>
                    </a:lnTo>
                    <a:lnTo>
                      <a:pt x="513" y="529"/>
                    </a:lnTo>
                    <a:lnTo>
                      <a:pt x="514" y="536"/>
                    </a:lnTo>
                    <a:lnTo>
                      <a:pt x="516" y="540"/>
                    </a:lnTo>
                    <a:lnTo>
                      <a:pt x="521" y="543"/>
                    </a:lnTo>
                    <a:lnTo>
                      <a:pt x="525" y="544"/>
                    </a:lnTo>
                    <a:lnTo>
                      <a:pt x="531" y="543"/>
                    </a:lnTo>
                    <a:lnTo>
                      <a:pt x="538" y="541"/>
                    </a:lnTo>
                    <a:lnTo>
                      <a:pt x="545" y="539"/>
                    </a:lnTo>
                    <a:lnTo>
                      <a:pt x="552" y="538"/>
                    </a:lnTo>
                    <a:lnTo>
                      <a:pt x="559" y="537"/>
                    </a:lnTo>
                    <a:lnTo>
                      <a:pt x="564" y="547"/>
                    </a:lnTo>
                    <a:lnTo>
                      <a:pt x="572" y="567"/>
                    </a:lnTo>
                    <a:lnTo>
                      <a:pt x="578" y="591"/>
                    </a:lnTo>
                    <a:lnTo>
                      <a:pt x="581" y="608"/>
                    </a:lnTo>
                    <a:lnTo>
                      <a:pt x="578" y="636"/>
                    </a:lnTo>
                    <a:lnTo>
                      <a:pt x="573" y="661"/>
                    </a:lnTo>
                    <a:lnTo>
                      <a:pt x="565" y="689"/>
                    </a:lnTo>
                    <a:lnTo>
                      <a:pt x="554" y="720"/>
                    </a:lnTo>
                    <a:lnTo>
                      <a:pt x="549" y="738"/>
                    </a:lnTo>
                    <a:lnTo>
                      <a:pt x="544" y="756"/>
                    </a:lnTo>
                    <a:lnTo>
                      <a:pt x="538" y="771"/>
                    </a:lnTo>
                    <a:lnTo>
                      <a:pt x="532" y="784"/>
                    </a:lnTo>
                    <a:lnTo>
                      <a:pt x="523" y="796"/>
                    </a:lnTo>
                    <a:lnTo>
                      <a:pt x="511" y="803"/>
                    </a:lnTo>
                    <a:lnTo>
                      <a:pt x="494" y="807"/>
                    </a:lnTo>
                    <a:lnTo>
                      <a:pt x="472" y="809"/>
                    </a:lnTo>
                    <a:lnTo>
                      <a:pt x="470" y="810"/>
                    </a:lnTo>
                    <a:lnTo>
                      <a:pt x="464" y="814"/>
                    </a:lnTo>
                    <a:lnTo>
                      <a:pt x="456" y="822"/>
                    </a:lnTo>
                    <a:lnTo>
                      <a:pt x="446" y="833"/>
                    </a:lnTo>
                    <a:lnTo>
                      <a:pt x="433" y="848"/>
                    </a:lnTo>
                    <a:lnTo>
                      <a:pt x="421" y="866"/>
                    </a:lnTo>
                    <a:lnTo>
                      <a:pt x="408" y="889"/>
                    </a:lnTo>
                    <a:lnTo>
                      <a:pt x="395" y="916"/>
                    </a:lnTo>
                    <a:lnTo>
                      <a:pt x="387" y="936"/>
                    </a:lnTo>
                    <a:lnTo>
                      <a:pt x="381" y="959"/>
                    </a:lnTo>
                    <a:lnTo>
                      <a:pt x="379" y="984"/>
                    </a:lnTo>
                    <a:lnTo>
                      <a:pt x="379" y="1008"/>
                    </a:lnTo>
                    <a:lnTo>
                      <a:pt x="378" y="1009"/>
                    </a:lnTo>
                    <a:lnTo>
                      <a:pt x="375" y="1010"/>
                    </a:lnTo>
                    <a:lnTo>
                      <a:pt x="370" y="1011"/>
                    </a:lnTo>
                    <a:lnTo>
                      <a:pt x="363" y="1011"/>
                    </a:lnTo>
                    <a:lnTo>
                      <a:pt x="361" y="1008"/>
                    </a:lnTo>
                    <a:lnTo>
                      <a:pt x="357" y="1004"/>
                    </a:lnTo>
                    <a:lnTo>
                      <a:pt x="352" y="1002"/>
                    </a:lnTo>
                    <a:lnTo>
                      <a:pt x="346" y="1001"/>
                    </a:lnTo>
                    <a:lnTo>
                      <a:pt x="339" y="1000"/>
                    </a:lnTo>
                    <a:lnTo>
                      <a:pt x="333" y="999"/>
                    </a:lnTo>
                    <a:lnTo>
                      <a:pt x="327" y="999"/>
                    </a:lnTo>
                    <a:lnTo>
                      <a:pt x="322" y="999"/>
                    </a:lnTo>
                    <a:lnTo>
                      <a:pt x="322" y="1006"/>
                    </a:lnTo>
                    <a:lnTo>
                      <a:pt x="320" y="1012"/>
                    </a:lnTo>
                    <a:lnTo>
                      <a:pt x="318" y="1018"/>
                    </a:lnTo>
                    <a:lnTo>
                      <a:pt x="318" y="1026"/>
                    </a:lnTo>
                    <a:lnTo>
                      <a:pt x="315" y="1034"/>
                    </a:lnTo>
                    <a:lnTo>
                      <a:pt x="308" y="1037"/>
                    </a:lnTo>
                    <a:lnTo>
                      <a:pt x="301" y="1034"/>
                    </a:lnTo>
                    <a:lnTo>
                      <a:pt x="294" y="1029"/>
                    </a:lnTo>
                    <a:lnTo>
                      <a:pt x="292" y="1017"/>
                    </a:lnTo>
                    <a:lnTo>
                      <a:pt x="296" y="1004"/>
                    </a:lnTo>
                    <a:lnTo>
                      <a:pt x="303" y="995"/>
                    </a:lnTo>
                    <a:lnTo>
                      <a:pt x="314" y="992"/>
                    </a:lnTo>
                    <a:lnTo>
                      <a:pt x="327" y="991"/>
                    </a:lnTo>
                    <a:lnTo>
                      <a:pt x="338" y="984"/>
                    </a:lnTo>
                    <a:lnTo>
                      <a:pt x="343" y="973"/>
                    </a:lnTo>
                    <a:lnTo>
                      <a:pt x="348" y="959"/>
                    </a:lnTo>
                    <a:lnTo>
                      <a:pt x="352" y="942"/>
                    </a:lnTo>
                    <a:lnTo>
                      <a:pt x="353" y="923"/>
                    </a:lnTo>
                    <a:lnTo>
                      <a:pt x="356" y="901"/>
                    </a:lnTo>
                    <a:lnTo>
                      <a:pt x="360" y="879"/>
                    </a:lnTo>
                    <a:lnTo>
                      <a:pt x="366" y="845"/>
                    </a:lnTo>
                    <a:lnTo>
                      <a:pt x="372" y="819"/>
                    </a:lnTo>
                    <a:lnTo>
                      <a:pt x="377" y="796"/>
                    </a:lnTo>
                    <a:lnTo>
                      <a:pt x="383" y="776"/>
                    </a:lnTo>
                    <a:lnTo>
                      <a:pt x="388" y="758"/>
                    </a:lnTo>
                    <a:lnTo>
                      <a:pt x="394" y="742"/>
                    </a:lnTo>
                    <a:lnTo>
                      <a:pt x="402" y="725"/>
                    </a:lnTo>
                    <a:lnTo>
                      <a:pt x="411" y="705"/>
                    </a:lnTo>
                    <a:lnTo>
                      <a:pt x="418" y="691"/>
                    </a:lnTo>
                    <a:lnTo>
                      <a:pt x="425" y="677"/>
                    </a:lnTo>
                    <a:lnTo>
                      <a:pt x="431" y="664"/>
                    </a:lnTo>
                    <a:lnTo>
                      <a:pt x="438" y="649"/>
                    </a:lnTo>
                    <a:lnTo>
                      <a:pt x="443" y="636"/>
                    </a:lnTo>
                    <a:lnTo>
                      <a:pt x="447" y="622"/>
                    </a:lnTo>
                    <a:lnTo>
                      <a:pt x="451" y="609"/>
                    </a:lnTo>
                    <a:lnTo>
                      <a:pt x="453" y="597"/>
                    </a:lnTo>
                    <a:lnTo>
                      <a:pt x="455" y="594"/>
                    </a:lnTo>
                    <a:lnTo>
                      <a:pt x="459" y="594"/>
                    </a:lnTo>
                    <a:lnTo>
                      <a:pt x="461" y="597"/>
                    </a:lnTo>
                    <a:lnTo>
                      <a:pt x="463" y="597"/>
                    </a:lnTo>
                    <a:lnTo>
                      <a:pt x="477" y="612"/>
                    </a:lnTo>
                    <a:lnTo>
                      <a:pt x="493" y="624"/>
                    </a:lnTo>
                    <a:lnTo>
                      <a:pt x="508" y="636"/>
                    </a:lnTo>
                    <a:lnTo>
                      <a:pt x="523" y="644"/>
                    </a:lnTo>
                    <a:lnTo>
                      <a:pt x="537" y="650"/>
                    </a:lnTo>
                    <a:lnTo>
                      <a:pt x="550" y="652"/>
                    </a:lnTo>
                    <a:lnTo>
                      <a:pt x="559" y="651"/>
                    </a:lnTo>
                    <a:lnTo>
                      <a:pt x="567" y="647"/>
                    </a:lnTo>
                    <a:lnTo>
                      <a:pt x="566" y="632"/>
                    </a:lnTo>
                    <a:lnTo>
                      <a:pt x="561" y="620"/>
                    </a:lnTo>
                    <a:lnTo>
                      <a:pt x="554" y="608"/>
                    </a:lnTo>
                    <a:lnTo>
                      <a:pt x="544" y="597"/>
                    </a:lnTo>
                    <a:lnTo>
                      <a:pt x="536" y="588"/>
                    </a:lnTo>
                    <a:lnTo>
                      <a:pt x="528" y="579"/>
                    </a:lnTo>
                    <a:lnTo>
                      <a:pt x="521" y="571"/>
                    </a:lnTo>
                    <a:lnTo>
                      <a:pt x="514" y="564"/>
                    </a:lnTo>
                    <a:lnTo>
                      <a:pt x="507" y="559"/>
                    </a:lnTo>
                    <a:lnTo>
                      <a:pt x="498" y="556"/>
                    </a:lnTo>
                    <a:lnTo>
                      <a:pt x="489" y="555"/>
                    </a:lnTo>
                    <a:lnTo>
                      <a:pt x="477" y="558"/>
                    </a:lnTo>
                    <a:lnTo>
                      <a:pt x="476" y="558"/>
                    </a:lnTo>
                    <a:lnTo>
                      <a:pt x="475" y="560"/>
                    </a:lnTo>
                    <a:lnTo>
                      <a:pt x="471" y="562"/>
                    </a:lnTo>
                    <a:lnTo>
                      <a:pt x="469" y="566"/>
                    </a:lnTo>
                    <a:lnTo>
                      <a:pt x="466" y="568"/>
                    </a:lnTo>
                    <a:lnTo>
                      <a:pt x="461" y="568"/>
                    </a:lnTo>
                    <a:lnTo>
                      <a:pt x="458" y="567"/>
                    </a:lnTo>
                    <a:lnTo>
                      <a:pt x="456" y="566"/>
                    </a:lnTo>
                    <a:lnTo>
                      <a:pt x="460" y="548"/>
                    </a:lnTo>
                    <a:lnTo>
                      <a:pt x="466" y="530"/>
                    </a:lnTo>
                    <a:lnTo>
                      <a:pt x="471" y="513"/>
                    </a:lnTo>
                    <a:lnTo>
                      <a:pt x="476" y="501"/>
                    </a:lnTo>
                    <a:lnTo>
                      <a:pt x="484" y="498"/>
                    </a:lnTo>
                    <a:lnTo>
                      <a:pt x="494" y="490"/>
                    </a:lnTo>
                    <a:lnTo>
                      <a:pt x="506" y="480"/>
                    </a:lnTo>
                    <a:lnTo>
                      <a:pt x="519" y="468"/>
                    </a:lnTo>
                    <a:lnTo>
                      <a:pt x="532" y="454"/>
                    </a:lnTo>
                    <a:lnTo>
                      <a:pt x="545" y="440"/>
                    </a:lnTo>
                    <a:lnTo>
                      <a:pt x="559" y="426"/>
                    </a:lnTo>
                    <a:lnTo>
                      <a:pt x="570" y="414"/>
                    </a:lnTo>
                    <a:lnTo>
                      <a:pt x="578" y="406"/>
                    </a:lnTo>
                    <a:lnTo>
                      <a:pt x="592" y="391"/>
                    </a:lnTo>
                    <a:lnTo>
                      <a:pt x="611" y="373"/>
                    </a:lnTo>
                    <a:lnTo>
                      <a:pt x="633" y="353"/>
                    </a:lnTo>
                    <a:lnTo>
                      <a:pt x="655" y="332"/>
                    </a:lnTo>
                    <a:lnTo>
                      <a:pt x="676" y="311"/>
                    </a:lnTo>
                    <a:lnTo>
                      <a:pt x="695" y="294"/>
                    </a:lnTo>
                    <a:lnTo>
                      <a:pt x="710" y="280"/>
                    </a:lnTo>
                    <a:lnTo>
                      <a:pt x="727" y="264"/>
                    </a:lnTo>
                    <a:lnTo>
                      <a:pt x="746" y="245"/>
                    </a:lnTo>
                    <a:lnTo>
                      <a:pt x="764" y="228"/>
                    </a:lnTo>
                    <a:lnTo>
                      <a:pt x="780" y="211"/>
                    </a:lnTo>
                    <a:lnTo>
                      <a:pt x="795" y="196"/>
                    </a:lnTo>
                    <a:lnTo>
                      <a:pt x="807" y="182"/>
                    </a:lnTo>
                    <a:lnTo>
                      <a:pt x="815" y="172"/>
                    </a:lnTo>
                    <a:lnTo>
                      <a:pt x="818" y="165"/>
                    </a:lnTo>
                    <a:lnTo>
                      <a:pt x="820" y="153"/>
                    </a:lnTo>
                    <a:lnTo>
                      <a:pt x="822" y="140"/>
                    </a:lnTo>
                    <a:lnTo>
                      <a:pt x="824" y="126"/>
                    </a:lnTo>
                    <a:lnTo>
                      <a:pt x="828" y="111"/>
                    </a:lnTo>
                    <a:lnTo>
                      <a:pt x="832" y="99"/>
                    </a:lnTo>
                    <a:lnTo>
                      <a:pt x="839" y="85"/>
                    </a:lnTo>
                    <a:lnTo>
                      <a:pt x="846" y="68"/>
                    </a:lnTo>
                    <a:lnTo>
                      <a:pt x="854" y="50"/>
                    </a:lnTo>
                    <a:lnTo>
                      <a:pt x="861" y="34"/>
                    </a:lnTo>
                    <a:lnTo>
                      <a:pt x="867" y="19"/>
                    </a:lnTo>
                    <a:lnTo>
                      <a:pt x="871" y="7"/>
                    </a:lnTo>
                    <a:lnTo>
                      <a:pt x="87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2" name="Freeform 54"/>
              <p:cNvSpPr>
                <a:spLocks/>
              </p:cNvSpPr>
              <p:nvPr/>
            </p:nvSpPr>
            <p:spPr bwMode="auto">
              <a:xfrm>
                <a:off x="3226" y="1292"/>
                <a:ext cx="58" cy="25"/>
              </a:xfrm>
              <a:custGeom>
                <a:avLst/>
                <a:gdLst>
                  <a:gd name="T0" fmla="*/ 0 w 118"/>
                  <a:gd name="T1" fmla="*/ 1 h 49"/>
                  <a:gd name="T2" fmla="*/ 0 w 118"/>
                  <a:gd name="T3" fmla="*/ 1 h 49"/>
                  <a:gd name="T4" fmla="*/ 0 w 118"/>
                  <a:gd name="T5" fmla="*/ 1 h 49"/>
                  <a:gd name="T6" fmla="*/ 0 w 118"/>
                  <a:gd name="T7" fmla="*/ 1 h 49"/>
                  <a:gd name="T8" fmla="*/ 0 w 118"/>
                  <a:gd name="T9" fmla="*/ 1 h 49"/>
                  <a:gd name="T10" fmla="*/ 0 w 118"/>
                  <a:gd name="T11" fmla="*/ 1 h 49"/>
                  <a:gd name="T12" fmla="*/ 0 w 118"/>
                  <a:gd name="T13" fmla="*/ 1 h 49"/>
                  <a:gd name="T14" fmla="*/ 0 w 118"/>
                  <a:gd name="T15" fmla="*/ 1 h 49"/>
                  <a:gd name="T16" fmla="*/ 0 w 118"/>
                  <a:gd name="T17" fmla="*/ 1 h 49"/>
                  <a:gd name="T18" fmla="*/ 0 w 118"/>
                  <a:gd name="T19" fmla="*/ 1 h 49"/>
                  <a:gd name="T20" fmla="*/ 0 w 118"/>
                  <a:gd name="T21" fmla="*/ 1 h 49"/>
                  <a:gd name="T22" fmla="*/ 0 w 118"/>
                  <a:gd name="T23" fmla="*/ 1 h 49"/>
                  <a:gd name="T24" fmla="*/ 0 w 118"/>
                  <a:gd name="T25" fmla="*/ 1 h 49"/>
                  <a:gd name="T26" fmla="*/ 0 w 118"/>
                  <a:gd name="T27" fmla="*/ 1 h 49"/>
                  <a:gd name="T28" fmla="*/ 0 w 118"/>
                  <a:gd name="T29" fmla="*/ 1 h 49"/>
                  <a:gd name="T30" fmla="*/ 0 w 118"/>
                  <a:gd name="T31" fmla="*/ 1 h 49"/>
                  <a:gd name="T32" fmla="*/ 0 w 118"/>
                  <a:gd name="T33" fmla="*/ 1 h 49"/>
                  <a:gd name="T34" fmla="*/ 0 w 118"/>
                  <a:gd name="T35" fmla="*/ 1 h 49"/>
                  <a:gd name="T36" fmla="*/ 0 w 118"/>
                  <a:gd name="T37" fmla="*/ 1 h 49"/>
                  <a:gd name="T38" fmla="*/ 0 w 118"/>
                  <a:gd name="T39" fmla="*/ 1 h 49"/>
                  <a:gd name="T40" fmla="*/ 0 w 118"/>
                  <a:gd name="T41" fmla="*/ 1 h 49"/>
                  <a:gd name="T42" fmla="*/ 0 w 118"/>
                  <a:gd name="T43" fmla="*/ 1 h 49"/>
                  <a:gd name="T44" fmla="*/ 0 w 118"/>
                  <a:gd name="T45" fmla="*/ 1 h 49"/>
                  <a:gd name="T46" fmla="*/ 0 w 118"/>
                  <a:gd name="T47" fmla="*/ 0 h 49"/>
                  <a:gd name="T48" fmla="*/ 0 w 118"/>
                  <a:gd name="T49" fmla="*/ 0 h 49"/>
                  <a:gd name="T50" fmla="*/ 0 w 118"/>
                  <a:gd name="T51" fmla="*/ 1 h 49"/>
                  <a:gd name="T52" fmla="*/ 0 w 118"/>
                  <a:gd name="T53" fmla="*/ 1 h 49"/>
                  <a:gd name="T54" fmla="*/ 0 w 118"/>
                  <a:gd name="T55" fmla="*/ 1 h 49"/>
                  <a:gd name="T56" fmla="*/ 0 w 118"/>
                  <a:gd name="T57" fmla="*/ 1 h 49"/>
                  <a:gd name="T58" fmla="*/ 0 w 118"/>
                  <a:gd name="T59" fmla="*/ 1 h 49"/>
                  <a:gd name="T60" fmla="*/ 0 w 118"/>
                  <a:gd name="T61" fmla="*/ 1 h 49"/>
                  <a:gd name="T62" fmla="*/ 0 w 118"/>
                  <a:gd name="T63" fmla="*/ 1 h 49"/>
                  <a:gd name="T64" fmla="*/ 0 w 118"/>
                  <a:gd name="T65" fmla="*/ 1 h 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8"/>
                  <a:gd name="T100" fmla="*/ 0 h 49"/>
                  <a:gd name="T101" fmla="*/ 118 w 118"/>
                  <a:gd name="T102" fmla="*/ 49 h 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8" h="49">
                    <a:moveTo>
                      <a:pt x="0" y="35"/>
                    </a:moveTo>
                    <a:lnTo>
                      <a:pt x="7" y="33"/>
                    </a:lnTo>
                    <a:lnTo>
                      <a:pt x="16" y="33"/>
                    </a:lnTo>
                    <a:lnTo>
                      <a:pt x="27" y="34"/>
                    </a:lnTo>
                    <a:lnTo>
                      <a:pt x="36" y="36"/>
                    </a:lnTo>
                    <a:lnTo>
                      <a:pt x="46" y="39"/>
                    </a:lnTo>
                    <a:lnTo>
                      <a:pt x="57" y="42"/>
                    </a:lnTo>
                    <a:lnTo>
                      <a:pt x="65" y="46"/>
                    </a:lnTo>
                    <a:lnTo>
                      <a:pt x="72" y="49"/>
                    </a:lnTo>
                    <a:lnTo>
                      <a:pt x="75" y="49"/>
                    </a:lnTo>
                    <a:lnTo>
                      <a:pt x="82" y="46"/>
                    </a:lnTo>
                    <a:lnTo>
                      <a:pt x="90" y="41"/>
                    </a:lnTo>
                    <a:lnTo>
                      <a:pt x="98" y="35"/>
                    </a:lnTo>
                    <a:lnTo>
                      <a:pt x="106" y="31"/>
                    </a:lnTo>
                    <a:lnTo>
                      <a:pt x="113" y="25"/>
                    </a:lnTo>
                    <a:lnTo>
                      <a:pt x="117" y="21"/>
                    </a:lnTo>
                    <a:lnTo>
                      <a:pt x="118" y="19"/>
                    </a:lnTo>
                    <a:lnTo>
                      <a:pt x="112" y="17"/>
                    </a:lnTo>
                    <a:lnTo>
                      <a:pt x="102" y="15"/>
                    </a:lnTo>
                    <a:lnTo>
                      <a:pt x="89" y="11"/>
                    </a:lnTo>
                    <a:lnTo>
                      <a:pt x="75" y="8"/>
                    </a:lnTo>
                    <a:lnTo>
                      <a:pt x="62" y="4"/>
                    </a:lnTo>
                    <a:lnTo>
                      <a:pt x="51" y="2"/>
                    </a:lnTo>
                    <a:lnTo>
                      <a:pt x="43" y="0"/>
                    </a:lnTo>
                    <a:lnTo>
                      <a:pt x="39" y="0"/>
                    </a:lnTo>
                    <a:lnTo>
                      <a:pt x="37" y="1"/>
                    </a:lnTo>
                    <a:lnTo>
                      <a:pt x="32" y="4"/>
                    </a:lnTo>
                    <a:lnTo>
                      <a:pt x="27" y="8"/>
                    </a:lnTo>
                    <a:lnTo>
                      <a:pt x="20" y="13"/>
                    </a:lnTo>
                    <a:lnTo>
                      <a:pt x="14" y="19"/>
                    </a:lnTo>
                    <a:lnTo>
                      <a:pt x="7" y="25"/>
                    </a:lnTo>
                    <a:lnTo>
                      <a:pt x="3" y="31"/>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 name="Freeform 55"/>
              <p:cNvSpPr>
                <a:spLocks/>
              </p:cNvSpPr>
              <p:nvPr/>
            </p:nvSpPr>
            <p:spPr bwMode="auto">
              <a:xfrm>
                <a:off x="3596" y="739"/>
                <a:ext cx="24" cy="83"/>
              </a:xfrm>
              <a:custGeom>
                <a:avLst/>
                <a:gdLst>
                  <a:gd name="T0" fmla="*/ 1 w 48"/>
                  <a:gd name="T1" fmla="*/ 1 h 166"/>
                  <a:gd name="T2" fmla="*/ 1 w 48"/>
                  <a:gd name="T3" fmla="*/ 1 h 166"/>
                  <a:gd name="T4" fmla="*/ 1 w 48"/>
                  <a:gd name="T5" fmla="*/ 0 h 166"/>
                  <a:gd name="T6" fmla="*/ 1 w 48"/>
                  <a:gd name="T7" fmla="*/ 1 h 166"/>
                  <a:gd name="T8" fmla="*/ 1 w 48"/>
                  <a:gd name="T9" fmla="*/ 1 h 166"/>
                  <a:gd name="T10" fmla="*/ 1 w 48"/>
                  <a:gd name="T11" fmla="*/ 1 h 166"/>
                  <a:gd name="T12" fmla="*/ 1 w 48"/>
                  <a:gd name="T13" fmla="*/ 1 h 166"/>
                  <a:gd name="T14" fmla="*/ 1 w 48"/>
                  <a:gd name="T15" fmla="*/ 1 h 166"/>
                  <a:gd name="T16" fmla="*/ 1 w 48"/>
                  <a:gd name="T17" fmla="*/ 1 h 166"/>
                  <a:gd name="T18" fmla="*/ 1 w 48"/>
                  <a:gd name="T19" fmla="*/ 1 h 166"/>
                  <a:gd name="T20" fmla="*/ 1 w 48"/>
                  <a:gd name="T21" fmla="*/ 1 h 166"/>
                  <a:gd name="T22" fmla="*/ 1 w 48"/>
                  <a:gd name="T23" fmla="*/ 1 h 166"/>
                  <a:gd name="T24" fmla="*/ 1 w 48"/>
                  <a:gd name="T25" fmla="*/ 1 h 166"/>
                  <a:gd name="T26" fmla="*/ 0 w 48"/>
                  <a:gd name="T27" fmla="*/ 1 h 166"/>
                  <a:gd name="T28" fmla="*/ 0 w 48"/>
                  <a:gd name="T29" fmla="*/ 1 h 166"/>
                  <a:gd name="T30" fmla="*/ 1 w 48"/>
                  <a:gd name="T31" fmla="*/ 1 h 166"/>
                  <a:gd name="T32" fmla="*/ 1 w 48"/>
                  <a:gd name="T33" fmla="*/ 1 h 166"/>
                  <a:gd name="T34" fmla="*/ 1 w 48"/>
                  <a:gd name="T35" fmla="*/ 1 h 166"/>
                  <a:gd name="T36" fmla="*/ 1 w 48"/>
                  <a:gd name="T37" fmla="*/ 1 h 166"/>
                  <a:gd name="T38" fmla="*/ 1 w 48"/>
                  <a:gd name="T39" fmla="*/ 1 h 166"/>
                  <a:gd name="T40" fmla="*/ 1 w 48"/>
                  <a:gd name="T41" fmla="*/ 1 h 1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
                  <a:gd name="T64" fmla="*/ 0 h 166"/>
                  <a:gd name="T65" fmla="*/ 48 w 48"/>
                  <a:gd name="T66" fmla="*/ 166 h 1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 h="166">
                    <a:moveTo>
                      <a:pt x="31" y="2"/>
                    </a:moveTo>
                    <a:lnTo>
                      <a:pt x="37" y="1"/>
                    </a:lnTo>
                    <a:lnTo>
                      <a:pt x="41" y="0"/>
                    </a:lnTo>
                    <a:lnTo>
                      <a:pt x="46" y="2"/>
                    </a:lnTo>
                    <a:lnTo>
                      <a:pt x="48" y="6"/>
                    </a:lnTo>
                    <a:lnTo>
                      <a:pt x="47" y="15"/>
                    </a:lnTo>
                    <a:lnTo>
                      <a:pt x="43" y="33"/>
                    </a:lnTo>
                    <a:lnTo>
                      <a:pt x="36" y="59"/>
                    </a:lnTo>
                    <a:lnTo>
                      <a:pt x="29" y="88"/>
                    </a:lnTo>
                    <a:lnTo>
                      <a:pt x="20" y="115"/>
                    </a:lnTo>
                    <a:lnTo>
                      <a:pt x="12" y="139"/>
                    </a:lnTo>
                    <a:lnTo>
                      <a:pt x="6" y="158"/>
                    </a:lnTo>
                    <a:lnTo>
                      <a:pt x="1" y="166"/>
                    </a:lnTo>
                    <a:lnTo>
                      <a:pt x="0" y="161"/>
                    </a:lnTo>
                    <a:lnTo>
                      <a:pt x="0" y="156"/>
                    </a:lnTo>
                    <a:lnTo>
                      <a:pt x="1" y="151"/>
                    </a:lnTo>
                    <a:lnTo>
                      <a:pt x="2" y="145"/>
                    </a:lnTo>
                    <a:lnTo>
                      <a:pt x="5" y="138"/>
                    </a:lnTo>
                    <a:lnTo>
                      <a:pt x="9" y="122"/>
                    </a:lnTo>
                    <a:lnTo>
                      <a:pt x="18" y="81"/>
                    </a:lnTo>
                    <a:lnTo>
                      <a:pt x="3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 name="Freeform 56"/>
              <p:cNvSpPr>
                <a:spLocks/>
              </p:cNvSpPr>
              <p:nvPr/>
            </p:nvSpPr>
            <p:spPr bwMode="auto">
              <a:xfrm>
                <a:off x="3423" y="192"/>
                <a:ext cx="782" cy="396"/>
              </a:xfrm>
              <a:custGeom>
                <a:avLst/>
                <a:gdLst>
                  <a:gd name="T0" fmla="*/ 1 w 1564"/>
                  <a:gd name="T1" fmla="*/ 1 h 792"/>
                  <a:gd name="T2" fmla="*/ 1 w 1564"/>
                  <a:gd name="T3" fmla="*/ 1 h 792"/>
                  <a:gd name="T4" fmla="*/ 1 w 1564"/>
                  <a:gd name="T5" fmla="*/ 1 h 792"/>
                  <a:gd name="T6" fmla="*/ 1 w 1564"/>
                  <a:gd name="T7" fmla="*/ 1 h 792"/>
                  <a:gd name="T8" fmla="*/ 1 w 1564"/>
                  <a:gd name="T9" fmla="*/ 1 h 792"/>
                  <a:gd name="T10" fmla="*/ 1 w 1564"/>
                  <a:gd name="T11" fmla="*/ 1 h 792"/>
                  <a:gd name="T12" fmla="*/ 1 w 1564"/>
                  <a:gd name="T13" fmla="*/ 1 h 792"/>
                  <a:gd name="T14" fmla="*/ 1 w 1564"/>
                  <a:gd name="T15" fmla="*/ 1 h 792"/>
                  <a:gd name="T16" fmla="*/ 1 w 1564"/>
                  <a:gd name="T17" fmla="*/ 1 h 792"/>
                  <a:gd name="T18" fmla="*/ 1 w 1564"/>
                  <a:gd name="T19" fmla="*/ 1 h 792"/>
                  <a:gd name="T20" fmla="*/ 1 w 1564"/>
                  <a:gd name="T21" fmla="*/ 1 h 792"/>
                  <a:gd name="T22" fmla="*/ 1 w 1564"/>
                  <a:gd name="T23" fmla="*/ 1 h 792"/>
                  <a:gd name="T24" fmla="*/ 1 w 1564"/>
                  <a:gd name="T25" fmla="*/ 1 h 792"/>
                  <a:gd name="T26" fmla="*/ 1 w 1564"/>
                  <a:gd name="T27" fmla="*/ 1 h 792"/>
                  <a:gd name="T28" fmla="*/ 1 w 1564"/>
                  <a:gd name="T29" fmla="*/ 1 h 792"/>
                  <a:gd name="T30" fmla="*/ 1 w 1564"/>
                  <a:gd name="T31" fmla="*/ 1 h 792"/>
                  <a:gd name="T32" fmla="*/ 1 w 1564"/>
                  <a:gd name="T33" fmla="*/ 1 h 792"/>
                  <a:gd name="T34" fmla="*/ 1 w 1564"/>
                  <a:gd name="T35" fmla="*/ 1 h 792"/>
                  <a:gd name="T36" fmla="*/ 1 w 1564"/>
                  <a:gd name="T37" fmla="*/ 1 h 792"/>
                  <a:gd name="T38" fmla="*/ 1 w 1564"/>
                  <a:gd name="T39" fmla="*/ 1 h 792"/>
                  <a:gd name="T40" fmla="*/ 1 w 1564"/>
                  <a:gd name="T41" fmla="*/ 1 h 792"/>
                  <a:gd name="T42" fmla="*/ 1 w 1564"/>
                  <a:gd name="T43" fmla="*/ 1 h 792"/>
                  <a:gd name="T44" fmla="*/ 1 w 1564"/>
                  <a:gd name="T45" fmla="*/ 1 h 792"/>
                  <a:gd name="T46" fmla="*/ 1 w 1564"/>
                  <a:gd name="T47" fmla="*/ 1 h 792"/>
                  <a:gd name="T48" fmla="*/ 1 w 1564"/>
                  <a:gd name="T49" fmla="*/ 1 h 792"/>
                  <a:gd name="T50" fmla="*/ 1 w 1564"/>
                  <a:gd name="T51" fmla="*/ 1 h 792"/>
                  <a:gd name="T52" fmla="*/ 1 w 1564"/>
                  <a:gd name="T53" fmla="*/ 1 h 792"/>
                  <a:gd name="T54" fmla="*/ 1 w 1564"/>
                  <a:gd name="T55" fmla="*/ 1 h 792"/>
                  <a:gd name="T56" fmla="*/ 1 w 1564"/>
                  <a:gd name="T57" fmla="*/ 1 h 792"/>
                  <a:gd name="T58" fmla="*/ 1 w 1564"/>
                  <a:gd name="T59" fmla="*/ 1 h 792"/>
                  <a:gd name="T60" fmla="*/ 1 w 1564"/>
                  <a:gd name="T61" fmla="*/ 1 h 792"/>
                  <a:gd name="T62" fmla="*/ 1 w 1564"/>
                  <a:gd name="T63" fmla="*/ 1 h 792"/>
                  <a:gd name="T64" fmla="*/ 1 w 1564"/>
                  <a:gd name="T65" fmla="*/ 1 h 792"/>
                  <a:gd name="T66" fmla="*/ 1 w 1564"/>
                  <a:gd name="T67" fmla="*/ 1 h 792"/>
                  <a:gd name="T68" fmla="*/ 1 w 1564"/>
                  <a:gd name="T69" fmla="*/ 1 h 792"/>
                  <a:gd name="T70" fmla="*/ 1 w 1564"/>
                  <a:gd name="T71" fmla="*/ 1 h 792"/>
                  <a:gd name="T72" fmla="*/ 1 w 1564"/>
                  <a:gd name="T73" fmla="*/ 1 h 792"/>
                  <a:gd name="T74" fmla="*/ 1 w 1564"/>
                  <a:gd name="T75" fmla="*/ 1 h 792"/>
                  <a:gd name="T76" fmla="*/ 1 w 1564"/>
                  <a:gd name="T77" fmla="*/ 1 h 792"/>
                  <a:gd name="T78" fmla="*/ 1 w 1564"/>
                  <a:gd name="T79" fmla="*/ 1 h 792"/>
                  <a:gd name="T80" fmla="*/ 1 w 1564"/>
                  <a:gd name="T81" fmla="*/ 1 h 792"/>
                  <a:gd name="T82" fmla="*/ 1 w 1564"/>
                  <a:gd name="T83" fmla="*/ 1 h 792"/>
                  <a:gd name="T84" fmla="*/ 1 w 1564"/>
                  <a:gd name="T85" fmla="*/ 1 h 792"/>
                  <a:gd name="T86" fmla="*/ 1 w 1564"/>
                  <a:gd name="T87" fmla="*/ 1 h 792"/>
                  <a:gd name="T88" fmla="*/ 1 w 1564"/>
                  <a:gd name="T89" fmla="*/ 1 h 792"/>
                  <a:gd name="T90" fmla="*/ 1 w 1564"/>
                  <a:gd name="T91" fmla="*/ 0 h 792"/>
                  <a:gd name="T92" fmla="*/ 1 w 1564"/>
                  <a:gd name="T93" fmla="*/ 1 h 792"/>
                  <a:gd name="T94" fmla="*/ 1 w 1564"/>
                  <a:gd name="T95" fmla="*/ 1 h 792"/>
                  <a:gd name="T96" fmla="*/ 1 w 1564"/>
                  <a:gd name="T97" fmla="*/ 1 h 792"/>
                  <a:gd name="T98" fmla="*/ 1 w 1564"/>
                  <a:gd name="T99" fmla="*/ 1 h 792"/>
                  <a:gd name="T100" fmla="*/ 1 w 1564"/>
                  <a:gd name="T101" fmla="*/ 1 h 792"/>
                  <a:gd name="T102" fmla="*/ 1 w 1564"/>
                  <a:gd name="T103" fmla="*/ 1 h 792"/>
                  <a:gd name="T104" fmla="*/ 1 w 1564"/>
                  <a:gd name="T105" fmla="*/ 1 h 792"/>
                  <a:gd name="T106" fmla="*/ 1 w 1564"/>
                  <a:gd name="T107" fmla="*/ 1 h 792"/>
                  <a:gd name="T108" fmla="*/ 1 w 1564"/>
                  <a:gd name="T109" fmla="*/ 1 h 792"/>
                  <a:gd name="T110" fmla="*/ 1 w 1564"/>
                  <a:gd name="T111" fmla="*/ 1 h 792"/>
                  <a:gd name="T112" fmla="*/ 1 w 1564"/>
                  <a:gd name="T113" fmla="*/ 1 h 792"/>
                  <a:gd name="T114" fmla="*/ 1 w 1564"/>
                  <a:gd name="T115" fmla="*/ 1 h 792"/>
                  <a:gd name="T116" fmla="*/ 1 w 1564"/>
                  <a:gd name="T117" fmla="*/ 1 h 792"/>
                  <a:gd name="T118" fmla="*/ 1 w 1564"/>
                  <a:gd name="T119" fmla="*/ 1 h 792"/>
                  <a:gd name="T120" fmla="*/ 1 w 1564"/>
                  <a:gd name="T121" fmla="*/ 1 h 792"/>
                  <a:gd name="T122" fmla="*/ 1 w 1564"/>
                  <a:gd name="T123" fmla="*/ 1 h 79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64"/>
                  <a:gd name="T187" fmla="*/ 0 h 792"/>
                  <a:gd name="T188" fmla="*/ 1564 w 1564"/>
                  <a:gd name="T189" fmla="*/ 792 h 79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64" h="792">
                    <a:moveTo>
                      <a:pt x="718" y="714"/>
                    </a:moveTo>
                    <a:lnTo>
                      <a:pt x="722" y="708"/>
                    </a:lnTo>
                    <a:lnTo>
                      <a:pt x="726" y="704"/>
                    </a:lnTo>
                    <a:lnTo>
                      <a:pt x="732" y="700"/>
                    </a:lnTo>
                    <a:lnTo>
                      <a:pt x="739" y="699"/>
                    </a:lnTo>
                    <a:lnTo>
                      <a:pt x="746" y="698"/>
                    </a:lnTo>
                    <a:lnTo>
                      <a:pt x="753" y="698"/>
                    </a:lnTo>
                    <a:lnTo>
                      <a:pt x="761" y="699"/>
                    </a:lnTo>
                    <a:lnTo>
                      <a:pt x="769" y="699"/>
                    </a:lnTo>
                    <a:lnTo>
                      <a:pt x="777" y="699"/>
                    </a:lnTo>
                    <a:lnTo>
                      <a:pt x="785" y="699"/>
                    </a:lnTo>
                    <a:lnTo>
                      <a:pt x="793" y="700"/>
                    </a:lnTo>
                    <a:lnTo>
                      <a:pt x="801" y="700"/>
                    </a:lnTo>
                    <a:lnTo>
                      <a:pt x="808" y="700"/>
                    </a:lnTo>
                    <a:lnTo>
                      <a:pt x="816" y="700"/>
                    </a:lnTo>
                    <a:lnTo>
                      <a:pt x="824" y="700"/>
                    </a:lnTo>
                    <a:lnTo>
                      <a:pt x="832" y="701"/>
                    </a:lnTo>
                    <a:lnTo>
                      <a:pt x="846" y="705"/>
                    </a:lnTo>
                    <a:lnTo>
                      <a:pt x="858" y="708"/>
                    </a:lnTo>
                    <a:lnTo>
                      <a:pt x="868" y="713"/>
                    </a:lnTo>
                    <a:lnTo>
                      <a:pt x="877" y="719"/>
                    </a:lnTo>
                    <a:lnTo>
                      <a:pt x="885" y="724"/>
                    </a:lnTo>
                    <a:lnTo>
                      <a:pt x="896" y="729"/>
                    </a:lnTo>
                    <a:lnTo>
                      <a:pt x="907" y="734"/>
                    </a:lnTo>
                    <a:lnTo>
                      <a:pt x="921" y="738"/>
                    </a:lnTo>
                    <a:lnTo>
                      <a:pt x="937" y="740"/>
                    </a:lnTo>
                    <a:lnTo>
                      <a:pt x="952" y="742"/>
                    </a:lnTo>
                    <a:lnTo>
                      <a:pt x="967" y="742"/>
                    </a:lnTo>
                    <a:lnTo>
                      <a:pt x="982" y="742"/>
                    </a:lnTo>
                    <a:lnTo>
                      <a:pt x="996" y="742"/>
                    </a:lnTo>
                    <a:lnTo>
                      <a:pt x="1011" y="742"/>
                    </a:lnTo>
                    <a:lnTo>
                      <a:pt x="1026" y="743"/>
                    </a:lnTo>
                    <a:lnTo>
                      <a:pt x="1042" y="745"/>
                    </a:lnTo>
                    <a:lnTo>
                      <a:pt x="1057" y="750"/>
                    </a:lnTo>
                    <a:lnTo>
                      <a:pt x="1071" y="754"/>
                    </a:lnTo>
                    <a:lnTo>
                      <a:pt x="1085" y="760"/>
                    </a:lnTo>
                    <a:lnTo>
                      <a:pt x="1097" y="765"/>
                    </a:lnTo>
                    <a:lnTo>
                      <a:pt x="1110" y="768"/>
                    </a:lnTo>
                    <a:lnTo>
                      <a:pt x="1123" y="769"/>
                    </a:lnTo>
                    <a:lnTo>
                      <a:pt x="1134" y="767"/>
                    </a:lnTo>
                    <a:lnTo>
                      <a:pt x="1147" y="760"/>
                    </a:lnTo>
                    <a:lnTo>
                      <a:pt x="1150" y="759"/>
                    </a:lnTo>
                    <a:lnTo>
                      <a:pt x="1157" y="758"/>
                    </a:lnTo>
                    <a:lnTo>
                      <a:pt x="1163" y="758"/>
                    </a:lnTo>
                    <a:lnTo>
                      <a:pt x="1165" y="759"/>
                    </a:lnTo>
                    <a:lnTo>
                      <a:pt x="1169" y="761"/>
                    </a:lnTo>
                    <a:lnTo>
                      <a:pt x="1173" y="764"/>
                    </a:lnTo>
                    <a:lnTo>
                      <a:pt x="1178" y="766"/>
                    </a:lnTo>
                    <a:lnTo>
                      <a:pt x="1182" y="768"/>
                    </a:lnTo>
                    <a:lnTo>
                      <a:pt x="1188" y="770"/>
                    </a:lnTo>
                    <a:lnTo>
                      <a:pt x="1194" y="773"/>
                    </a:lnTo>
                    <a:lnTo>
                      <a:pt x="1199" y="774"/>
                    </a:lnTo>
                    <a:lnTo>
                      <a:pt x="1204" y="776"/>
                    </a:lnTo>
                    <a:lnTo>
                      <a:pt x="1211" y="778"/>
                    </a:lnTo>
                    <a:lnTo>
                      <a:pt x="1218" y="780"/>
                    </a:lnTo>
                    <a:lnTo>
                      <a:pt x="1224" y="781"/>
                    </a:lnTo>
                    <a:lnTo>
                      <a:pt x="1230" y="782"/>
                    </a:lnTo>
                    <a:lnTo>
                      <a:pt x="1235" y="782"/>
                    </a:lnTo>
                    <a:lnTo>
                      <a:pt x="1242" y="783"/>
                    </a:lnTo>
                    <a:lnTo>
                      <a:pt x="1249" y="784"/>
                    </a:lnTo>
                    <a:lnTo>
                      <a:pt x="1256" y="785"/>
                    </a:lnTo>
                    <a:lnTo>
                      <a:pt x="1273" y="789"/>
                    </a:lnTo>
                    <a:lnTo>
                      <a:pt x="1291" y="790"/>
                    </a:lnTo>
                    <a:lnTo>
                      <a:pt x="1309" y="791"/>
                    </a:lnTo>
                    <a:lnTo>
                      <a:pt x="1328" y="792"/>
                    </a:lnTo>
                    <a:lnTo>
                      <a:pt x="1346" y="792"/>
                    </a:lnTo>
                    <a:lnTo>
                      <a:pt x="1364" y="791"/>
                    </a:lnTo>
                    <a:lnTo>
                      <a:pt x="1382" y="791"/>
                    </a:lnTo>
                    <a:lnTo>
                      <a:pt x="1399" y="790"/>
                    </a:lnTo>
                    <a:lnTo>
                      <a:pt x="1404" y="788"/>
                    </a:lnTo>
                    <a:lnTo>
                      <a:pt x="1407" y="782"/>
                    </a:lnTo>
                    <a:lnTo>
                      <a:pt x="1411" y="776"/>
                    </a:lnTo>
                    <a:lnTo>
                      <a:pt x="1415" y="772"/>
                    </a:lnTo>
                    <a:lnTo>
                      <a:pt x="1416" y="772"/>
                    </a:lnTo>
                    <a:lnTo>
                      <a:pt x="1419" y="770"/>
                    </a:lnTo>
                    <a:lnTo>
                      <a:pt x="1423" y="770"/>
                    </a:lnTo>
                    <a:lnTo>
                      <a:pt x="1430" y="769"/>
                    </a:lnTo>
                    <a:lnTo>
                      <a:pt x="1437" y="768"/>
                    </a:lnTo>
                    <a:lnTo>
                      <a:pt x="1445" y="767"/>
                    </a:lnTo>
                    <a:lnTo>
                      <a:pt x="1454" y="766"/>
                    </a:lnTo>
                    <a:lnTo>
                      <a:pt x="1464" y="765"/>
                    </a:lnTo>
                    <a:lnTo>
                      <a:pt x="1472" y="764"/>
                    </a:lnTo>
                    <a:lnTo>
                      <a:pt x="1480" y="764"/>
                    </a:lnTo>
                    <a:lnTo>
                      <a:pt x="1489" y="764"/>
                    </a:lnTo>
                    <a:lnTo>
                      <a:pt x="1497" y="764"/>
                    </a:lnTo>
                    <a:lnTo>
                      <a:pt x="1505" y="764"/>
                    </a:lnTo>
                    <a:lnTo>
                      <a:pt x="1514" y="764"/>
                    </a:lnTo>
                    <a:lnTo>
                      <a:pt x="1522" y="764"/>
                    </a:lnTo>
                    <a:lnTo>
                      <a:pt x="1530" y="764"/>
                    </a:lnTo>
                    <a:lnTo>
                      <a:pt x="1540" y="764"/>
                    </a:lnTo>
                    <a:lnTo>
                      <a:pt x="1549" y="765"/>
                    </a:lnTo>
                    <a:lnTo>
                      <a:pt x="1557" y="765"/>
                    </a:lnTo>
                    <a:lnTo>
                      <a:pt x="1561" y="762"/>
                    </a:lnTo>
                    <a:lnTo>
                      <a:pt x="1563" y="759"/>
                    </a:lnTo>
                    <a:lnTo>
                      <a:pt x="1564" y="754"/>
                    </a:lnTo>
                    <a:lnTo>
                      <a:pt x="1563" y="750"/>
                    </a:lnTo>
                    <a:lnTo>
                      <a:pt x="1563" y="744"/>
                    </a:lnTo>
                    <a:lnTo>
                      <a:pt x="1558" y="739"/>
                    </a:lnTo>
                    <a:lnTo>
                      <a:pt x="1552" y="737"/>
                    </a:lnTo>
                    <a:lnTo>
                      <a:pt x="1545" y="736"/>
                    </a:lnTo>
                    <a:lnTo>
                      <a:pt x="1538" y="735"/>
                    </a:lnTo>
                    <a:lnTo>
                      <a:pt x="1529" y="734"/>
                    </a:lnTo>
                    <a:lnTo>
                      <a:pt x="1520" y="734"/>
                    </a:lnTo>
                    <a:lnTo>
                      <a:pt x="1508" y="734"/>
                    </a:lnTo>
                    <a:lnTo>
                      <a:pt x="1495" y="732"/>
                    </a:lnTo>
                    <a:lnTo>
                      <a:pt x="1494" y="731"/>
                    </a:lnTo>
                    <a:lnTo>
                      <a:pt x="1494" y="729"/>
                    </a:lnTo>
                    <a:lnTo>
                      <a:pt x="1494" y="728"/>
                    </a:lnTo>
                    <a:lnTo>
                      <a:pt x="1491" y="727"/>
                    </a:lnTo>
                    <a:lnTo>
                      <a:pt x="1499" y="726"/>
                    </a:lnTo>
                    <a:lnTo>
                      <a:pt x="1510" y="726"/>
                    </a:lnTo>
                    <a:lnTo>
                      <a:pt x="1521" y="724"/>
                    </a:lnTo>
                    <a:lnTo>
                      <a:pt x="1532" y="724"/>
                    </a:lnTo>
                    <a:lnTo>
                      <a:pt x="1542" y="723"/>
                    </a:lnTo>
                    <a:lnTo>
                      <a:pt x="1550" y="722"/>
                    </a:lnTo>
                    <a:lnTo>
                      <a:pt x="1556" y="720"/>
                    </a:lnTo>
                    <a:lnTo>
                      <a:pt x="1557" y="716"/>
                    </a:lnTo>
                    <a:lnTo>
                      <a:pt x="1553" y="708"/>
                    </a:lnTo>
                    <a:lnTo>
                      <a:pt x="1545" y="704"/>
                    </a:lnTo>
                    <a:lnTo>
                      <a:pt x="1533" y="700"/>
                    </a:lnTo>
                    <a:lnTo>
                      <a:pt x="1519" y="699"/>
                    </a:lnTo>
                    <a:lnTo>
                      <a:pt x="1503" y="699"/>
                    </a:lnTo>
                    <a:lnTo>
                      <a:pt x="1485" y="700"/>
                    </a:lnTo>
                    <a:lnTo>
                      <a:pt x="1469" y="701"/>
                    </a:lnTo>
                    <a:lnTo>
                      <a:pt x="1454" y="704"/>
                    </a:lnTo>
                    <a:lnTo>
                      <a:pt x="1443" y="706"/>
                    </a:lnTo>
                    <a:lnTo>
                      <a:pt x="1432" y="708"/>
                    </a:lnTo>
                    <a:lnTo>
                      <a:pt x="1423" y="712"/>
                    </a:lnTo>
                    <a:lnTo>
                      <a:pt x="1414" y="715"/>
                    </a:lnTo>
                    <a:lnTo>
                      <a:pt x="1405" y="719"/>
                    </a:lnTo>
                    <a:lnTo>
                      <a:pt x="1396" y="722"/>
                    </a:lnTo>
                    <a:lnTo>
                      <a:pt x="1385" y="724"/>
                    </a:lnTo>
                    <a:lnTo>
                      <a:pt x="1374" y="726"/>
                    </a:lnTo>
                    <a:lnTo>
                      <a:pt x="1377" y="721"/>
                    </a:lnTo>
                    <a:lnTo>
                      <a:pt x="1383" y="716"/>
                    </a:lnTo>
                    <a:lnTo>
                      <a:pt x="1389" y="713"/>
                    </a:lnTo>
                    <a:lnTo>
                      <a:pt x="1394" y="711"/>
                    </a:lnTo>
                    <a:lnTo>
                      <a:pt x="1401" y="708"/>
                    </a:lnTo>
                    <a:lnTo>
                      <a:pt x="1407" y="706"/>
                    </a:lnTo>
                    <a:lnTo>
                      <a:pt x="1414" y="704"/>
                    </a:lnTo>
                    <a:lnTo>
                      <a:pt x="1421" y="702"/>
                    </a:lnTo>
                    <a:lnTo>
                      <a:pt x="1428" y="701"/>
                    </a:lnTo>
                    <a:lnTo>
                      <a:pt x="1436" y="700"/>
                    </a:lnTo>
                    <a:lnTo>
                      <a:pt x="1444" y="699"/>
                    </a:lnTo>
                    <a:lnTo>
                      <a:pt x="1452" y="698"/>
                    </a:lnTo>
                    <a:lnTo>
                      <a:pt x="1459" y="697"/>
                    </a:lnTo>
                    <a:lnTo>
                      <a:pt x="1466" y="696"/>
                    </a:lnTo>
                    <a:lnTo>
                      <a:pt x="1472" y="693"/>
                    </a:lnTo>
                    <a:lnTo>
                      <a:pt x="1475" y="690"/>
                    </a:lnTo>
                    <a:lnTo>
                      <a:pt x="1470" y="682"/>
                    </a:lnTo>
                    <a:lnTo>
                      <a:pt x="1464" y="677"/>
                    </a:lnTo>
                    <a:lnTo>
                      <a:pt x="1453" y="674"/>
                    </a:lnTo>
                    <a:lnTo>
                      <a:pt x="1443" y="673"/>
                    </a:lnTo>
                    <a:lnTo>
                      <a:pt x="1431" y="674"/>
                    </a:lnTo>
                    <a:lnTo>
                      <a:pt x="1419" y="676"/>
                    </a:lnTo>
                    <a:lnTo>
                      <a:pt x="1407" y="678"/>
                    </a:lnTo>
                    <a:lnTo>
                      <a:pt x="1397" y="681"/>
                    </a:lnTo>
                    <a:lnTo>
                      <a:pt x="1386" y="683"/>
                    </a:lnTo>
                    <a:lnTo>
                      <a:pt x="1378" y="686"/>
                    </a:lnTo>
                    <a:lnTo>
                      <a:pt x="1369" y="691"/>
                    </a:lnTo>
                    <a:lnTo>
                      <a:pt x="1361" y="694"/>
                    </a:lnTo>
                    <a:lnTo>
                      <a:pt x="1353" y="699"/>
                    </a:lnTo>
                    <a:lnTo>
                      <a:pt x="1344" y="701"/>
                    </a:lnTo>
                    <a:lnTo>
                      <a:pt x="1335" y="704"/>
                    </a:lnTo>
                    <a:lnTo>
                      <a:pt x="1324" y="705"/>
                    </a:lnTo>
                    <a:lnTo>
                      <a:pt x="1325" y="698"/>
                    </a:lnTo>
                    <a:lnTo>
                      <a:pt x="1329" y="691"/>
                    </a:lnTo>
                    <a:lnTo>
                      <a:pt x="1336" y="685"/>
                    </a:lnTo>
                    <a:lnTo>
                      <a:pt x="1344" y="679"/>
                    </a:lnTo>
                    <a:lnTo>
                      <a:pt x="1351" y="675"/>
                    </a:lnTo>
                    <a:lnTo>
                      <a:pt x="1356" y="670"/>
                    </a:lnTo>
                    <a:lnTo>
                      <a:pt x="1358" y="667"/>
                    </a:lnTo>
                    <a:lnTo>
                      <a:pt x="1355" y="662"/>
                    </a:lnTo>
                    <a:lnTo>
                      <a:pt x="1347" y="660"/>
                    </a:lnTo>
                    <a:lnTo>
                      <a:pt x="1338" y="660"/>
                    </a:lnTo>
                    <a:lnTo>
                      <a:pt x="1325" y="663"/>
                    </a:lnTo>
                    <a:lnTo>
                      <a:pt x="1313" y="667"/>
                    </a:lnTo>
                    <a:lnTo>
                      <a:pt x="1299" y="671"/>
                    </a:lnTo>
                    <a:lnTo>
                      <a:pt x="1285" y="676"/>
                    </a:lnTo>
                    <a:lnTo>
                      <a:pt x="1273" y="679"/>
                    </a:lnTo>
                    <a:lnTo>
                      <a:pt x="1263" y="681"/>
                    </a:lnTo>
                    <a:lnTo>
                      <a:pt x="1253" y="679"/>
                    </a:lnTo>
                    <a:lnTo>
                      <a:pt x="1241" y="677"/>
                    </a:lnTo>
                    <a:lnTo>
                      <a:pt x="1230" y="675"/>
                    </a:lnTo>
                    <a:lnTo>
                      <a:pt x="1217" y="671"/>
                    </a:lnTo>
                    <a:lnTo>
                      <a:pt x="1204" y="668"/>
                    </a:lnTo>
                    <a:lnTo>
                      <a:pt x="1192" y="663"/>
                    </a:lnTo>
                    <a:lnTo>
                      <a:pt x="1181" y="659"/>
                    </a:lnTo>
                    <a:lnTo>
                      <a:pt x="1173" y="655"/>
                    </a:lnTo>
                    <a:lnTo>
                      <a:pt x="1170" y="661"/>
                    </a:lnTo>
                    <a:lnTo>
                      <a:pt x="1164" y="674"/>
                    </a:lnTo>
                    <a:lnTo>
                      <a:pt x="1158" y="686"/>
                    </a:lnTo>
                    <a:lnTo>
                      <a:pt x="1156" y="693"/>
                    </a:lnTo>
                    <a:lnTo>
                      <a:pt x="1142" y="696"/>
                    </a:lnTo>
                    <a:lnTo>
                      <a:pt x="1129" y="697"/>
                    </a:lnTo>
                    <a:lnTo>
                      <a:pt x="1117" y="697"/>
                    </a:lnTo>
                    <a:lnTo>
                      <a:pt x="1104" y="697"/>
                    </a:lnTo>
                    <a:lnTo>
                      <a:pt x="1090" y="696"/>
                    </a:lnTo>
                    <a:lnTo>
                      <a:pt x="1078" y="694"/>
                    </a:lnTo>
                    <a:lnTo>
                      <a:pt x="1065" y="691"/>
                    </a:lnTo>
                    <a:lnTo>
                      <a:pt x="1051" y="688"/>
                    </a:lnTo>
                    <a:lnTo>
                      <a:pt x="1033" y="681"/>
                    </a:lnTo>
                    <a:lnTo>
                      <a:pt x="1014" y="673"/>
                    </a:lnTo>
                    <a:lnTo>
                      <a:pt x="997" y="664"/>
                    </a:lnTo>
                    <a:lnTo>
                      <a:pt x="981" y="656"/>
                    </a:lnTo>
                    <a:lnTo>
                      <a:pt x="966" y="648"/>
                    </a:lnTo>
                    <a:lnTo>
                      <a:pt x="953" y="641"/>
                    </a:lnTo>
                    <a:lnTo>
                      <a:pt x="943" y="637"/>
                    </a:lnTo>
                    <a:lnTo>
                      <a:pt x="935" y="633"/>
                    </a:lnTo>
                    <a:lnTo>
                      <a:pt x="926" y="631"/>
                    </a:lnTo>
                    <a:lnTo>
                      <a:pt x="916" y="629"/>
                    </a:lnTo>
                    <a:lnTo>
                      <a:pt x="905" y="626"/>
                    </a:lnTo>
                    <a:lnTo>
                      <a:pt x="892" y="625"/>
                    </a:lnTo>
                    <a:lnTo>
                      <a:pt x="879" y="624"/>
                    </a:lnTo>
                    <a:lnTo>
                      <a:pt x="866" y="623"/>
                    </a:lnTo>
                    <a:lnTo>
                      <a:pt x="851" y="622"/>
                    </a:lnTo>
                    <a:lnTo>
                      <a:pt x="835" y="622"/>
                    </a:lnTo>
                    <a:lnTo>
                      <a:pt x="832" y="620"/>
                    </a:lnTo>
                    <a:lnTo>
                      <a:pt x="826" y="614"/>
                    </a:lnTo>
                    <a:lnTo>
                      <a:pt x="817" y="606"/>
                    </a:lnTo>
                    <a:lnTo>
                      <a:pt x="803" y="595"/>
                    </a:lnTo>
                    <a:lnTo>
                      <a:pt x="785" y="585"/>
                    </a:lnTo>
                    <a:lnTo>
                      <a:pt x="760" y="574"/>
                    </a:lnTo>
                    <a:lnTo>
                      <a:pt x="730" y="562"/>
                    </a:lnTo>
                    <a:lnTo>
                      <a:pt x="692" y="553"/>
                    </a:lnTo>
                    <a:lnTo>
                      <a:pt x="682" y="552"/>
                    </a:lnTo>
                    <a:lnTo>
                      <a:pt x="672" y="550"/>
                    </a:lnTo>
                    <a:lnTo>
                      <a:pt x="661" y="550"/>
                    </a:lnTo>
                    <a:lnTo>
                      <a:pt x="648" y="550"/>
                    </a:lnTo>
                    <a:lnTo>
                      <a:pt x="635" y="549"/>
                    </a:lnTo>
                    <a:lnTo>
                      <a:pt x="624" y="548"/>
                    </a:lnTo>
                    <a:lnTo>
                      <a:pt x="613" y="547"/>
                    </a:lnTo>
                    <a:lnTo>
                      <a:pt x="604" y="545"/>
                    </a:lnTo>
                    <a:lnTo>
                      <a:pt x="584" y="537"/>
                    </a:lnTo>
                    <a:lnTo>
                      <a:pt x="567" y="527"/>
                    </a:lnTo>
                    <a:lnTo>
                      <a:pt x="552" y="517"/>
                    </a:lnTo>
                    <a:lnTo>
                      <a:pt x="538" y="507"/>
                    </a:lnTo>
                    <a:lnTo>
                      <a:pt x="525" y="496"/>
                    </a:lnTo>
                    <a:lnTo>
                      <a:pt x="508" y="489"/>
                    </a:lnTo>
                    <a:lnTo>
                      <a:pt x="492" y="484"/>
                    </a:lnTo>
                    <a:lnTo>
                      <a:pt x="472" y="483"/>
                    </a:lnTo>
                    <a:lnTo>
                      <a:pt x="455" y="484"/>
                    </a:lnTo>
                    <a:lnTo>
                      <a:pt x="439" y="486"/>
                    </a:lnTo>
                    <a:lnTo>
                      <a:pt x="422" y="492"/>
                    </a:lnTo>
                    <a:lnTo>
                      <a:pt x="406" y="501"/>
                    </a:lnTo>
                    <a:lnTo>
                      <a:pt x="390" y="514"/>
                    </a:lnTo>
                    <a:lnTo>
                      <a:pt x="376" y="529"/>
                    </a:lnTo>
                    <a:lnTo>
                      <a:pt x="366" y="549"/>
                    </a:lnTo>
                    <a:lnTo>
                      <a:pt x="358" y="575"/>
                    </a:lnTo>
                    <a:lnTo>
                      <a:pt x="355" y="586"/>
                    </a:lnTo>
                    <a:lnTo>
                      <a:pt x="355" y="601"/>
                    </a:lnTo>
                    <a:lnTo>
                      <a:pt x="354" y="614"/>
                    </a:lnTo>
                    <a:lnTo>
                      <a:pt x="353" y="620"/>
                    </a:lnTo>
                    <a:lnTo>
                      <a:pt x="347" y="623"/>
                    </a:lnTo>
                    <a:lnTo>
                      <a:pt x="341" y="620"/>
                    </a:lnTo>
                    <a:lnTo>
                      <a:pt x="336" y="613"/>
                    </a:lnTo>
                    <a:lnTo>
                      <a:pt x="332" y="605"/>
                    </a:lnTo>
                    <a:lnTo>
                      <a:pt x="328" y="592"/>
                    </a:lnTo>
                    <a:lnTo>
                      <a:pt x="323" y="576"/>
                    </a:lnTo>
                    <a:lnTo>
                      <a:pt x="318" y="562"/>
                    </a:lnTo>
                    <a:lnTo>
                      <a:pt x="317" y="552"/>
                    </a:lnTo>
                    <a:lnTo>
                      <a:pt x="318" y="529"/>
                    </a:lnTo>
                    <a:lnTo>
                      <a:pt x="322" y="506"/>
                    </a:lnTo>
                    <a:lnTo>
                      <a:pt x="326" y="486"/>
                    </a:lnTo>
                    <a:lnTo>
                      <a:pt x="332" y="468"/>
                    </a:lnTo>
                    <a:lnTo>
                      <a:pt x="338" y="450"/>
                    </a:lnTo>
                    <a:lnTo>
                      <a:pt x="345" y="436"/>
                    </a:lnTo>
                    <a:lnTo>
                      <a:pt x="351" y="425"/>
                    </a:lnTo>
                    <a:lnTo>
                      <a:pt x="355" y="416"/>
                    </a:lnTo>
                    <a:lnTo>
                      <a:pt x="352" y="411"/>
                    </a:lnTo>
                    <a:lnTo>
                      <a:pt x="346" y="409"/>
                    </a:lnTo>
                    <a:lnTo>
                      <a:pt x="339" y="408"/>
                    </a:lnTo>
                    <a:lnTo>
                      <a:pt x="332" y="408"/>
                    </a:lnTo>
                    <a:lnTo>
                      <a:pt x="324" y="408"/>
                    </a:lnTo>
                    <a:lnTo>
                      <a:pt x="316" y="409"/>
                    </a:lnTo>
                    <a:lnTo>
                      <a:pt x="309" y="409"/>
                    </a:lnTo>
                    <a:lnTo>
                      <a:pt x="302" y="409"/>
                    </a:lnTo>
                    <a:lnTo>
                      <a:pt x="296" y="407"/>
                    </a:lnTo>
                    <a:lnTo>
                      <a:pt x="294" y="401"/>
                    </a:lnTo>
                    <a:lnTo>
                      <a:pt x="291" y="393"/>
                    </a:lnTo>
                    <a:lnTo>
                      <a:pt x="288" y="382"/>
                    </a:lnTo>
                    <a:lnTo>
                      <a:pt x="284" y="373"/>
                    </a:lnTo>
                    <a:lnTo>
                      <a:pt x="277" y="365"/>
                    </a:lnTo>
                    <a:lnTo>
                      <a:pt x="267" y="359"/>
                    </a:lnTo>
                    <a:lnTo>
                      <a:pt x="252" y="357"/>
                    </a:lnTo>
                    <a:lnTo>
                      <a:pt x="239" y="358"/>
                    </a:lnTo>
                    <a:lnTo>
                      <a:pt x="228" y="362"/>
                    </a:lnTo>
                    <a:lnTo>
                      <a:pt x="220" y="365"/>
                    </a:lnTo>
                    <a:lnTo>
                      <a:pt x="214" y="371"/>
                    </a:lnTo>
                    <a:lnTo>
                      <a:pt x="207" y="375"/>
                    </a:lnTo>
                    <a:lnTo>
                      <a:pt x="201" y="380"/>
                    </a:lnTo>
                    <a:lnTo>
                      <a:pt x="195" y="383"/>
                    </a:lnTo>
                    <a:lnTo>
                      <a:pt x="188" y="385"/>
                    </a:lnTo>
                    <a:lnTo>
                      <a:pt x="181" y="385"/>
                    </a:lnTo>
                    <a:lnTo>
                      <a:pt x="176" y="383"/>
                    </a:lnTo>
                    <a:lnTo>
                      <a:pt x="170" y="381"/>
                    </a:lnTo>
                    <a:lnTo>
                      <a:pt x="165" y="375"/>
                    </a:lnTo>
                    <a:lnTo>
                      <a:pt x="162" y="362"/>
                    </a:lnTo>
                    <a:lnTo>
                      <a:pt x="162" y="345"/>
                    </a:lnTo>
                    <a:lnTo>
                      <a:pt x="164" y="333"/>
                    </a:lnTo>
                    <a:lnTo>
                      <a:pt x="164" y="324"/>
                    </a:lnTo>
                    <a:lnTo>
                      <a:pt x="163" y="320"/>
                    </a:lnTo>
                    <a:lnTo>
                      <a:pt x="159" y="317"/>
                    </a:lnTo>
                    <a:lnTo>
                      <a:pt x="154" y="314"/>
                    </a:lnTo>
                    <a:lnTo>
                      <a:pt x="146" y="312"/>
                    </a:lnTo>
                    <a:lnTo>
                      <a:pt x="135" y="311"/>
                    </a:lnTo>
                    <a:lnTo>
                      <a:pt x="124" y="310"/>
                    </a:lnTo>
                    <a:lnTo>
                      <a:pt x="109" y="310"/>
                    </a:lnTo>
                    <a:lnTo>
                      <a:pt x="93" y="311"/>
                    </a:lnTo>
                    <a:lnTo>
                      <a:pt x="80" y="309"/>
                    </a:lnTo>
                    <a:lnTo>
                      <a:pt x="72" y="302"/>
                    </a:lnTo>
                    <a:lnTo>
                      <a:pt x="67" y="291"/>
                    </a:lnTo>
                    <a:lnTo>
                      <a:pt x="66" y="278"/>
                    </a:lnTo>
                    <a:lnTo>
                      <a:pt x="70" y="269"/>
                    </a:lnTo>
                    <a:lnTo>
                      <a:pt x="76" y="265"/>
                    </a:lnTo>
                    <a:lnTo>
                      <a:pt x="86" y="261"/>
                    </a:lnTo>
                    <a:lnTo>
                      <a:pt x="96" y="257"/>
                    </a:lnTo>
                    <a:lnTo>
                      <a:pt x="103" y="252"/>
                    </a:lnTo>
                    <a:lnTo>
                      <a:pt x="106" y="249"/>
                    </a:lnTo>
                    <a:lnTo>
                      <a:pt x="106" y="246"/>
                    </a:lnTo>
                    <a:lnTo>
                      <a:pt x="108" y="245"/>
                    </a:lnTo>
                    <a:lnTo>
                      <a:pt x="112" y="245"/>
                    </a:lnTo>
                    <a:lnTo>
                      <a:pt x="118" y="245"/>
                    </a:lnTo>
                    <a:lnTo>
                      <a:pt x="124" y="245"/>
                    </a:lnTo>
                    <a:lnTo>
                      <a:pt x="129" y="245"/>
                    </a:lnTo>
                    <a:lnTo>
                      <a:pt x="135" y="245"/>
                    </a:lnTo>
                    <a:lnTo>
                      <a:pt x="140" y="245"/>
                    </a:lnTo>
                    <a:lnTo>
                      <a:pt x="143" y="245"/>
                    </a:lnTo>
                    <a:lnTo>
                      <a:pt x="144" y="245"/>
                    </a:lnTo>
                    <a:lnTo>
                      <a:pt x="146" y="249"/>
                    </a:lnTo>
                    <a:lnTo>
                      <a:pt x="151" y="256"/>
                    </a:lnTo>
                    <a:lnTo>
                      <a:pt x="159" y="263"/>
                    </a:lnTo>
                    <a:lnTo>
                      <a:pt x="172" y="266"/>
                    </a:lnTo>
                    <a:lnTo>
                      <a:pt x="179" y="266"/>
                    </a:lnTo>
                    <a:lnTo>
                      <a:pt x="185" y="263"/>
                    </a:lnTo>
                    <a:lnTo>
                      <a:pt x="188" y="258"/>
                    </a:lnTo>
                    <a:lnTo>
                      <a:pt x="192" y="252"/>
                    </a:lnTo>
                    <a:lnTo>
                      <a:pt x="195" y="245"/>
                    </a:lnTo>
                    <a:lnTo>
                      <a:pt x="199" y="238"/>
                    </a:lnTo>
                    <a:lnTo>
                      <a:pt x="203" y="231"/>
                    </a:lnTo>
                    <a:lnTo>
                      <a:pt x="208" y="226"/>
                    </a:lnTo>
                    <a:lnTo>
                      <a:pt x="217" y="221"/>
                    </a:lnTo>
                    <a:lnTo>
                      <a:pt x="226" y="222"/>
                    </a:lnTo>
                    <a:lnTo>
                      <a:pt x="233" y="228"/>
                    </a:lnTo>
                    <a:lnTo>
                      <a:pt x="238" y="237"/>
                    </a:lnTo>
                    <a:lnTo>
                      <a:pt x="242" y="257"/>
                    </a:lnTo>
                    <a:lnTo>
                      <a:pt x="243" y="271"/>
                    </a:lnTo>
                    <a:lnTo>
                      <a:pt x="241" y="280"/>
                    </a:lnTo>
                    <a:lnTo>
                      <a:pt x="238" y="287"/>
                    </a:lnTo>
                    <a:lnTo>
                      <a:pt x="233" y="290"/>
                    </a:lnTo>
                    <a:lnTo>
                      <a:pt x="228" y="294"/>
                    </a:lnTo>
                    <a:lnTo>
                      <a:pt x="225" y="297"/>
                    </a:lnTo>
                    <a:lnTo>
                      <a:pt x="224" y="302"/>
                    </a:lnTo>
                    <a:lnTo>
                      <a:pt x="226" y="306"/>
                    </a:lnTo>
                    <a:lnTo>
                      <a:pt x="231" y="309"/>
                    </a:lnTo>
                    <a:lnTo>
                      <a:pt x="237" y="311"/>
                    </a:lnTo>
                    <a:lnTo>
                      <a:pt x="243" y="311"/>
                    </a:lnTo>
                    <a:lnTo>
                      <a:pt x="252" y="312"/>
                    </a:lnTo>
                    <a:lnTo>
                      <a:pt x="260" y="314"/>
                    </a:lnTo>
                    <a:lnTo>
                      <a:pt x="268" y="318"/>
                    </a:lnTo>
                    <a:lnTo>
                      <a:pt x="273" y="324"/>
                    </a:lnTo>
                    <a:lnTo>
                      <a:pt x="276" y="324"/>
                    </a:lnTo>
                    <a:lnTo>
                      <a:pt x="280" y="324"/>
                    </a:lnTo>
                    <a:lnTo>
                      <a:pt x="286" y="324"/>
                    </a:lnTo>
                    <a:lnTo>
                      <a:pt x="294" y="324"/>
                    </a:lnTo>
                    <a:lnTo>
                      <a:pt x="302" y="324"/>
                    </a:lnTo>
                    <a:lnTo>
                      <a:pt x="309" y="324"/>
                    </a:lnTo>
                    <a:lnTo>
                      <a:pt x="314" y="325"/>
                    </a:lnTo>
                    <a:lnTo>
                      <a:pt x="316" y="325"/>
                    </a:lnTo>
                    <a:lnTo>
                      <a:pt x="318" y="328"/>
                    </a:lnTo>
                    <a:lnTo>
                      <a:pt x="323" y="335"/>
                    </a:lnTo>
                    <a:lnTo>
                      <a:pt x="329" y="345"/>
                    </a:lnTo>
                    <a:lnTo>
                      <a:pt x="336" y="356"/>
                    </a:lnTo>
                    <a:lnTo>
                      <a:pt x="343" y="367"/>
                    </a:lnTo>
                    <a:lnTo>
                      <a:pt x="349" y="378"/>
                    </a:lnTo>
                    <a:lnTo>
                      <a:pt x="355" y="385"/>
                    </a:lnTo>
                    <a:lnTo>
                      <a:pt x="359" y="388"/>
                    </a:lnTo>
                    <a:lnTo>
                      <a:pt x="371" y="392"/>
                    </a:lnTo>
                    <a:lnTo>
                      <a:pt x="381" y="394"/>
                    </a:lnTo>
                    <a:lnTo>
                      <a:pt x="385" y="397"/>
                    </a:lnTo>
                    <a:lnTo>
                      <a:pt x="384" y="402"/>
                    </a:lnTo>
                    <a:lnTo>
                      <a:pt x="382" y="403"/>
                    </a:lnTo>
                    <a:lnTo>
                      <a:pt x="376" y="403"/>
                    </a:lnTo>
                    <a:lnTo>
                      <a:pt x="369" y="404"/>
                    </a:lnTo>
                    <a:lnTo>
                      <a:pt x="367" y="405"/>
                    </a:lnTo>
                    <a:lnTo>
                      <a:pt x="368" y="408"/>
                    </a:lnTo>
                    <a:lnTo>
                      <a:pt x="368" y="410"/>
                    </a:lnTo>
                    <a:lnTo>
                      <a:pt x="367" y="413"/>
                    </a:lnTo>
                    <a:lnTo>
                      <a:pt x="368" y="416"/>
                    </a:lnTo>
                    <a:lnTo>
                      <a:pt x="374" y="419"/>
                    </a:lnTo>
                    <a:lnTo>
                      <a:pt x="382" y="420"/>
                    </a:lnTo>
                    <a:lnTo>
                      <a:pt x="390" y="423"/>
                    </a:lnTo>
                    <a:lnTo>
                      <a:pt x="398" y="423"/>
                    </a:lnTo>
                    <a:lnTo>
                      <a:pt x="407" y="424"/>
                    </a:lnTo>
                    <a:lnTo>
                      <a:pt x="415" y="424"/>
                    </a:lnTo>
                    <a:lnTo>
                      <a:pt x="423" y="425"/>
                    </a:lnTo>
                    <a:lnTo>
                      <a:pt x="430" y="426"/>
                    </a:lnTo>
                    <a:lnTo>
                      <a:pt x="437" y="427"/>
                    </a:lnTo>
                    <a:lnTo>
                      <a:pt x="443" y="430"/>
                    </a:lnTo>
                    <a:lnTo>
                      <a:pt x="449" y="433"/>
                    </a:lnTo>
                    <a:lnTo>
                      <a:pt x="453" y="435"/>
                    </a:lnTo>
                    <a:lnTo>
                      <a:pt x="459" y="439"/>
                    </a:lnTo>
                    <a:lnTo>
                      <a:pt x="464" y="441"/>
                    </a:lnTo>
                    <a:lnTo>
                      <a:pt x="469" y="445"/>
                    </a:lnTo>
                    <a:lnTo>
                      <a:pt x="476" y="447"/>
                    </a:lnTo>
                    <a:lnTo>
                      <a:pt x="491" y="453"/>
                    </a:lnTo>
                    <a:lnTo>
                      <a:pt x="508" y="458"/>
                    </a:lnTo>
                    <a:lnTo>
                      <a:pt x="527" y="464"/>
                    </a:lnTo>
                    <a:lnTo>
                      <a:pt x="545" y="470"/>
                    </a:lnTo>
                    <a:lnTo>
                      <a:pt x="565" y="477"/>
                    </a:lnTo>
                    <a:lnTo>
                      <a:pt x="584" y="481"/>
                    </a:lnTo>
                    <a:lnTo>
                      <a:pt x="603" y="485"/>
                    </a:lnTo>
                    <a:lnTo>
                      <a:pt x="620" y="487"/>
                    </a:lnTo>
                    <a:lnTo>
                      <a:pt x="641" y="491"/>
                    </a:lnTo>
                    <a:lnTo>
                      <a:pt x="664" y="498"/>
                    </a:lnTo>
                    <a:lnTo>
                      <a:pt x="687" y="506"/>
                    </a:lnTo>
                    <a:lnTo>
                      <a:pt x="710" y="515"/>
                    </a:lnTo>
                    <a:lnTo>
                      <a:pt x="732" y="525"/>
                    </a:lnTo>
                    <a:lnTo>
                      <a:pt x="753" y="536"/>
                    </a:lnTo>
                    <a:lnTo>
                      <a:pt x="770" y="544"/>
                    </a:lnTo>
                    <a:lnTo>
                      <a:pt x="784" y="550"/>
                    </a:lnTo>
                    <a:lnTo>
                      <a:pt x="793" y="555"/>
                    </a:lnTo>
                    <a:lnTo>
                      <a:pt x="801" y="560"/>
                    </a:lnTo>
                    <a:lnTo>
                      <a:pt x="808" y="564"/>
                    </a:lnTo>
                    <a:lnTo>
                      <a:pt x="814" y="569"/>
                    </a:lnTo>
                    <a:lnTo>
                      <a:pt x="821" y="574"/>
                    </a:lnTo>
                    <a:lnTo>
                      <a:pt x="825" y="577"/>
                    </a:lnTo>
                    <a:lnTo>
                      <a:pt x="831" y="579"/>
                    </a:lnTo>
                    <a:lnTo>
                      <a:pt x="837" y="582"/>
                    </a:lnTo>
                    <a:lnTo>
                      <a:pt x="841" y="583"/>
                    </a:lnTo>
                    <a:lnTo>
                      <a:pt x="848" y="583"/>
                    </a:lnTo>
                    <a:lnTo>
                      <a:pt x="854" y="583"/>
                    </a:lnTo>
                    <a:lnTo>
                      <a:pt x="858" y="584"/>
                    </a:lnTo>
                    <a:lnTo>
                      <a:pt x="863" y="591"/>
                    </a:lnTo>
                    <a:lnTo>
                      <a:pt x="870" y="597"/>
                    </a:lnTo>
                    <a:lnTo>
                      <a:pt x="877" y="602"/>
                    </a:lnTo>
                    <a:lnTo>
                      <a:pt x="888" y="607"/>
                    </a:lnTo>
                    <a:lnTo>
                      <a:pt x="900" y="609"/>
                    </a:lnTo>
                    <a:lnTo>
                      <a:pt x="913" y="610"/>
                    </a:lnTo>
                    <a:lnTo>
                      <a:pt x="927" y="610"/>
                    </a:lnTo>
                    <a:lnTo>
                      <a:pt x="938" y="610"/>
                    </a:lnTo>
                    <a:lnTo>
                      <a:pt x="949" y="610"/>
                    </a:lnTo>
                    <a:lnTo>
                      <a:pt x="958" y="609"/>
                    </a:lnTo>
                    <a:lnTo>
                      <a:pt x="964" y="609"/>
                    </a:lnTo>
                    <a:lnTo>
                      <a:pt x="966" y="609"/>
                    </a:lnTo>
                    <a:lnTo>
                      <a:pt x="981" y="614"/>
                    </a:lnTo>
                    <a:lnTo>
                      <a:pt x="995" y="620"/>
                    </a:lnTo>
                    <a:lnTo>
                      <a:pt x="1008" y="626"/>
                    </a:lnTo>
                    <a:lnTo>
                      <a:pt x="1022" y="632"/>
                    </a:lnTo>
                    <a:lnTo>
                      <a:pt x="1036" y="639"/>
                    </a:lnTo>
                    <a:lnTo>
                      <a:pt x="1050" y="646"/>
                    </a:lnTo>
                    <a:lnTo>
                      <a:pt x="1064" y="653"/>
                    </a:lnTo>
                    <a:lnTo>
                      <a:pt x="1078" y="659"/>
                    </a:lnTo>
                    <a:lnTo>
                      <a:pt x="1086" y="662"/>
                    </a:lnTo>
                    <a:lnTo>
                      <a:pt x="1095" y="666"/>
                    </a:lnTo>
                    <a:lnTo>
                      <a:pt x="1105" y="669"/>
                    </a:lnTo>
                    <a:lnTo>
                      <a:pt x="1116" y="673"/>
                    </a:lnTo>
                    <a:lnTo>
                      <a:pt x="1126" y="676"/>
                    </a:lnTo>
                    <a:lnTo>
                      <a:pt x="1134" y="679"/>
                    </a:lnTo>
                    <a:lnTo>
                      <a:pt x="1139" y="682"/>
                    </a:lnTo>
                    <a:lnTo>
                      <a:pt x="1141" y="683"/>
                    </a:lnTo>
                    <a:lnTo>
                      <a:pt x="1144" y="678"/>
                    </a:lnTo>
                    <a:lnTo>
                      <a:pt x="1149" y="667"/>
                    </a:lnTo>
                    <a:lnTo>
                      <a:pt x="1155" y="655"/>
                    </a:lnTo>
                    <a:lnTo>
                      <a:pt x="1156" y="650"/>
                    </a:lnTo>
                    <a:lnTo>
                      <a:pt x="1154" y="648"/>
                    </a:lnTo>
                    <a:lnTo>
                      <a:pt x="1146" y="647"/>
                    </a:lnTo>
                    <a:lnTo>
                      <a:pt x="1134" y="644"/>
                    </a:lnTo>
                    <a:lnTo>
                      <a:pt x="1120" y="640"/>
                    </a:lnTo>
                    <a:lnTo>
                      <a:pt x="1104" y="636"/>
                    </a:lnTo>
                    <a:lnTo>
                      <a:pt x="1088" y="630"/>
                    </a:lnTo>
                    <a:lnTo>
                      <a:pt x="1072" y="624"/>
                    </a:lnTo>
                    <a:lnTo>
                      <a:pt x="1057" y="617"/>
                    </a:lnTo>
                    <a:lnTo>
                      <a:pt x="1050" y="615"/>
                    </a:lnTo>
                    <a:lnTo>
                      <a:pt x="1033" y="609"/>
                    </a:lnTo>
                    <a:lnTo>
                      <a:pt x="1010" y="602"/>
                    </a:lnTo>
                    <a:lnTo>
                      <a:pt x="982" y="593"/>
                    </a:lnTo>
                    <a:lnTo>
                      <a:pt x="953" y="585"/>
                    </a:lnTo>
                    <a:lnTo>
                      <a:pt x="927" y="577"/>
                    </a:lnTo>
                    <a:lnTo>
                      <a:pt x="905" y="570"/>
                    </a:lnTo>
                    <a:lnTo>
                      <a:pt x="890" y="567"/>
                    </a:lnTo>
                    <a:lnTo>
                      <a:pt x="879" y="563"/>
                    </a:lnTo>
                    <a:lnTo>
                      <a:pt x="863" y="557"/>
                    </a:lnTo>
                    <a:lnTo>
                      <a:pt x="844" y="549"/>
                    </a:lnTo>
                    <a:lnTo>
                      <a:pt x="820" y="539"/>
                    </a:lnTo>
                    <a:lnTo>
                      <a:pt x="794" y="529"/>
                    </a:lnTo>
                    <a:lnTo>
                      <a:pt x="769" y="518"/>
                    </a:lnTo>
                    <a:lnTo>
                      <a:pt x="742" y="508"/>
                    </a:lnTo>
                    <a:lnTo>
                      <a:pt x="718" y="499"/>
                    </a:lnTo>
                    <a:lnTo>
                      <a:pt x="711" y="495"/>
                    </a:lnTo>
                    <a:lnTo>
                      <a:pt x="707" y="492"/>
                    </a:lnTo>
                    <a:lnTo>
                      <a:pt x="702" y="487"/>
                    </a:lnTo>
                    <a:lnTo>
                      <a:pt x="700" y="484"/>
                    </a:lnTo>
                    <a:lnTo>
                      <a:pt x="696" y="480"/>
                    </a:lnTo>
                    <a:lnTo>
                      <a:pt x="693" y="477"/>
                    </a:lnTo>
                    <a:lnTo>
                      <a:pt x="688" y="474"/>
                    </a:lnTo>
                    <a:lnTo>
                      <a:pt x="684" y="472"/>
                    </a:lnTo>
                    <a:lnTo>
                      <a:pt x="681" y="472"/>
                    </a:lnTo>
                    <a:lnTo>
                      <a:pt x="676" y="472"/>
                    </a:lnTo>
                    <a:lnTo>
                      <a:pt x="667" y="472"/>
                    </a:lnTo>
                    <a:lnTo>
                      <a:pt x="658" y="473"/>
                    </a:lnTo>
                    <a:lnTo>
                      <a:pt x="649" y="473"/>
                    </a:lnTo>
                    <a:lnTo>
                      <a:pt x="641" y="473"/>
                    </a:lnTo>
                    <a:lnTo>
                      <a:pt x="635" y="473"/>
                    </a:lnTo>
                    <a:lnTo>
                      <a:pt x="632" y="472"/>
                    </a:lnTo>
                    <a:lnTo>
                      <a:pt x="631" y="471"/>
                    </a:lnTo>
                    <a:lnTo>
                      <a:pt x="627" y="469"/>
                    </a:lnTo>
                    <a:lnTo>
                      <a:pt x="618" y="466"/>
                    </a:lnTo>
                    <a:lnTo>
                      <a:pt x="599" y="465"/>
                    </a:lnTo>
                    <a:lnTo>
                      <a:pt x="584" y="456"/>
                    </a:lnTo>
                    <a:lnTo>
                      <a:pt x="568" y="447"/>
                    </a:lnTo>
                    <a:lnTo>
                      <a:pt x="549" y="438"/>
                    </a:lnTo>
                    <a:lnTo>
                      <a:pt x="530" y="431"/>
                    </a:lnTo>
                    <a:lnTo>
                      <a:pt x="510" y="424"/>
                    </a:lnTo>
                    <a:lnTo>
                      <a:pt x="490" y="418"/>
                    </a:lnTo>
                    <a:lnTo>
                      <a:pt x="470" y="413"/>
                    </a:lnTo>
                    <a:lnTo>
                      <a:pt x="453" y="410"/>
                    </a:lnTo>
                    <a:lnTo>
                      <a:pt x="449" y="409"/>
                    </a:lnTo>
                    <a:lnTo>
                      <a:pt x="444" y="408"/>
                    </a:lnTo>
                    <a:lnTo>
                      <a:pt x="440" y="407"/>
                    </a:lnTo>
                    <a:lnTo>
                      <a:pt x="437" y="405"/>
                    </a:lnTo>
                    <a:lnTo>
                      <a:pt x="434" y="403"/>
                    </a:lnTo>
                    <a:lnTo>
                      <a:pt x="428" y="402"/>
                    </a:lnTo>
                    <a:lnTo>
                      <a:pt x="421" y="401"/>
                    </a:lnTo>
                    <a:lnTo>
                      <a:pt x="411" y="401"/>
                    </a:lnTo>
                    <a:lnTo>
                      <a:pt x="408" y="396"/>
                    </a:lnTo>
                    <a:lnTo>
                      <a:pt x="406" y="385"/>
                    </a:lnTo>
                    <a:lnTo>
                      <a:pt x="402" y="373"/>
                    </a:lnTo>
                    <a:lnTo>
                      <a:pt x="398" y="366"/>
                    </a:lnTo>
                    <a:lnTo>
                      <a:pt x="391" y="363"/>
                    </a:lnTo>
                    <a:lnTo>
                      <a:pt x="384" y="358"/>
                    </a:lnTo>
                    <a:lnTo>
                      <a:pt x="377" y="354"/>
                    </a:lnTo>
                    <a:lnTo>
                      <a:pt x="371" y="350"/>
                    </a:lnTo>
                    <a:lnTo>
                      <a:pt x="362" y="340"/>
                    </a:lnTo>
                    <a:lnTo>
                      <a:pt x="355" y="331"/>
                    </a:lnTo>
                    <a:lnTo>
                      <a:pt x="352" y="324"/>
                    </a:lnTo>
                    <a:lnTo>
                      <a:pt x="351" y="319"/>
                    </a:lnTo>
                    <a:lnTo>
                      <a:pt x="351" y="295"/>
                    </a:lnTo>
                    <a:lnTo>
                      <a:pt x="353" y="274"/>
                    </a:lnTo>
                    <a:lnTo>
                      <a:pt x="354" y="259"/>
                    </a:lnTo>
                    <a:lnTo>
                      <a:pt x="354" y="253"/>
                    </a:lnTo>
                    <a:lnTo>
                      <a:pt x="366" y="226"/>
                    </a:lnTo>
                    <a:lnTo>
                      <a:pt x="371" y="191"/>
                    </a:lnTo>
                    <a:lnTo>
                      <a:pt x="373" y="155"/>
                    </a:lnTo>
                    <a:lnTo>
                      <a:pt x="368" y="128"/>
                    </a:lnTo>
                    <a:lnTo>
                      <a:pt x="351" y="86"/>
                    </a:lnTo>
                    <a:lnTo>
                      <a:pt x="331" y="55"/>
                    </a:lnTo>
                    <a:lnTo>
                      <a:pt x="308" y="32"/>
                    </a:lnTo>
                    <a:lnTo>
                      <a:pt x="285" y="17"/>
                    </a:lnTo>
                    <a:lnTo>
                      <a:pt x="262" y="8"/>
                    </a:lnTo>
                    <a:lnTo>
                      <a:pt x="239" y="2"/>
                    </a:lnTo>
                    <a:lnTo>
                      <a:pt x="218" y="0"/>
                    </a:lnTo>
                    <a:lnTo>
                      <a:pt x="200" y="0"/>
                    </a:lnTo>
                    <a:lnTo>
                      <a:pt x="172" y="2"/>
                    </a:lnTo>
                    <a:lnTo>
                      <a:pt x="146" y="7"/>
                    </a:lnTo>
                    <a:lnTo>
                      <a:pt x="119" y="13"/>
                    </a:lnTo>
                    <a:lnTo>
                      <a:pt x="96" y="21"/>
                    </a:lnTo>
                    <a:lnTo>
                      <a:pt x="75" y="29"/>
                    </a:lnTo>
                    <a:lnTo>
                      <a:pt x="59" y="38"/>
                    </a:lnTo>
                    <a:lnTo>
                      <a:pt x="46" y="47"/>
                    </a:lnTo>
                    <a:lnTo>
                      <a:pt x="41" y="56"/>
                    </a:lnTo>
                    <a:lnTo>
                      <a:pt x="42" y="58"/>
                    </a:lnTo>
                    <a:lnTo>
                      <a:pt x="46" y="60"/>
                    </a:lnTo>
                    <a:lnTo>
                      <a:pt x="51" y="63"/>
                    </a:lnTo>
                    <a:lnTo>
                      <a:pt x="58" y="67"/>
                    </a:lnTo>
                    <a:lnTo>
                      <a:pt x="64" y="70"/>
                    </a:lnTo>
                    <a:lnTo>
                      <a:pt x="70" y="74"/>
                    </a:lnTo>
                    <a:lnTo>
                      <a:pt x="73" y="76"/>
                    </a:lnTo>
                    <a:lnTo>
                      <a:pt x="74" y="77"/>
                    </a:lnTo>
                    <a:lnTo>
                      <a:pt x="78" y="75"/>
                    </a:lnTo>
                    <a:lnTo>
                      <a:pt x="84" y="69"/>
                    </a:lnTo>
                    <a:lnTo>
                      <a:pt x="94" y="63"/>
                    </a:lnTo>
                    <a:lnTo>
                      <a:pt x="103" y="59"/>
                    </a:lnTo>
                    <a:lnTo>
                      <a:pt x="103" y="61"/>
                    </a:lnTo>
                    <a:lnTo>
                      <a:pt x="105" y="62"/>
                    </a:lnTo>
                    <a:lnTo>
                      <a:pt x="106" y="64"/>
                    </a:lnTo>
                    <a:lnTo>
                      <a:pt x="106" y="66"/>
                    </a:lnTo>
                    <a:lnTo>
                      <a:pt x="105" y="68"/>
                    </a:lnTo>
                    <a:lnTo>
                      <a:pt x="103" y="71"/>
                    </a:lnTo>
                    <a:lnTo>
                      <a:pt x="101" y="75"/>
                    </a:lnTo>
                    <a:lnTo>
                      <a:pt x="99" y="78"/>
                    </a:lnTo>
                    <a:lnTo>
                      <a:pt x="99" y="82"/>
                    </a:lnTo>
                    <a:lnTo>
                      <a:pt x="99" y="86"/>
                    </a:lnTo>
                    <a:lnTo>
                      <a:pt x="102" y="90"/>
                    </a:lnTo>
                    <a:lnTo>
                      <a:pt x="105" y="92"/>
                    </a:lnTo>
                    <a:lnTo>
                      <a:pt x="108" y="100"/>
                    </a:lnTo>
                    <a:lnTo>
                      <a:pt x="110" y="108"/>
                    </a:lnTo>
                    <a:lnTo>
                      <a:pt x="111" y="116"/>
                    </a:lnTo>
                    <a:lnTo>
                      <a:pt x="112" y="124"/>
                    </a:lnTo>
                    <a:lnTo>
                      <a:pt x="106" y="123"/>
                    </a:lnTo>
                    <a:lnTo>
                      <a:pt x="103" y="121"/>
                    </a:lnTo>
                    <a:lnTo>
                      <a:pt x="99" y="117"/>
                    </a:lnTo>
                    <a:lnTo>
                      <a:pt x="97" y="113"/>
                    </a:lnTo>
                    <a:lnTo>
                      <a:pt x="93" y="108"/>
                    </a:lnTo>
                    <a:lnTo>
                      <a:pt x="88" y="104"/>
                    </a:lnTo>
                    <a:lnTo>
                      <a:pt x="81" y="100"/>
                    </a:lnTo>
                    <a:lnTo>
                      <a:pt x="71" y="98"/>
                    </a:lnTo>
                    <a:lnTo>
                      <a:pt x="64" y="96"/>
                    </a:lnTo>
                    <a:lnTo>
                      <a:pt x="57" y="92"/>
                    </a:lnTo>
                    <a:lnTo>
                      <a:pt x="51" y="88"/>
                    </a:lnTo>
                    <a:lnTo>
                      <a:pt x="44" y="83"/>
                    </a:lnTo>
                    <a:lnTo>
                      <a:pt x="38" y="78"/>
                    </a:lnTo>
                    <a:lnTo>
                      <a:pt x="34" y="75"/>
                    </a:lnTo>
                    <a:lnTo>
                      <a:pt x="31" y="71"/>
                    </a:lnTo>
                    <a:lnTo>
                      <a:pt x="29" y="70"/>
                    </a:lnTo>
                    <a:lnTo>
                      <a:pt x="28" y="70"/>
                    </a:lnTo>
                    <a:lnTo>
                      <a:pt x="27" y="73"/>
                    </a:lnTo>
                    <a:lnTo>
                      <a:pt x="23" y="75"/>
                    </a:lnTo>
                    <a:lnTo>
                      <a:pt x="18" y="78"/>
                    </a:lnTo>
                    <a:lnTo>
                      <a:pt x="15" y="78"/>
                    </a:lnTo>
                    <a:lnTo>
                      <a:pt x="10" y="78"/>
                    </a:lnTo>
                    <a:lnTo>
                      <a:pt x="3" y="78"/>
                    </a:lnTo>
                    <a:lnTo>
                      <a:pt x="0" y="79"/>
                    </a:lnTo>
                    <a:lnTo>
                      <a:pt x="4" y="91"/>
                    </a:lnTo>
                    <a:lnTo>
                      <a:pt x="7" y="99"/>
                    </a:lnTo>
                    <a:lnTo>
                      <a:pt x="12" y="106"/>
                    </a:lnTo>
                    <a:lnTo>
                      <a:pt x="14" y="112"/>
                    </a:lnTo>
                    <a:lnTo>
                      <a:pt x="14" y="128"/>
                    </a:lnTo>
                    <a:lnTo>
                      <a:pt x="14" y="149"/>
                    </a:lnTo>
                    <a:lnTo>
                      <a:pt x="13" y="167"/>
                    </a:lnTo>
                    <a:lnTo>
                      <a:pt x="13" y="176"/>
                    </a:lnTo>
                    <a:lnTo>
                      <a:pt x="15" y="176"/>
                    </a:lnTo>
                    <a:lnTo>
                      <a:pt x="22" y="176"/>
                    </a:lnTo>
                    <a:lnTo>
                      <a:pt x="29" y="176"/>
                    </a:lnTo>
                    <a:lnTo>
                      <a:pt x="33" y="175"/>
                    </a:lnTo>
                    <a:lnTo>
                      <a:pt x="33" y="170"/>
                    </a:lnTo>
                    <a:lnTo>
                      <a:pt x="34" y="160"/>
                    </a:lnTo>
                    <a:lnTo>
                      <a:pt x="34" y="150"/>
                    </a:lnTo>
                    <a:lnTo>
                      <a:pt x="33" y="145"/>
                    </a:lnTo>
                    <a:lnTo>
                      <a:pt x="38" y="145"/>
                    </a:lnTo>
                    <a:lnTo>
                      <a:pt x="50" y="145"/>
                    </a:lnTo>
                    <a:lnTo>
                      <a:pt x="60" y="144"/>
                    </a:lnTo>
                    <a:lnTo>
                      <a:pt x="66" y="144"/>
                    </a:lnTo>
                    <a:lnTo>
                      <a:pt x="66" y="155"/>
                    </a:lnTo>
                    <a:lnTo>
                      <a:pt x="66" y="180"/>
                    </a:lnTo>
                    <a:lnTo>
                      <a:pt x="66" y="204"/>
                    </a:lnTo>
                    <a:lnTo>
                      <a:pt x="67" y="215"/>
                    </a:lnTo>
                    <a:lnTo>
                      <a:pt x="65" y="215"/>
                    </a:lnTo>
                    <a:lnTo>
                      <a:pt x="61" y="217"/>
                    </a:lnTo>
                    <a:lnTo>
                      <a:pt x="55" y="218"/>
                    </a:lnTo>
                    <a:lnTo>
                      <a:pt x="49" y="218"/>
                    </a:lnTo>
                    <a:lnTo>
                      <a:pt x="42" y="219"/>
                    </a:lnTo>
                    <a:lnTo>
                      <a:pt x="35" y="220"/>
                    </a:lnTo>
                    <a:lnTo>
                      <a:pt x="31" y="221"/>
                    </a:lnTo>
                    <a:lnTo>
                      <a:pt x="29" y="221"/>
                    </a:lnTo>
                    <a:lnTo>
                      <a:pt x="29" y="218"/>
                    </a:lnTo>
                    <a:lnTo>
                      <a:pt x="29" y="208"/>
                    </a:lnTo>
                    <a:lnTo>
                      <a:pt x="29" y="197"/>
                    </a:lnTo>
                    <a:lnTo>
                      <a:pt x="29" y="185"/>
                    </a:lnTo>
                    <a:lnTo>
                      <a:pt x="26" y="185"/>
                    </a:lnTo>
                    <a:lnTo>
                      <a:pt x="22" y="185"/>
                    </a:lnTo>
                    <a:lnTo>
                      <a:pt x="19" y="184"/>
                    </a:lnTo>
                    <a:lnTo>
                      <a:pt x="17" y="185"/>
                    </a:lnTo>
                    <a:lnTo>
                      <a:pt x="15" y="188"/>
                    </a:lnTo>
                    <a:lnTo>
                      <a:pt x="15" y="193"/>
                    </a:lnTo>
                    <a:lnTo>
                      <a:pt x="14" y="199"/>
                    </a:lnTo>
                    <a:lnTo>
                      <a:pt x="14" y="203"/>
                    </a:lnTo>
                    <a:lnTo>
                      <a:pt x="12" y="204"/>
                    </a:lnTo>
                    <a:lnTo>
                      <a:pt x="10" y="208"/>
                    </a:lnTo>
                    <a:lnTo>
                      <a:pt x="8" y="221"/>
                    </a:lnTo>
                    <a:lnTo>
                      <a:pt x="8" y="245"/>
                    </a:lnTo>
                    <a:lnTo>
                      <a:pt x="12" y="250"/>
                    </a:lnTo>
                    <a:lnTo>
                      <a:pt x="18" y="253"/>
                    </a:lnTo>
                    <a:lnTo>
                      <a:pt x="23" y="256"/>
                    </a:lnTo>
                    <a:lnTo>
                      <a:pt x="27" y="260"/>
                    </a:lnTo>
                    <a:lnTo>
                      <a:pt x="28" y="268"/>
                    </a:lnTo>
                    <a:lnTo>
                      <a:pt x="27" y="274"/>
                    </a:lnTo>
                    <a:lnTo>
                      <a:pt x="23" y="280"/>
                    </a:lnTo>
                    <a:lnTo>
                      <a:pt x="20" y="287"/>
                    </a:lnTo>
                    <a:lnTo>
                      <a:pt x="14" y="298"/>
                    </a:lnTo>
                    <a:lnTo>
                      <a:pt x="8" y="310"/>
                    </a:lnTo>
                    <a:lnTo>
                      <a:pt x="5" y="322"/>
                    </a:lnTo>
                    <a:lnTo>
                      <a:pt x="7" y="334"/>
                    </a:lnTo>
                    <a:lnTo>
                      <a:pt x="10" y="339"/>
                    </a:lnTo>
                    <a:lnTo>
                      <a:pt x="13" y="341"/>
                    </a:lnTo>
                    <a:lnTo>
                      <a:pt x="18" y="342"/>
                    </a:lnTo>
                    <a:lnTo>
                      <a:pt x="22" y="342"/>
                    </a:lnTo>
                    <a:lnTo>
                      <a:pt x="27" y="342"/>
                    </a:lnTo>
                    <a:lnTo>
                      <a:pt x="33" y="341"/>
                    </a:lnTo>
                    <a:lnTo>
                      <a:pt x="37" y="342"/>
                    </a:lnTo>
                    <a:lnTo>
                      <a:pt x="43" y="344"/>
                    </a:lnTo>
                    <a:lnTo>
                      <a:pt x="45" y="350"/>
                    </a:lnTo>
                    <a:lnTo>
                      <a:pt x="43" y="358"/>
                    </a:lnTo>
                    <a:lnTo>
                      <a:pt x="38" y="367"/>
                    </a:lnTo>
                    <a:lnTo>
                      <a:pt x="40" y="374"/>
                    </a:lnTo>
                    <a:lnTo>
                      <a:pt x="43" y="379"/>
                    </a:lnTo>
                    <a:lnTo>
                      <a:pt x="46" y="383"/>
                    </a:lnTo>
                    <a:lnTo>
                      <a:pt x="52" y="387"/>
                    </a:lnTo>
                    <a:lnTo>
                      <a:pt x="59" y="389"/>
                    </a:lnTo>
                    <a:lnTo>
                      <a:pt x="63" y="390"/>
                    </a:lnTo>
                    <a:lnTo>
                      <a:pt x="63" y="394"/>
                    </a:lnTo>
                    <a:lnTo>
                      <a:pt x="60" y="398"/>
                    </a:lnTo>
                    <a:lnTo>
                      <a:pt x="57" y="403"/>
                    </a:lnTo>
                    <a:lnTo>
                      <a:pt x="53" y="410"/>
                    </a:lnTo>
                    <a:lnTo>
                      <a:pt x="51" y="419"/>
                    </a:lnTo>
                    <a:lnTo>
                      <a:pt x="53" y="426"/>
                    </a:lnTo>
                    <a:lnTo>
                      <a:pt x="59" y="432"/>
                    </a:lnTo>
                    <a:lnTo>
                      <a:pt x="64" y="433"/>
                    </a:lnTo>
                    <a:lnTo>
                      <a:pt x="70" y="434"/>
                    </a:lnTo>
                    <a:lnTo>
                      <a:pt x="74" y="435"/>
                    </a:lnTo>
                    <a:lnTo>
                      <a:pt x="79" y="439"/>
                    </a:lnTo>
                    <a:lnTo>
                      <a:pt x="81" y="445"/>
                    </a:lnTo>
                    <a:lnTo>
                      <a:pt x="80" y="450"/>
                    </a:lnTo>
                    <a:lnTo>
                      <a:pt x="79" y="457"/>
                    </a:lnTo>
                    <a:lnTo>
                      <a:pt x="79" y="465"/>
                    </a:lnTo>
                    <a:lnTo>
                      <a:pt x="81" y="473"/>
                    </a:lnTo>
                    <a:lnTo>
                      <a:pt x="88" y="479"/>
                    </a:lnTo>
                    <a:lnTo>
                      <a:pt x="96" y="483"/>
                    </a:lnTo>
                    <a:lnTo>
                      <a:pt x="105" y="484"/>
                    </a:lnTo>
                    <a:lnTo>
                      <a:pt x="117" y="481"/>
                    </a:lnTo>
                    <a:lnTo>
                      <a:pt x="128" y="479"/>
                    </a:lnTo>
                    <a:lnTo>
                      <a:pt x="139" y="476"/>
                    </a:lnTo>
                    <a:lnTo>
                      <a:pt x="148" y="471"/>
                    </a:lnTo>
                    <a:lnTo>
                      <a:pt x="157" y="466"/>
                    </a:lnTo>
                    <a:lnTo>
                      <a:pt x="166" y="463"/>
                    </a:lnTo>
                    <a:lnTo>
                      <a:pt x="177" y="459"/>
                    </a:lnTo>
                    <a:lnTo>
                      <a:pt x="187" y="456"/>
                    </a:lnTo>
                    <a:lnTo>
                      <a:pt x="199" y="458"/>
                    </a:lnTo>
                    <a:lnTo>
                      <a:pt x="208" y="470"/>
                    </a:lnTo>
                    <a:lnTo>
                      <a:pt x="215" y="486"/>
                    </a:lnTo>
                    <a:lnTo>
                      <a:pt x="214" y="504"/>
                    </a:lnTo>
                    <a:lnTo>
                      <a:pt x="214" y="533"/>
                    </a:lnTo>
                    <a:lnTo>
                      <a:pt x="214" y="594"/>
                    </a:lnTo>
                    <a:lnTo>
                      <a:pt x="214" y="655"/>
                    </a:lnTo>
                    <a:lnTo>
                      <a:pt x="215" y="683"/>
                    </a:lnTo>
                    <a:lnTo>
                      <a:pt x="219" y="683"/>
                    </a:lnTo>
                    <a:lnTo>
                      <a:pt x="230" y="684"/>
                    </a:lnTo>
                    <a:lnTo>
                      <a:pt x="247" y="684"/>
                    </a:lnTo>
                    <a:lnTo>
                      <a:pt x="269" y="684"/>
                    </a:lnTo>
                    <a:lnTo>
                      <a:pt x="295" y="684"/>
                    </a:lnTo>
                    <a:lnTo>
                      <a:pt x="325" y="684"/>
                    </a:lnTo>
                    <a:lnTo>
                      <a:pt x="358" y="684"/>
                    </a:lnTo>
                    <a:lnTo>
                      <a:pt x="390" y="683"/>
                    </a:lnTo>
                    <a:lnTo>
                      <a:pt x="423" y="683"/>
                    </a:lnTo>
                    <a:lnTo>
                      <a:pt x="455" y="683"/>
                    </a:lnTo>
                    <a:lnTo>
                      <a:pt x="487" y="683"/>
                    </a:lnTo>
                    <a:lnTo>
                      <a:pt x="514" y="683"/>
                    </a:lnTo>
                    <a:lnTo>
                      <a:pt x="540" y="683"/>
                    </a:lnTo>
                    <a:lnTo>
                      <a:pt x="559" y="683"/>
                    </a:lnTo>
                    <a:lnTo>
                      <a:pt x="573" y="684"/>
                    </a:lnTo>
                    <a:lnTo>
                      <a:pt x="581" y="684"/>
                    </a:lnTo>
                    <a:lnTo>
                      <a:pt x="602" y="686"/>
                    </a:lnTo>
                    <a:lnTo>
                      <a:pt x="625" y="689"/>
                    </a:lnTo>
                    <a:lnTo>
                      <a:pt x="647" y="691"/>
                    </a:lnTo>
                    <a:lnTo>
                      <a:pt x="669" y="693"/>
                    </a:lnTo>
                    <a:lnTo>
                      <a:pt x="688" y="698"/>
                    </a:lnTo>
                    <a:lnTo>
                      <a:pt x="703" y="701"/>
                    </a:lnTo>
                    <a:lnTo>
                      <a:pt x="714" y="707"/>
                    </a:lnTo>
                    <a:lnTo>
                      <a:pt x="718" y="7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 name="Freeform 57"/>
              <p:cNvSpPr>
                <a:spLocks/>
              </p:cNvSpPr>
              <p:nvPr/>
            </p:nvSpPr>
            <p:spPr bwMode="auto">
              <a:xfrm>
                <a:off x="3436" y="217"/>
                <a:ext cx="25" cy="25"/>
              </a:xfrm>
              <a:custGeom>
                <a:avLst/>
                <a:gdLst>
                  <a:gd name="T0" fmla="*/ 0 w 50"/>
                  <a:gd name="T1" fmla="*/ 1 h 49"/>
                  <a:gd name="T2" fmla="*/ 1 w 50"/>
                  <a:gd name="T3" fmla="*/ 1 h 49"/>
                  <a:gd name="T4" fmla="*/ 1 w 50"/>
                  <a:gd name="T5" fmla="*/ 1 h 49"/>
                  <a:gd name="T6" fmla="*/ 1 w 50"/>
                  <a:gd name="T7" fmla="*/ 1 h 49"/>
                  <a:gd name="T8" fmla="*/ 1 w 50"/>
                  <a:gd name="T9" fmla="*/ 0 h 49"/>
                  <a:gd name="T10" fmla="*/ 1 w 50"/>
                  <a:gd name="T11" fmla="*/ 1 h 49"/>
                  <a:gd name="T12" fmla="*/ 1 w 50"/>
                  <a:gd name="T13" fmla="*/ 1 h 49"/>
                  <a:gd name="T14" fmla="*/ 1 w 50"/>
                  <a:gd name="T15" fmla="*/ 1 h 49"/>
                  <a:gd name="T16" fmla="*/ 1 w 50"/>
                  <a:gd name="T17" fmla="*/ 1 h 49"/>
                  <a:gd name="T18" fmla="*/ 1 w 50"/>
                  <a:gd name="T19" fmla="*/ 1 h 49"/>
                  <a:gd name="T20" fmla="*/ 1 w 50"/>
                  <a:gd name="T21" fmla="*/ 1 h 49"/>
                  <a:gd name="T22" fmla="*/ 1 w 50"/>
                  <a:gd name="T23" fmla="*/ 1 h 49"/>
                  <a:gd name="T24" fmla="*/ 1 w 50"/>
                  <a:gd name="T25" fmla="*/ 1 h 49"/>
                  <a:gd name="T26" fmla="*/ 1 w 50"/>
                  <a:gd name="T27" fmla="*/ 1 h 49"/>
                  <a:gd name="T28" fmla="*/ 1 w 50"/>
                  <a:gd name="T29" fmla="*/ 1 h 49"/>
                  <a:gd name="T30" fmla="*/ 1 w 50"/>
                  <a:gd name="T31" fmla="*/ 1 h 49"/>
                  <a:gd name="T32" fmla="*/ 1 w 50"/>
                  <a:gd name="T33" fmla="*/ 1 h 49"/>
                  <a:gd name="T34" fmla="*/ 1 w 50"/>
                  <a:gd name="T35" fmla="*/ 1 h 49"/>
                  <a:gd name="T36" fmla="*/ 1 w 50"/>
                  <a:gd name="T37" fmla="*/ 1 h 49"/>
                  <a:gd name="T38" fmla="*/ 1 w 50"/>
                  <a:gd name="T39" fmla="*/ 1 h 49"/>
                  <a:gd name="T40" fmla="*/ 0 w 50"/>
                  <a:gd name="T41" fmla="*/ 1 h 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49"/>
                  <a:gd name="T65" fmla="*/ 50 w 50"/>
                  <a:gd name="T66" fmla="*/ 49 h 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49">
                    <a:moveTo>
                      <a:pt x="0" y="24"/>
                    </a:moveTo>
                    <a:lnTo>
                      <a:pt x="3" y="19"/>
                    </a:lnTo>
                    <a:lnTo>
                      <a:pt x="9" y="11"/>
                    </a:lnTo>
                    <a:lnTo>
                      <a:pt x="15" y="3"/>
                    </a:lnTo>
                    <a:lnTo>
                      <a:pt x="18" y="0"/>
                    </a:lnTo>
                    <a:lnTo>
                      <a:pt x="25" y="2"/>
                    </a:lnTo>
                    <a:lnTo>
                      <a:pt x="35" y="10"/>
                    </a:lnTo>
                    <a:lnTo>
                      <a:pt x="45" y="18"/>
                    </a:lnTo>
                    <a:lnTo>
                      <a:pt x="50" y="24"/>
                    </a:lnTo>
                    <a:lnTo>
                      <a:pt x="48" y="28"/>
                    </a:lnTo>
                    <a:lnTo>
                      <a:pt x="42" y="37"/>
                    </a:lnTo>
                    <a:lnTo>
                      <a:pt x="37" y="45"/>
                    </a:lnTo>
                    <a:lnTo>
                      <a:pt x="33" y="49"/>
                    </a:lnTo>
                    <a:lnTo>
                      <a:pt x="32" y="49"/>
                    </a:lnTo>
                    <a:lnTo>
                      <a:pt x="31" y="48"/>
                    </a:lnTo>
                    <a:lnTo>
                      <a:pt x="30" y="48"/>
                    </a:lnTo>
                    <a:lnTo>
                      <a:pt x="29" y="48"/>
                    </a:lnTo>
                    <a:lnTo>
                      <a:pt x="20" y="42"/>
                    </a:lnTo>
                    <a:lnTo>
                      <a:pt x="15" y="35"/>
                    </a:lnTo>
                    <a:lnTo>
                      <a:pt x="8" y="30"/>
                    </a:lnTo>
                    <a:lnTo>
                      <a:pt x="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 name="Freeform 58"/>
              <p:cNvSpPr>
                <a:spLocks/>
              </p:cNvSpPr>
              <p:nvPr/>
            </p:nvSpPr>
            <p:spPr bwMode="auto">
              <a:xfrm>
                <a:off x="3993" y="517"/>
                <a:ext cx="17" cy="22"/>
              </a:xfrm>
              <a:custGeom>
                <a:avLst/>
                <a:gdLst>
                  <a:gd name="T0" fmla="*/ 1 w 33"/>
                  <a:gd name="T1" fmla="*/ 0 h 44"/>
                  <a:gd name="T2" fmla="*/ 1 w 33"/>
                  <a:gd name="T3" fmla="*/ 1 h 44"/>
                  <a:gd name="T4" fmla="*/ 1 w 33"/>
                  <a:gd name="T5" fmla="*/ 1 h 44"/>
                  <a:gd name="T6" fmla="*/ 1 w 33"/>
                  <a:gd name="T7" fmla="*/ 1 h 44"/>
                  <a:gd name="T8" fmla="*/ 1 w 33"/>
                  <a:gd name="T9" fmla="*/ 1 h 44"/>
                  <a:gd name="T10" fmla="*/ 1 w 33"/>
                  <a:gd name="T11" fmla="*/ 1 h 44"/>
                  <a:gd name="T12" fmla="*/ 1 w 33"/>
                  <a:gd name="T13" fmla="*/ 1 h 44"/>
                  <a:gd name="T14" fmla="*/ 1 w 33"/>
                  <a:gd name="T15" fmla="*/ 1 h 44"/>
                  <a:gd name="T16" fmla="*/ 1 w 33"/>
                  <a:gd name="T17" fmla="*/ 1 h 44"/>
                  <a:gd name="T18" fmla="*/ 1 w 33"/>
                  <a:gd name="T19" fmla="*/ 1 h 44"/>
                  <a:gd name="T20" fmla="*/ 1 w 33"/>
                  <a:gd name="T21" fmla="*/ 1 h 44"/>
                  <a:gd name="T22" fmla="*/ 1 w 33"/>
                  <a:gd name="T23" fmla="*/ 1 h 44"/>
                  <a:gd name="T24" fmla="*/ 0 w 33"/>
                  <a:gd name="T25" fmla="*/ 1 h 44"/>
                  <a:gd name="T26" fmla="*/ 1 w 33"/>
                  <a:gd name="T27" fmla="*/ 1 h 44"/>
                  <a:gd name="T28" fmla="*/ 1 w 33"/>
                  <a:gd name="T29" fmla="*/ 1 h 44"/>
                  <a:gd name="T30" fmla="*/ 1 w 33"/>
                  <a:gd name="T31" fmla="*/ 1 h 44"/>
                  <a:gd name="T32" fmla="*/ 1 w 33"/>
                  <a:gd name="T33" fmla="*/ 0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44"/>
                  <a:gd name="T53" fmla="*/ 33 w 33"/>
                  <a:gd name="T54" fmla="*/ 44 h 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44">
                    <a:moveTo>
                      <a:pt x="14" y="0"/>
                    </a:moveTo>
                    <a:lnTo>
                      <a:pt x="17" y="1"/>
                    </a:lnTo>
                    <a:lnTo>
                      <a:pt x="24" y="2"/>
                    </a:lnTo>
                    <a:lnTo>
                      <a:pt x="30" y="4"/>
                    </a:lnTo>
                    <a:lnTo>
                      <a:pt x="33" y="5"/>
                    </a:lnTo>
                    <a:lnTo>
                      <a:pt x="31" y="11"/>
                    </a:lnTo>
                    <a:lnTo>
                      <a:pt x="25" y="24"/>
                    </a:lnTo>
                    <a:lnTo>
                      <a:pt x="18" y="38"/>
                    </a:lnTo>
                    <a:lnTo>
                      <a:pt x="15" y="44"/>
                    </a:lnTo>
                    <a:lnTo>
                      <a:pt x="13" y="42"/>
                    </a:lnTo>
                    <a:lnTo>
                      <a:pt x="8" y="38"/>
                    </a:lnTo>
                    <a:lnTo>
                      <a:pt x="2" y="34"/>
                    </a:lnTo>
                    <a:lnTo>
                      <a:pt x="0" y="33"/>
                    </a:lnTo>
                    <a:lnTo>
                      <a:pt x="2" y="27"/>
                    </a:lnTo>
                    <a:lnTo>
                      <a:pt x="7" y="16"/>
                    </a:lnTo>
                    <a:lnTo>
                      <a:pt x="11" y="4"/>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7" name="Freeform 59"/>
              <p:cNvSpPr>
                <a:spLocks/>
              </p:cNvSpPr>
              <p:nvPr/>
            </p:nvSpPr>
            <p:spPr bwMode="auto">
              <a:xfrm>
                <a:off x="3366" y="610"/>
                <a:ext cx="25" cy="17"/>
              </a:xfrm>
              <a:custGeom>
                <a:avLst/>
                <a:gdLst>
                  <a:gd name="T0" fmla="*/ 0 w 50"/>
                  <a:gd name="T1" fmla="*/ 0 h 33"/>
                  <a:gd name="T2" fmla="*/ 1 w 50"/>
                  <a:gd name="T3" fmla="*/ 0 h 33"/>
                  <a:gd name="T4" fmla="*/ 1 w 50"/>
                  <a:gd name="T5" fmla="*/ 0 h 33"/>
                  <a:gd name="T6" fmla="*/ 1 w 50"/>
                  <a:gd name="T7" fmla="*/ 0 h 33"/>
                  <a:gd name="T8" fmla="*/ 1 w 50"/>
                  <a:gd name="T9" fmla="*/ 0 h 33"/>
                  <a:gd name="T10" fmla="*/ 1 w 50"/>
                  <a:gd name="T11" fmla="*/ 0 h 33"/>
                  <a:gd name="T12" fmla="*/ 1 w 50"/>
                  <a:gd name="T13" fmla="*/ 0 h 33"/>
                  <a:gd name="T14" fmla="*/ 1 w 50"/>
                  <a:gd name="T15" fmla="*/ 1 h 33"/>
                  <a:gd name="T16" fmla="*/ 1 w 50"/>
                  <a:gd name="T17" fmla="*/ 1 h 33"/>
                  <a:gd name="T18" fmla="*/ 1 w 50"/>
                  <a:gd name="T19" fmla="*/ 1 h 33"/>
                  <a:gd name="T20" fmla="*/ 1 w 50"/>
                  <a:gd name="T21" fmla="*/ 1 h 33"/>
                  <a:gd name="T22" fmla="*/ 1 w 50"/>
                  <a:gd name="T23" fmla="*/ 1 h 33"/>
                  <a:gd name="T24" fmla="*/ 1 w 50"/>
                  <a:gd name="T25" fmla="*/ 1 h 33"/>
                  <a:gd name="T26" fmla="*/ 1 w 50"/>
                  <a:gd name="T27" fmla="*/ 1 h 33"/>
                  <a:gd name="T28" fmla="*/ 1 w 50"/>
                  <a:gd name="T29" fmla="*/ 1 h 33"/>
                  <a:gd name="T30" fmla="*/ 1 w 50"/>
                  <a:gd name="T31" fmla="*/ 1 h 33"/>
                  <a:gd name="T32" fmla="*/ 1 w 50"/>
                  <a:gd name="T33" fmla="*/ 1 h 33"/>
                  <a:gd name="T34" fmla="*/ 1 w 50"/>
                  <a:gd name="T35" fmla="*/ 1 h 33"/>
                  <a:gd name="T36" fmla="*/ 1 w 50"/>
                  <a:gd name="T37" fmla="*/ 1 h 33"/>
                  <a:gd name="T38" fmla="*/ 1 w 50"/>
                  <a:gd name="T39" fmla="*/ 1 h 33"/>
                  <a:gd name="T40" fmla="*/ 1 w 50"/>
                  <a:gd name="T41" fmla="*/ 1 h 33"/>
                  <a:gd name="T42" fmla="*/ 1 w 50"/>
                  <a:gd name="T43" fmla="*/ 1 h 33"/>
                  <a:gd name="T44" fmla="*/ 0 w 50"/>
                  <a:gd name="T45" fmla="*/ 1 h 33"/>
                  <a:gd name="T46" fmla="*/ 0 w 50"/>
                  <a:gd name="T47" fmla="*/ 1 h 33"/>
                  <a:gd name="T48" fmla="*/ 0 w 50"/>
                  <a:gd name="T49" fmla="*/ 0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0"/>
                  <a:gd name="T76" fmla="*/ 0 h 33"/>
                  <a:gd name="T77" fmla="*/ 50 w 50"/>
                  <a:gd name="T78" fmla="*/ 33 h 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0" h="33">
                    <a:moveTo>
                      <a:pt x="0" y="0"/>
                    </a:moveTo>
                    <a:lnTo>
                      <a:pt x="3" y="0"/>
                    </a:lnTo>
                    <a:lnTo>
                      <a:pt x="8" y="0"/>
                    </a:lnTo>
                    <a:lnTo>
                      <a:pt x="15" y="0"/>
                    </a:lnTo>
                    <a:lnTo>
                      <a:pt x="25" y="0"/>
                    </a:lnTo>
                    <a:lnTo>
                      <a:pt x="33" y="0"/>
                    </a:lnTo>
                    <a:lnTo>
                      <a:pt x="41" y="0"/>
                    </a:lnTo>
                    <a:lnTo>
                      <a:pt x="46" y="1"/>
                    </a:lnTo>
                    <a:lnTo>
                      <a:pt x="50" y="1"/>
                    </a:lnTo>
                    <a:lnTo>
                      <a:pt x="50" y="5"/>
                    </a:lnTo>
                    <a:lnTo>
                      <a:pt x="50" y="14"/>
                    </a:lnTo>
                    <a:lnTo>
                      <a:pt x="50" y="23"/>
                    </a:lnTo>
                    <a:lnTo>
                      <a:pt x="50" y="31"/>
                    </a:lnTo>
                    <a:lnTo>
                      <a:pt x="48" y="32"/>
                    </a:lnTo>
                    <a:lnTo>
                      <a:pt x="42" y="33"/>
                    </a:lnTo>
                    <a:lnTo>
                      <a:pt x="35" y="33"/>
                    </a:lnTo>
                    <a:lnTo>
                      <a:pt x="26" y="33"/>
                    </a:lnTo>
                    <a:lnTo>
                      <a:pt x="16" y="33"/>
                    </a:lnTo>
                    <a:lnTo>
                      <a:pt x="10" y="33"/>
                    </a:lnTo>
                    <a:lnTo>
                      <a:pt x="4" y="32"/>
                    </a:lnTo>
                    <a:lnTo>
                      <a:pt x="1" y="31"/>
                    </a:lnTo>
                    <a:lnTo>
                      <a:pt x="1" y="25"/>
                    </a:lnTo>
                    <a:lnTo>
                      <a:pt x="0" y="14"/>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8" name="Freeform 60"/>
              <p:cNvSpPr>
                <a:spLocks/>
              </p:cNvSpPr>
              <p:nvPr/>
            </p:nvSpPr>
            <p:spPr bwMode="auto">
              <a:xfrm>
                <a:off x="3324" y="525"/>
                <a:ext cx="470" cy="218"/>
              </a:xfrm>
              <a:custGeom>
                <a:avLst/>
                <a:gdLst>
                  <a:gd name="T0" fmla="*/ 0 w 941"/>
                  <a:gd name="T1" fmla="*/ 1 h 436"/>
                  <a:gd name="T2" fmla="*/ 0 w 941"/>
                  <a:gd name="T3" fmla="*/ 1 h 436"/>
                  <a:gd name="T4" fmla="*/ 0 w 941"/>
                  <a:gd name="T5" fmla="*/ 1 h 436"/>
                  <a:gd name="T6" fmla="*/ 0 w 941"/>
                  <a:gd name="T7" fmla="*/ 1 h 436"/>
                  <a:gd name="T8" fmla="*/ 0 w 941"/>
                  <a:gd name="T9" fmla="*/ 1 h 436"/>
                  <a:gd name="T10" fmla="*/ 0 w 941"/>
                  <a:gd name="T11" fmla="*/ 1 h 436"/>
                  <a:gd name="T12" fmla="*/ 0 w 941"/>
                  <a:gd name="T13" fmla="*/ 1 h 436"/>
                  <a:gd name="T14" fmla="*/ 0 w 941"/>
                  <a:gd name="T15" fmla="*/ 1 h 436"/>
                  <a:gd name="T16" fmla="*/ 0 w 941"/>
                  <a:gd name="T17" fmla="*/ 1 h 436"/>
                  <a:gd name="T18" fmla="*/ 0 w 941"/>
                  <a:gd name="T19" fmla="*/ 1 h 436"/>
                  <a:gd name="T20" fmla="*/ 0 w 941"/>
                  <a:gd name="T21" fmla="*/ 1 h 436"/>
                  <a:gd name="T22" fmla="*/ 0 w 941"/>
                  <a:gd name="T23" fmla="*/ 1 h 436"/>
                  <a:gd name="T24" fmla="*/ 0 w 941"/>
                  <a:gd name="T25" fmla="*/ 1 h 436"/>
                  <a:gd name="T26" fmla="*/ 0 w 941"/>
                  <a:gd name="T27" fmla="*/ 1 h 436"/>
                  <a:gd name="T28" fmla="*/ 0 w 941"/>
                  <a:gd name="T29" fmla="*/ 1 h 436"/>
                  <a:gd name="T30" fmla="*/ 0 w 941"/>
                  <a:gd name="T31" fmla="*/ 1 h 436"/>
                  <a:gd name="T32" fmla="*/ 0 w 941"/>
                  <a:gd name="T33" fmla="*/ 1 h 436"/>
                  <a:gd name="T34" fmla="*/ 0 w 941"/>
                  <a:gd name="T35" fmla="*/ 1 h 436"/>
                  <a:gd name="T36" fmla="*/ 0 w 941"/>
                  <a:gd name="T37" fmla="*/ 1 h 436"/>
                  <a:gd name="T38" fmla="*/ 0 w 941"/>
                  <a:gd name="T39" fmla="*/ 1 h 436"/>
                  <a:gd name="T40" fmla="*/ 0 w 941"/>
                  <a:gd name="T41" fmla="*/ 1 h 436"/>
                  <a:gd name="T42" fmla="*/ 0 w 941"/>
                  <a:gd name="T43" fmla="*/ 1 h 436"/>
                  <a:gd name="T44" fmla="*/ 0 w 941"/>
                  <a:gd name="T45" fmla="*/ 1 h 436"/>
                  <a:gd name="T46" fmla="*/ 0 w 941"/>
                  <a:gd name="T47" fmla="*/ 1 h 436"/>
                  <a:gd name="T48" fmla="*/ 0 w 941"/>
                  <a:gd name="T49" fmla="*/ 1 h 436"/>
                  <a:gd name="T50" fmla="*/ 0 w 941"/>
                  <a:gd name="T51" fmla="*/ 1 h 436"/>
                  <a:gd name="T52" fmla="*/ 0 w 941"/>
                  <a:gd name="T53" fmla="*/ 1 h 436"/>
                  <a:gd name="T54" fmla="*/ 0 w 941"/>
                  <a:gd name="T55" fmla="*/ 1 h 436"/>
                  <a:gd name="T56" fmla="*/ 0 w 941"/>
                  <a:gd name="T57" fmla="*/ 1 h 436"/>
                  <a:gd name="T58" fmla="*/ 0 w 941"/>
                  <a:gd name="T59" fmla="*/ 1 h 436"/>
                  <a:gd name="T60" fmla="*/ 0 w 941"/>
                  <a:gd name="T61" fmla="*/ 1 h 436"/>
                  <a:gd name="T62" fmla="*/ 0 w 941"/>
                  <a:gd name="T63" fmla="*/ 1 h 436"/>
                  <a:gd name="T64" fmla="*/ 0 w 941"/>
                  <a:gd name="T65" fmla="*/ 1 h 436"/>
                  <a:gd name="T66" fmla="*/ 0 w 941"/>
                  <a:gd name="T67" fmla="*/ 1 h 436"/>
                  <a:gd name="T68" fmla="*/ 0 w 941"/>
                  <a:gd name="T69" fmla="*/ 1 h 436"/>
                  <a:gd name="T70" fmla="*/ 0 w 941"/>
                  <a:gd name="T71" fmla="*/ 1 h 436"/>
                  <a:gd name="T72" fmla="*/ 0 w 941"/>
                  <a:gd name="T73" fmla="*/ 1 h 436"/>
                  <a:gd name="T74" fmla="*/ 0 w 941"/>
                  <a:gd name="T75" fmla="*/ 1 h 436"/>
                  <a:gd name="T76" fmla="*/ 0 w 941"/>
                  <a:gd name="T77" fmla="*/ 1 h 436"/>
                  <a:gd name="T78" fmla="*/ 0 w 941"/>
                  <a:gd name="T79" fmla="*/ 1 h 436"/>
                  <a:gd name="T80" fmla="*/ 0 w 941"/>
                  <a:gd name="T81" fmla="*/ 1 h 436"/>
                  <a:gd name="T82" fmla="*/ 0 w 941"/>
                  <a:gd name="T83" fmla="*/ 1 h 436"/>
                  <a:gd name="T84" fmla="*/ 0 w 941"/>
                  <a:gd name="T85" fmla="*/ 1 h 436"/>
                  <a:gd name="T86" fmla="*/ 0 w 941"/>
                  <a:gd name="T87" fmla="*/ 1 h 436"/>
                  <a:gd name="T88" fmla="*/ 0 w 941"/>
                  <a:gd name="T89" fmla="*/ 1 h 436"/>
                  <a:gd name="T90" fmla="*/ 0 w 941"/>
                  <a:gd name="T91" fmla="*/ 1 h 436"/>
                  <a:gd name="T92" fmla="*/ 0 w 941"/>
                  <a:gd name="T93" fmla="*/ 1 h 436"/>
                  <a:gd name="T94" fmla="*/ 0 w 941"/>
                  <a:gd name="T95" fmla="*/ 1 h 436"/>
                  <a:gd name="T96" fmla="*/ 0 w 941"/>
                  <a:gd name="T97" fmla="*/ 1 h 436"/>
                  <a:gd name="T98" fmla="*/ 0 w 941"/>
                  <a:gd name="T99" fmla="*/ 1 h 436"/>
                  <a:gd name="T100" fmla="*/ 0 w 941"/>
                  <a:gd name="T101" fmla="*/ 1 h 436"/>
                  <a:gd name="T102" fmla="*/ 0 w 941"/>
                  <a:gd name="T103" fmla="*/ 1 h 436"/>
                  <a:gd name="T104" fmla="*/ 0 w 941"/>
                  <a:gd name="T105" fmla="*/ 1 h 436"/>
                  <a:gd name="T106" fmla="*/ 0 w 941"/>
                  <a:gd name="T107" fmla="*/ 1 h 436"/>
                  <a:gd name="T108" fmla="*/ 0 w 941"/>
                  <a:gd name="T109" fmla="*/ 1 h 436"/>
                  <a:gd name="T110" fmla="*/ 0 w 941"/>
                  <a:gd name="T111" fmla="*/ 1 h 436"/>
                  <a:gd name="T112" fmla="*/ 0 w 941"/>
                  <a:gd name="T113" fmla="*/ 0 h 436"/>
                  <a:gd name="T114" fmla="*/ 0 w 941"/>
                  <a:gd name="T115" fmla="*/ 1 h 436"/>
                  <a:gd name="T116" fmla="*/ 0 w 941"/>
                  <a:gd name="T117" fmla="*/ 1 h 4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41"/>
                  <a:gd name="T178" fmla="*/ 0 h 436"/>
                  <a:gd name="T179" fmla="*/ 941 w 941"/>
                  <a:gd name="T180" fmla="*/ 436 h 4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41" h="436">
                    <a:moveTo>
                      <a:pt x="926" y="32"/>
                    </a:moveTo>
                    <a:lnTo>
                      <a:pt x="939" y="151"/>
                    </a:lnTo>
                    <a:lnTo>
                      <a:pt x="907" y="148"/>
                    </a:lnTo>
                    <a:lnTo>
                      <a:pt x="908" y="101"/>
                    </a:lnTo>
                    <a:lnTo>
                      <a:pt x="907" y="91"/>
                    </a:lnTo>
                    <a:lnTo>
                      <a:pt x="903" y="69"/>
                    </a:lnTo>
                    <a:lnTo>
                      <a:pt x="899" y="46"/>
                    </a:lnTo>
                    <a:lnTo>
                      <a:pt x="892" y="35"/>
                    </a:lnTo>
                    <a:lnTo>
                      <a:pt x="884" y="41"/>
                    </a:lnTo>
                    <a:lnTo>
                      <a:pt x="875" y="54"/>
                    </a:lnTo>
                    <a:lnTo>
                      <a:pt x="866" y="68"/>
                    </a:lnTo>
                    <a:lnTo>
                      <a:pt x="860" y="73"/>
                    </a:lnTo>
                    <a:lnTo>
                      <a:pt x="855" y="72"/>
                    </a:lnTo>
                    <a:lnTo>
                      <a:pt x="850" y="70"/>
                    </a:lnTo>
                    <a:lnTo>
                      <a:pt x="847" y="65"/>
                    </a:lnTo>
                    <a:lnTo>
                      <a:pt x="842" y="61"/>
                    </a:lnTo>
                    <a:lnTo>
                      <a:pt x="838" y="54"/>
                    </a:lnTo>
                    <a:lnTo>
                      <a:pt x="833" y="48"/>
                    </a:lnTo>
                    <a:lnTo>
                      <a:pt x="827" y="41"/>
                    </a:lnTo>
                    <a:lnTo>
                      <a:pt x="823" y="34"/>
                    </a:lnTo>
                    <a:lnTo>
                      <a:pt x="818" y="28"/>
                    </a:lnTo>
                    <a:lnTo>
                      <a:pt x="813" y="26"/>
                    </a:lnTo>
                    <a:lnTo>
                      <a:pt x="809" y="26"/>
                    </a:lnTo>
                    <a:lnTo>
                      <a:pt x="804" y="31"/>
                    </a:lnTo>
                    <a:lnTo>
                      <a:pt x="797" y="41"/>
                    </a:lnTo>
                    <a:lnTo>
                      <a:pt x="790" y="51"/>
                    </a:lnTo>
                    <a:lnTo>
                      <a:pt x="785" y="62"/>
                    </a:lnTo>
                    <a:lnTo>
                      <a:pt x="780" y="73"/>
                    </a:lnTo>
                    <a:lnTo>
                      <a:pt x="777" y="86"/>
                    </a:lnTo>
                    <a:lnTo>
                      <a:pt x="774" y="99"/>
                    </a:lnTo>
                    <a:lnTo>
                      <a:pt x="774" y="115"/>
                    </a:lnTo>
                    <a:lnTo>
                      <a:pt x="777" y="132"/>
                    </a:lnTo>
                    <a:lnTo>
                      <a:pt x="782" y="133"/>
                    </a:lnTo>
                    <a:lnTo>
                      <a:pt x="788" y="133"/>
                    </a:lnTo>
                    <a:lnTo>
                      <a:pt x="794" y="134"/>
                    </a:lnTo>
                    <a:lnTo>
                      <a:pt x="798" y="134"/>
                    </a:lnTo>
                    <a:lnTo>
                      <a:pt x="803" y="133"/>
                    </a:lnTo>
                    <a:lnTo>
                      <a:pt x="807" y="132"/>
                    </a:lnTo>
                    <a:lnTo>
                      <a:pt x="811" y="130"/>
                    </a:lnTo>
                    <a:lnTo>
                      <a:pt x="815" y="125"/>
                    </a:lnTo>
                    <a:lnTo>
                      <a:pt x="818" y="117"/>
                    </a:lnTo>
                    <a:lnTo>
                      <a:pt x="822" y="107"/>
                    </a:lnTo>
                    <a:lnTo>
                      <a:pt x="825" y="99"/>
                    </a:lnTo>
                    <a:lnTo>
                      <a:pt x="831" y="96"/>
                    </a:lnTo>
                    <a:lnTo>
                      <a:pt x="836" y="104"/>
                    </a:lnTo>
                    <a:lnTo>
                      <a:pt x="839" y="124"/>
                    </a:lnTo>
                    <a:lnTo>
                      <a:pt x="840" y="146"/>
                    </a:lnTo>
                    <a:lnTo>
                      <a:pt x="845" y="159"/>
                    </a:lnTo>
                    <a:lnTo>
                      <a:pt x="849" y="162"/>
                    </a:lnTo>
                    <a:lnTo>
                      <a:pt x="854" y="163"/>
                    </a:lnTo>
                    <a:lnTo>
                      <a:pt x="860" y="164"/>
                    </a:lnTo>
                    <a:lnTo>
                      <a:pt x="865" y="164"/>
                    </a:lnTo>
                    <a:lnTo>
                      <a:pt x="871" y="167"/>
                    </a:lnTo>
                    <a:lnTo>
                      <a:pt x="876" y="170"/>
                    </a:lnTo>
                    <a:lnTo>
                      <a:pt x="879" y="176"/>
                    </a:lnTo>
                    <a:lnTo>
                      <a:pt x="881" y="185"/>
                    </a:lnTo>
                    <a:lnTo>
                      <a:pt x="880" y="200"/>
                    </a:lnTo>
                    <a:lnTo>
                      <a:pt x="873" y="209"/>
                    </a:lnTo>
                    <a:lnTo>
                      <a:pt x="866" y="217"/>
                    </a:lnTo>
                    <a:lnTo>
                      <a:pt x="862" y="227"/>
                    </a:lnTo>
                    <a:lnTo>
                      <a:pt x="865" y="238"/>
                    </a:lnTo>
                    <a:lnTo>
                      <a:pt x="875" y="253"/>
                    </a:lnTo>
                    <a:lnTo>
                      <a:pt x="884" y="270"/>
                    </a:lnTo>
                    <a:lnTo>
                      <a:pt x="893" y="290"/>
                    </a:lnTo>
                    <a:lnTo>
                      <a:pt x="896" y="314"/>
                    </a:lnTo>
                    <a:lnTo>
                      <a:pt x="895" y="337"/>
                    </a:lnTo>
                    <a:lnTo>
                      <a:pt x="895" y="360"/>
                    </a:lnTo>
                    <a:lnTo>
                      <a:pt x="904" y="381"/>
                    </a:lnTo>
                    <a:lnTo>
                      <a:pt x="911" y="341"/>
                    </a:lnTo>
                    <a:lnTo>
                      <a:pt x="911" y="262"/>
                    </a:lnTo>
                    <a:lnTo>
                      <a:pt x="909" y="185"/>
                    </a:lnTo>
                    <a:lnTo>
                      <a:pt x="907" y="151"/>
                    </a:lnTo>
                    <a:lnTo>
                      <a:pt x="913" y="149"/>
                    </a:lnTo>
                    <a:lnTo>
                      <a:pt x="923" y="151"/>
                    </a:lnTo>
                    <a:lnTo>
                      <a:pt x="934" y="152"/>
                    </a:lnTo>
                    <a:lnTo>
                      <a:pt x="939" y="152"/>
                    </a:lnTo>
                    <a:lnTo>
                      <a:pt x="940" y="168"/>
                    </a:lnTo>
                    <a:lnTo>
                      <a:pt x="939" y="207"/>
                    </a:lnTo>
                    <a:lnTo>
                      <a:pt x="939" y="255"/>
                    </a:lnTo>
                    <a:lnTo>
                      <a:pt x="940" y="300"/>
                    </a:lnTo>
                    <a:lnTo>
                      <a:pt x="941" y="335"/>
                    </a:lnTo>
                    <a:lnTo>
                      <a:pt x="941" y="372"/>
                    </a:lnTo>
                    <a:lnTo>
                      <a:pt x="936" y="402"/>
                    </a:lnTo>
                    <a:lnTo>
                      <a:pt x="922" y="415"/>
                    </a:lnTo>
                    <a:lnTo>
                      <a:pt x="907" y="417"/>
                    </a:lnTo>
                    <a:lnTo>
                      <a:pt x="889" y="418"/>
                    </a:lnTo>
                    <a:lnTo>
                      <a:pt x="868" y="419"/>
                    </a:lnTo>
                    <a:lnTo>
                      <a:pt x="843" y="421"/>
                    </a:lnTo>
                    <a:lnTo>
                      <a:pt x="818" y="423"/>
                    </a:lnTo>
                    <a:lnTo>
                      <a:pt x="790" y="426"/>
                    </a:lnTo>
                    <a:lnTo>
                      <a:pt x="763" y="428"/>
                    </a:lnTo>
                    <a:lnTo>
                      <a:pt x="735" y="430"/>
                    </a:lnTo>
                    <a:lnTo>
                      <a:pt x="707" y="431"/>
                    </a:lnTo>
                    <a:lnTo>
                      <a:pt x="681" y="434"/>
                    </a:lnTo>
                    <a:lnTo>
                      <a:pt x="657" y="435"/>
                    </a:lnTo>
                    <a:lnTo>
                      <a:pt x="635" y="436"/>
                    </a:lnTo>
                    <a:lnTo>
                      <a:pt x="615" y="436"/>
                    </a:lnTo>
                    <a:lnTo>
                      <a:pt x="600" y="436"/>
                    </a:lnTo>
                    <a:lnTo>
                      <a:pt x="589" y="435"/>
                    </a:lnTo>
                    <a:lnTo>
                      <a:pt x="582" y="433"/>
                    </a:lnTo>
                    <a:lnTo>
                      <a:pt x="577" y="426"/>
                    </a:lnTo>
                    <a:lnTo>
                      <a:pt x="568" y="411"/>
                    </a:lnTo>
                    <a:lnTo>
                      <a:pt x="558" y="391"/>
                    </a:lnTo>
                    <a:lnTo>
                      <a:pt x="545" y="367"/>
                    </a:lnTo>
                    <a:lnTo>
                      <a:pt x="533" y="344"/>
                    </a:lnTo>
                    <a:lnTo>
                      <a:pt x="523" y="323"/>
                    </a:lnTo>
                    <a:lnTo>
                      <a:pt x="515" y="308"/>
                    </a:lnTo>
                    <a:lnTo>
                      <a:pt x="512" y="301"/>
                    </a:lnTo>
                    <a:lnTo>
                      <a:pt x="510" y="301"/>
                    </a:lnTo>
                    <a:lnTo>
                      <a:pt x="506" y="300"/>
                    </a:lnTo>
                    <a:lnTo>
                      <a:pt x="499" y="300"/>
                    </a:lnTo>
                    <a:lnTo>
                      <a:pt x="490" y="300"/>
                    </a:lnTo>
                    <a:lnTo>
                      <a:pt x="478" y="300"/>
                    </a:lnTo>
                    <a:lnTo>
                      <a:pt x="466" y="300"/>
                    </a:lnTo>
                    <a:lnTo>
                      <a:pt x="452" y="299"/>
                    </a:lnTo>
                    <a:lnTo>
                      <a:pt x="437" y="299"/>
                    </a:lnTo>
                    <a:lnTo>
                      <a:pt x="421" y="299"/>
                    </a:lnTo>
                    <a:lnTo>
                      <a:pt x="404" y="299"/>
                    </a:lnTo>
                    <a:lnTo>
                      <a:pt x="388" y="299"/>
                    </a:lnTo>
                    <a:lnTo>
                      <a:pt x="371" y="299"/>
                    </a:lnTo>
                    <a:lnTo>
                      <a:pt x="355" y="300"/>
                    </a:lnTo>
                    <a:lnTo>
                      <a:pt x="340" y="300"/>
                    </a:lnTo>
                    <a:lnTo>
                      <a:pt x="325" y="300"/>
                    </a:lnTo>
                    <a:lnTo>
                      <a:pt x="311" y="300"/>
                    </a:lnTo>
                    <a:lnTo>
                      <a:pt x="303" y="300"/>
                    </a:lnTo>
                    <a:lnTo>
                      <a:pt x="298" y="303"/>
                    </a:lnTo>
                    <a:lnTo>
                      <a:pt x="295" y="305"/>
                    </a:lnTo>
                    <a:lnTo>
                      <a:pt x="293" y="307"/>
                    </a:lnTo>
                    <a:lnTo>
                      <a:pt x="290" y="309"/>
                    </a:lnTo>
                    <a:lnTo>
                      <a:pt x="287" y="312"/>
                    </a:lnTo>
                    <a:lnTo>
                      <a:pt x="281" y="314"/>
                    </a:lnTo>
                    <a:lnTo>
                      <a:pt x="273" y="315"/>
                    </a:lnTo>
                    <a:lnTo>
                      <a:pt x="265" y="316"/>
                    </a:lnTo>
                    <a:lnTo>
                      <a:pt x="258" y="319"/>
                    </a:lnTo>
                    <a:lnTo>
                      <a:pt x="252" y="322"/>
                    </a:lnTo>
                    <a:lnTo>
                      <a:pt x="245" y="326"/>
                    </a:lnTo>
                    <a:lnTo>
                      <a:pt x="239" y="329"/>
                    </a:lnTo>
                    <a:lnTo>
                      <a:pt x="230" y="331"/>
                    </a:lnTo>
                    <a:lnTo>
                      <a:pt x="220" y="332"/>
                    </a:lnTo>
                    <a:lnTo>
                      <a:pt x="209" y="332"/>
                    </a:lnTo>
                    <a:lnTo>
                      <a:pt x="207" y="332"/>
                    </a:lnTo>
                    <a:lnTo>
                      <a:pt x="205" y="335"/>
                    </a:lnTo>
                    <a:lnTo>
                      <a:pt x="201" y="336"/>
                    </a:lnTo>
                    <a:lnTo>
                      <a:pt x="196" y="338"/>
                    </a:lnTo>
                    <a:lnTo>
                      <a:pt x="189" y="341"/>
                    </a:lnTo>
                    <a:lnTo>
                      <a:pt x="182" y="342"/>
                    </a:lnTo>
                    <a:lnTo>
                      <a:pt x="174" y="344"/>
                    </a:lnTo>
                    <a:lnTo>
                      <a:pt x="166" y="344"/>
                    </a:lnTo>
                    <a:lnTo>
                      <a:pt x="154" y="344"/>
                    </a:lnTo>
                    <a:lnTo>
                      <a:pt x="144" y="343"/>
                    </a:lnTo>
                    <a:lnTo>
                      <a:pt x="134" y="341"/>
                    </a:lnTo>
                    <a:lnTo>
                      <a:pt x="123" y="338"/>
                    </a:lnTo>
                    <a:lnTo>
                      <a:pt x="114" y="336"/>
                    </a:lnTo>
                    <a:lnTo>
                      <a:pt x="106" y="332"/>
                    </a:lnTo>
                    <a:lnTo>
                      <a:pt x="100" y="329"/>
                    </a:lnTo>
                    <a:lnTo>
                      <a:pt x="96" y="327"/>
                    </a:lnTo>
                    <a:lnTo>
                      <a:pt x="88" y="319"/>
                    </a:lnTo>
                    <a:lnTo>
                      <a:pt x="82" y="312"/>
                    </a:lnTo>
                    <a:lnTo>
                      <a:pt x="78" y="306"/>
                    </a:lnTo>
                    <a:lnTo>
                      <a:pt x="76" y="304"/>
                    </a:lnTo>
                    <a:lnTo>
                      <a:pt x="62" y="299"/>
                    </a:lnTo>
                    <a:lnTo>
                      <a:pt x="52" y="292"/>
                    </a:lnTo>
                    <a:lnTo>
                      <a:pt x="45" y="284"/>
                    </a:lnTo>
                    <a:lnTo>
                      <a:pt x="40" y="276"/>
                    </a:lnTo>
                    <a:lnTo>
                      <a:pt x="38" y="268"/>
                    </a:lnTo>
                    <a:lnTo>
                      <a:pt x="38" y="262"/>
                    </a:lnTo>
                    <a:lnTo>
                      <a:pt x="38" y="258"/>
                    </a:lnTo>
                    <a:lnTo>
                      <a:pt x="38" y="255"/>
                    </a:lnTo>
                    <a:lnTo>
                      <a:pt x="25" y="252"/>
                    </a:lnTo>
                    <a:lnTo>
                      <a:pt x="16" y="240"/>
                    </a:lnTo>
                    <a:lnTo>
                      <a:pt x="14" y="225"/>
                    </a:lnTo>
                    <a:lnTo>
                      <a:pt x="20" y="209"/>
                    </a:lnTo>
                    <a:lnTo>
                      <a:pt x="6" y="207"/>
                    </a:lnTo>
                    <a:lnTo>
                      <a:pt x="0" y="199"/>
                    </a:lnTo>
                    <a:lnTo>
                      <a:pt x="0" y="190"/>
                    </a:lnTo>
                    <a:lnTo>
                      <a:pt x="2" y="183"/>
                    </a:lnTo>
                    <a:lnTo>
                      <a:pt x="13" y="176"/>
                    </a:lnTo>
                    <a:lnTo>
                      <a:pt x="25" y="172"/>
                    </a:lnTo>
                    <a:lnTo>
                      <a:pt x="39" y="170"/>
                    </a:lnTo>
                    <a:lnTo>
                      <a:pt x="54" y="169"/>
                    </a:lnTo>
                    <a:lnTo>
                      <a:pt x="67" y="169"/>
                    </a:lnTo>
                    <a:lnTo>
                      <a:pt x="77" y="169"/>
                    </a:lnTo>
                    <a:lnTo>
                      <a:pt x="84" y="170"/>
                    </a:lnTo>
                    <a:lnTo>
                      <a:pt x="88" y="170"/>
                    </a:lnTo>
                    <a:lnTo>
                      <a:pt x="89" y="175"/>
                    </a:lnTo>
                    <a:lnTo>
                      <a:pt x="89" y="186"/>
                    </a:lnTo>
                    <a:lnTo>
                      <a:pt x="89" y="198"/>
                    </a:lnTo>
                    <a:lnTo>
                      <a:pt x="89" y="202"/>
                    </a:lnTo>
                    <a:lnTo>
                      <a:pt x="88" y="202"/>
                    </a:lnTo>
                    <a:lnTo>
                      <a:pt x="84" y="201"/>
                    </a:lnTo>
                    <a:lnTo>
                      <a:pt x="78" y="200"/>
                    </a:lnTo>
                    <a:lnTo>
                      <a:pt x="73" y="199"/>
                    </a:lnTo>
                    <a:lnTo>
                      <a:pt x="66" y="198"/>
                    </a:lnTo>
                    <a:lnTo>
                      <a:pt x="60" y="197"/>
                    </a:lnTo>
                    <a:lnTo>
                      <a:pt x="55" y="197"/>
                    </a:lnTo>
                    <a:lnTo>
                      <a:pt x="53" y="197"/>
                    </a:lnTo>
                    <a:lnTo>
                      <a:pt x="52" y="199"/>
                    </a:lnTo>
                    <a:lnTo>
                      <a:pt x="53" y="202"/>
                    </a:lnTo>
                    <a:lnTo>
                      <a:pt x="55" y="206"/>
                    </a:lnTo>
                    <a:lnTo>
                      <a:pt x="59" y="208"/>
                    </a:lnTo>
                    <a:lnTo>
                      <a:pt x="63" y="212"/>
                    </a:lnTo>
                    <a:lnTo>
                      <a:pt x="69" y="214"/>
                    </a:lnTo>
                    <a:lnTo>
                      <a:pt x="76" y="215"/>
                    </a:lnTo>
                    <a:lnTo>
                      <a:pt x="83" y="216"/>
                    </a:lnTo>
                    <a:lnTo>
                      <a:pt x="83" y="217"/>
                    </a:lnTo>
                    <a:lnTo>
                      <a:pt x="84" y="218"/>
                    </a:lnTo>
                    <a:lnTo>
                      <a:pt x="84" y="221"/>
                    </a:lnTo>
                    <a:lnTo>
                      <a:pt x="85" y="222"/>
                    </a:lnTo>
                    <a:lnTo>
                      <a:pt x="93" y="223"/>
                    </a:lnTo>
                    <a:lnTo>
                      <a:pt x="101" y="223"/>
                    </a:lnTo>
                    <a:lnTo>
                      <a:pt x="110" y="224"/>
                    </a:lnTo>
                    <a:lnTo>
                      <a:pt x="116" y="224"/>
                    </a:lnTo>
                    <a:lnTo>
                      <a:pt x="123" y="223"/>
                    </a:lnTo>
                    <a:lnTo>
                      <a:pt x="129" y="223"/>
                    </a:lnTo>
                    <a:lnTo>
                      <a:pt x="133" y="223"/>
                    </a:lnTo>
                    <a:lnTo>
                      <a:pt x="136" y="223"/>
                    </a:lnTo>
                    <a:lnTo>
                      <a:pt x="138" y="225"/>
                    </a:lnTo>
                    <a:lnTo>
                      <a:pt x="143" y="232"/>
                    </a:lnTo>
                    <a:lnTo>
                      <a:pt x="146" y="238"/>
                    </a:lnTo>
                    <a:lnTo>
                      <a:pt x="150" y="241"/>
                    </a:lnTo>
                    <a:lnTo>
                      <a:pt x="152" y="243"/>
                    </a:lnTo>
                    <a:lnTo>
                      <a:pt x="159" y="245"/>
                    </a:lnTo>
                    <a:lnTo>
                      <a:pt x="169" y="246"/>
                    </a:lnTo>
                    <a:lnTo>
                      <a:pt x="181" y="248"/>
                    </a:lnTo>
                    <a:lnTo>
                      <a:pt x="194" y="248"/>
                    </a:lnTo>
                    <a:lnTo>
                      <a:pt x="206" y="247"/>
                    </a:lnTo>
                    <a:lnTo>
                      <a:pt x="218" y="243"/>
                    </a:lnTo>
                    <a:lnTo>
                      <a:pt x="227" y="236"/>
                    </a:lnTo>
                    <a:lnTo>
                      <a:pt x="227" y="233"/>
                    </a:lnTo>
                    <a:lnTo>
                      <a:pt x="225" y="230"/>
                    </a:lnTo>
                    <a:lnTo>
                      <a:pt x="221" y="228"/>
                    </a:lnTo>
                    <a:lnTo>
                      <a:pt x="218" y="225"/>
                    </a:lnTo>
                    <a:lnTo>
                      <a:pt x="212" y="222"/>
                    </a:lnTo>
                    <a:lnTo>
                      <a:pt x="206" y="220"/>
                    </a:lnTo>
                    <a:lnTo>
                      <a:pt x="201" y="217"/>
                    </a:lnTo>
                    <a:lnTo>
                      <a:pt x="195" y="215"/>
                    </a:lnTo>
                    <a:lnTo>
                      <a:pt x="189" y="213"/>
                    </a:lnTo>
                    <a:lnTo>
                      <a:pt x="184" y="210"/>
                    </a:lnTo>
                    <a:lnTo>
                      <a:pt x="179" y="207"/>
                    </a:lnTo>
                    <a:lnTo>
                      <a:pt x="173" y="203"/>
                    </a:lnTo>
                    <a:lnTo>
                      <a:pt x="166" y="201"/>
                    </a:lnTo>
                    <a:lnTo>
                      <a:pt x="160" y="199"/>
                    </a:lnTo>
                    <a:lnTo>
                      <a:pt x="156" y="198"/>
                    </a:lnTo>
                    <a:lnTo>
                      <a:pt x="150" y="197"/>
                    </a:lnTo>
                    <a:lnTo>
                      <a:pt x="144" y="197"/>
                    </a:lnTo>
                    <a:lnTo>
                      <a:pt x="138" y="199"/>
                    </a:lnTo>
                    <a:lnTo>
                      <a:pt x="135" y="201"/>
                    </a:lnTo>
                    <a:lnTo>
                      <a:pt x="134" y="202"/>
                    </a:lnTo>
                    <a:lnTo>
                      <a:pt x="134" y="197"/>
                    </a:lnTo>
                    <a:lnTo>
                      <a:pt x="133" y="186"/>
                    </a:lnTo>
                    <a:lnTo>
                      <a:pt x="133" y="175"/>
                    </a:lnTo>
                    <a:lnTo>
                      <a:pt x="133" y="170"/>
                    </a:lnTo>
                    <a:lnTo>
                      <a:pt x="145" y="172"/>
                    </a:lnTo>
                    <a:lnTo>
                      <a:pt x="157" y="177"/>
                    </a:lnTo>
                    <a:lnTo>
                      <a:pt x="169" y="184"/>
                    </a:lnTo>
                    <a:lnTo>
                      <a:pt x="181" y="191"/>
                    </a:lnTo>
                    <a:lnTo>
                      <a:pt x="190" y="198"/>
                    </a:lnTo>
                    <a:lnTo>
                      <a:pt x="199" y="203"/>
                    </a:lnTo>
                    <a:lnTo>
                      <a:pt x="206" y="208"/>
                    </a:lnTo>
                    <a:lnTo>
                      <a:pt x="211" y="209"/>
                    </a:lnTo>
                    <a:lnTo>
                      <a:pt x="214" y="209"/>
                    </a:lnTo>
                    <a:lnTo>
                      <a:pt x="220" y="210"/>
                    </a:lnTo>
                    <a:lnTo>
                      <a:pt x="228" y="210"/>
                    </a:lnTo>
                    <a:lnTo>
                      <a:pt x="237" y="209"/>
                    </a:lnTo>
                    <a:lnTo>
                      <a:pt x="248" y="206"/>
                    </a:lnTo>
                    <a:lnTo>
                      <a:pt x="258" y="202"/>
                    </a:lnTo>
                    <a:lnTo>
                      <a:pt x="269" y="198"/>
                    </a:lnTo>
                    <a:lnTo>
                      <a:pt x="278" y="193"/>
                    </a:lnTo>
                    <a:lnTo>
                      <a:pt x="287" y="189"/>
                    </a:lnTo>
                    <a:lnTo>
                      <a:pt x="295" y="185"/>
                    </a:lnTo>
                    <a:lnTo>
                      <a:pt x="300" y="183"/>
                    </a:lnTo>
                    <a:lnTo>
                      <a:pt x="303" y="180"/>
                    </a:lnTo>
                    <a:lnTo>
                      <a:pt x="310" y="177"/>
                    </a:lnTo>
                    <a:lnTo>
                      <a:pt x="317" y="172"/>
                    </a:lnTo>
                    <a:lnTo>
                      <a:pt x="325" y="169"/>
                    </a:lnTo>
                    <a:lnTo>
                      <a:pt x="330" y="167"/>
                    </a:lnTo>
                    <a:lnTo>
                      <a:pt x="331" y="167"/>
                    </a:lnTo>
                    <a:lnTo>
                      <a:pt x="332" y="167"/>
                    </a:lnTo>
                    <a:lnTo>
                      <a:pt x="336" y="171"/>
                    </a:lnTo>
                    <a:lnTo>
                      <a:pt x="345" y="180"/>
                    </a:lnTo>
                    <a:lnTo>
                      <a:pt x="354" y="190"/>
                    </a:lnTo>
                    <a:lnTo>
                      <a:pt x="357" y="194"/>
                    </a:lnTo>
                    <a:lnTo>
                      <a:pt x="338" y="202"/>
                    </a:lnTo>
                    <a:lnTo>
                      <a:pt x="324" y="209"/>
                    </a:lnTo>
                    <a:lnTo>
                      <a:pt x="316" y="214"/>
                    </a:lnTo>
                    <a:lnTo>
                      <a:pt x="311" y="218"/>
                    </a:lnTo>
                    <a:lnTo>
                      <a:pt x="311" y="221"/>
                    </a:lnTo>
                    <a:lnTo>
                      <a:pt x="312" y="222"/>
                    </a:lnTo>
                    <a:lnTo>
                      <a:pt x="317" y="223"/>
                    </a:lnTo>
                    <a:lnTo>
                      <a:pt x="322" y="222"/>
                    </a:lnTo>
                    <a:lnTo>
                      <a:pt x="332" y="223"/>
                    </a:lnTo>
                    <a:lnTo>
                      <a:pt x="345" y="221"/>
                    </a:lnTo>
                    <a:lnTo>
                      <a:pt x="360" y="217"/>
                    </a:lnTo>
                    <a:lnTo>
                      <a:pt x="376" y="212"/>
                    </a:lnTo>
                    <a:lnTo>
                      <a:pt x="393" y="203"/>
                    </a:lnTo>
                    <a:lnTo>
                      <a:pt x="411" y="195"/>
                    </a:lnTo>
                    <a:lnTo>
                      <a:pt x="431" y="187"/>
                    </a:lnTo>
                    <a:lnTo>
                      <a:pt x="451" y="178"/>
                    </a:lnTo>
                    <a:lnTo>
                      <a:pt x="459" y="172"/>
                    </a:lnTo>
                    <a:lnTo>
                      <a:pt x="464" y="164"/>
                    </a:lnTo>
                    <a:lnTo>
                      <a:pt x="467" y="155"/>
                    </a:lnTo>
                    <a:lnTo>
                      <a:pt x="464" y="148"/>
                    </a:lnTo>
                    <a:lnTo>
                      <a:pt x="459" y="145"/>
                    </a:lnTo>
                    <a:lnTo>
                      <a:pt x="452" y="145"/>
                    </a:lnTo>
                    <a:lnTo>
                      <a:pt x="444" y="147"/>
                    </a:lnTo>
                    <a:lnTo>
                      <a:pt x="437" y="151"/>
                    </a:lnTo>
                    <a:lnTo>
                      <a:pt x="432" y="153"/>
                    </a:lnTo>
                    <a:lnTo>
                      <a:pt x="425" y="156"/>
                    </a:lnTo>
                    <a:lnTo>
                      <a:pt x="417" y="161"/>
                    </a:lnTo>
                    <a:lnTo>
                      <a:pt x="409" y="165"/>
                    </a:lnTo>
                    <a:lnTo>
                      <a:pt x="401" y="170"/>
                    </a:lnTo>
                    <a:lnTo>
                      <a:pt x="395" y="174"/>
                    </a:lnTo>
                    <a:lnTo>
                      <a:pt x="391" y="176"/>
                    </a:lnTo>
                    <a:lnTo>
                      <a:pt x="388" y="177"/>
                    </a:lnTo>
                    <a:lnTo>
                      <a:pt x="386" y="172"/>
                    </a:lnTo>
                    <a:lnTo>
                      <a:pt x="381" y="162"/>
                    </a:lnTo>
                    <a:lnTo>
                      <a:pt x="376" y="152"/>
                    </a:lnTo>
                    <a:lnTo>
                      <a:pt x="373" y="147"/>
                    </a:lnTo>
                    <a:lnTo>
                      <a:pt x="375" y="146"/>
                    </a:lnTo>
                    <a:lnTo>
                      <a:pt x="379" y="145"/>
                    </a:lnTo>
                    <a:lnTo>
                      <a:pt x="386" y="141"/>
                    </a:lnTo>
                    <a:lnTo>
                      <a:pt x="394" y="138"/>
                    </a:lnTo>
                    <a:lnTo>
                      <a:pt x="403" y="133"/>
                    </a:lnTo>
                    <a:lnTo>
                      <a:pt x="413" y="129"/>
                    </a:lnTo>
                    <a:lnTo>
                      <a:pt x="422" y="124"/>
                    </a:lnTo>
                    <a:lnTo>
                      <a:pt x="430" y="118"/>
                    </a:lnTo>
                    <a:lnTo>
                      <a:pt x="437" y="111"/>
                    </a:lnTo>
                    <a:lnTo>
                      <a:pt x="440" y="106"/>
                    </a:lnTo>
                    <a:lnTo>
                      <a:pt x="441" y="101"/>
                    </a:lnTo>
                    <a:lnTo>
                      <a:pt x="441" y="99"/>
                    </a:lnTo>
                    <a:lnTo>
                      <a:pt x="433" y="87"/>
                    </a:lnTo>
                    <a:lnTo>
                      <a:pt x="425" y="76"/>
                    </a:lnTo>
                    <a:lnTo>
                      <a:pt x="419" y="64"/>
                    </a:lnTo>
                    <a:lnTo>
                      <a:pt x="415" y="53"/>
                    </a:lnTo>
                    <a:lnTo>
                      <a:pt x="411" y="40"/>
                    </a:lnTo>
                    <a:lnTo>
                      <a:pt x="409" y="27"/>
                    </a:lnTo>
                    <a:lnTo>
                      <a:pt x="408" y="15"/>
                    </a:lnTo>
                    <a:lnTo>
                      <a:pt x="409" y="1"/>
                    </a:lnTo>
                    <a:lnTo>
                      <a:pt x="424" y="0"/>
                    </a:lnTo>
                    <a:lnTo>
                      <a:pt x="447" y="0"/>
                    </a:lnTo>
                    <a:lnTo>
                      <a:pt x="477" y="0"/>
                    </a:lnTo>
                    <a:lnTo>
                      <a:pt x="512" y="1"/>
                    </a:lnTo>
                    <a:lnTo>
                      <a:pt x="552" y="3"/>
                    </a:lnTo>
                    <a:lnTo>
                      <a:pt x="595" y="4"/>
                    </a:lnTo>
                    <a:lnTo>
                      <a:pt x="638" y="7"/>
                    </a:lnTo>
                    <a:lnTo>
                      <a:pt x="683" y="9"/>
                    </a:lnTo>
                    <a:lnTo>
                      <a:pt x="728" y="12"/>
                    </a:lnTo>
                    <a:lnTo>
                      <a:pt x="771" y="15"/>
                    </a:lnTo>
                    <a:lnTo>
                      <a:pt x="811" y="18"/>
                    </a:lnTo>
                    <a:lnTo>
                      <a:pt x="847" y="22"/>
                    </a:lnTo>
                    <a:lnTo>
                      <a:pt x="878" y="24"/>
                    </a:lnTo>
                    <a:lnTo>
                      <a:pt x="902" y="27"/>
                    </a:lnTo>
                    <a:lnTo>
                      <a:pt x="918" y="30"/>
                    </a:lnTo>
                    <a:lnTo>
                      <a:pt x="926"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9" name="Rectangle 61"/>
              <p:cNvSpPr>
                <a:spLocks noChangeArrowheads="1"/>
              </p:cNvSpPr>
              <p:nvPr/>
            </p:nvSpPr>
            <p:spPr bwMode="auto">
              <a:xfrm>
                <a:off x="3777" y="599"/>
                <a:ext cx="16"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50" name="Freeform 62"/>
              <p:cNvSpPr>
                <a:spLocks/>
              </p:cNvSpPr>
              <p:nvPr/>
            </p:nvSpPr>
            <p:spPr bwMode="auto">
              <a:xfrm>
                <a:off x="3487" y="598"/>
                <a:ext cx="33" cy="24"/>
              </a:xfrm>
              <a:custGeom>
                <a:avLst/>
                <a:gdLst>
                  <a:gd name="T0" fmla="*/ 0 w 66"/>
                  <a:gd name="T1" fmla="*/ 1 h 48"/>
                  <a:gd name="T2" fmla="*/ 1 w 66"/>
                  <a:gd name="T3" fmla="*/ 1 h 48"/>
                  <a:gd name="T4" fmla="*/ 1 w 66"/>
                  <a:gd name="T5" fmla="*/ 1 h 48"/>
                  <a:gd name="T6" fmla="*/ 1 w 66"/>
                  <a:gd name="T7" fmla="*/ 1 h 48"/>
                  <a:gd name="T8" fmla="*/ 1 w 66"/>
                  <a:gd name="T9" fmla="*/ 1 h 48"/>
                  <a:gd name="T10" fmla="*/ 1 w 66"/>
                  <a:gd name="T11" fmla="*/ 1 h 48"/>
                  <a:gd name="T12" fmla="*/ 1 w 66"/>
                  <a:gd name="T13" fmla="*/ 1 h 48"/>
                  <a:gd name="T14" fmla="*/ 1 w 66"/>
                  <a:gd name="T15" fmla="*/ 1 h 48"/>
                  <a:gd name="T16" fmla="*/ 1 w 66"/>
                  <a:gd name="T17" fmla="*/ 0 h 48"/>
                  <a:gd name="T18" fmla="*/ 1 w 66"/>
                  <a:gd name="T19" fmla="*/ 1 h 48"/>
                  <a:gd name="T20" fmla="*/ 1 w 66"/>
                  <a:gd name="T21" fmla="*/ 1 h 48"/>
                  <a:gd name="T22" fmla="*/ 1 w 66"/>
                  <a:gd name="T23" fmla="*/ 1 h 48"/>
                  <a:gd name="T24" fmla="*/ 1 w 66"/>
                  <a:gd name="T25" fmla="*/ 1 h 48"/>
                  <a:gd name="T26" fmla="*/ 1 w 66"/>
                  <a:gd name="T27" fmla="*/ 1 h 48"/>
                  <a:gd name="T28" fmla="*/ 1 w 66"/>
                  <a:gd name="T29" fmla="*/ 1 h 48"/>
                  <a:gd name="T30" fmla="*/ 1 w 66"/>
                  <a:gd name="T31" fmla="*/ 1 h 48"/>
                  <a:gd name="T32" fmla="*/ 1 w 66"/>
                  <a:gd name="T33" fmla="*/ 1 h 48"/>
                  <a:gd name="T34" fmla="*/ 1 w 66"/>
                  <a:gd name="T35" fmla="*/ 1 h 48"/>
                  <a:gd name="T36" fmla="*/ 1 w 66"/>
                  <a:gd name="T37" fmla="*/ 1 h 48"/>
                  <a:gd name="T38" fmla="*/ 1 w 66"/>
                  <a:gd name="T39" fmla="*/ 1 h 48"/>
                  <a:gd name="T40" fmla="*/ 1 w 66"/>
                  <a:gd name="T41" fmla="*/ 1 h 48"/>
                  <a:gd name="T42" fmla="*/ 1 w 66"/>
                  <a:gd name="T43" fmla="*/ 1 h 48"/>
                  <a:gd name="T44" fmla="*/ 1 w 66"/>
                  <a:gd name="T45" fmla="*/ 1 h 48"/>
                  <a:gd name="T46" fmla="*/ 1 w 66"/>
                  <a:gd name="T47" fmla="*/ 1 h 48"/>
                  <a:gd name="T48" fmla="*/ 0 w 66"/>
                  <a:gd name="T49" fmla="*/ 1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48"/>
                  <a:gd name="T77" fmla="*/ 66 w 66"/>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48">
                    <a:moveTo>
                      <a:pt x="0" y="22"/>
                    </a:moveTo>
                    <a:lnTo>
                      <a:pt x="8" y="18"/>
                    </a:lnTo>
                    <a:lnTo>
                      <a:pt x="15" y="15"/>
                    </a:lnTo>
                    <a:lnTo>
                      <a:pt x="22" y="13"/>
                    </a:lnTo>
                    <a:lnTo>
                      <a:pt x="29" y="9"/>
                    </a:lnTo>
                    <a:lnTo>
                      <a:pt x="36" y="6"/>
                    </a:lnTo>
                    <a:lnTo>
                      <a:pt x="41" y="3"/>
                    </a:lnTo>
                    <a:lnTo>
                      <a:pt x="46" y="1"/>
                    </a:lnTo>
                    <a:lnTo>
                      <a:pt x="50" y="0"/>
                    </a:lnTo>
                    <a:lnTo>
                      <a:pt x="57" y="1"/>
                    </a:lnTo>
                    <a:lnTo>
                      <a:pt x="61" y="9"/>
                    </a:lnTo>
                    <a:lnTo>
                      <a:pt x="65" y="18"/>
                    </a:lnTo>
                    <a:lnTo>
                      <a:pt x="66" y="29"/>
                    </a:lnTo>
                    <a:lnTo>
                      <a:pt x="65" y="30"/>
                    </a:lnTo>
                    <a:lnTo>
                      <a:pt x="61" y="31"/>
                    </a:lnTo>
                    <a:lnTo>
                      <a:pt x="57" y="34"/>
                    </a:lnTo>
                    <a:lnTo>
                      <a:pt x="51" y="38"/>
                    </a:lnTo>
                    <a:lnTo>
                      <a:pt x="44" y="41"/>
                    </a:lnTo>
                    <a:lnTo>
                      <a:pt x="38" y="44"/>
                    </a:lnTo>
                    <a:lnTo>
                      <a:pt x="34" y="47"/>
                    </a:lnTo>
                    <a:lnTo>
                      <a:pt x="30" y="48"/>
                    </a:lnTo>
                    <a:lnTo>
                      <a:pt x="20" y="48"/>
                    </a:lnTo>
                    <a:lnTo>
                      <a:pt x="12" y="43"/>
                    </a:lnTo>
                    <a:lnTo>
                      <a:pt x="5" y="33"/>
                    </a:lnTo>
                    <a:lnTo>
                      <a:pt x="0"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1" name="Freeform 63"/>
              <p:cNvSpPr>
                <a:spLocks/>
              </p:cNvSpPr>
              <p:nvPr/>
            </p:nvSpPr>
            <p:spPr bwMode="auto">
              <a:xfrm>
                <a:off x="4221" y="1028"/>
                <a:ext cx="37" cy="17"/>
              </a:xfrm>
              <a:custGeom>
                <a:avLst/>
                <a:gdLst>
                  <a:gd name="T0" fmla="*/ 1 w 74"/>
                  <a:gd name="T1" fmla="*/ 0 h 36"/>
                  <a:gd name="T2" fmla="*/ 1 w 74"/>
                  <a:gd name="T3" fmla="*/ 0 h 36"/>
                  <a:gd name="T4" fmla="*/ 1 w 74"/>
                  <a:gd name="T5" fmla="*/ 0 h 36"/>
                  <a:gd name="T6" fmla="*/ 1 w 74"/>
                  <a:gd name="T7" fmla="*/ 0 h 36"/>
                  <a:gd name="T8" fmla="*/ 1 w 74"/>
                  <a:gd name="T9" fmla="*/ 0 h 36"/>
                  <a:gd name="T10" fmla="*/ 1 w 74"/>
                  <a:gd name="T11" fmla="*/ 0 h 36"/>
                  <a:gd name="T12" fmla="*/ 1 w 74"/>
                  <a:gd name="T13" fmla="*/ 0 h 36"/>
                  <a:gd name="T14" fmla="*/ 1 w 74"/>
                  <a:gd name="T15" fmla="*/ 0 h 36"/>
                  <a:gd name="T16" fmla="*/ 1 w 74"/>
                  <a:gd name="T17" fmla="*/ 0 h 36"/>
                  <a:gd name="T18" fmla="*/ 1 w 74"/>
                  <a:gd name="T19" fmla="*/ 0 h 36"/>
                  <a:gd name="T20" fmla="*/ 1 w 74"/>
                  <a:gd name="T21" fmla="*/ 0 h 36"/>
                  <a:gd name="T22" fmla="*/ 1 w 74"/>
                  <a:gd name="T23" fmla="*/ 0 h 36"/>
                  <a:gd name="T24" fmla="*/ 0 w 74"/>
                  <a:gd name="T25" fmla="*/ 0 h 36"/>
                  <a:gd name="T26" fmla="*/ 1 w 74"/>
                  <a:gd name="T27" fmla="*/ 0 h 36"/>
                  <a:gd name="T28" fmla="*/ 1 w 74"/>
                  <a:gd name="T29" fmla="*/ 0 h 36"/>
                  <a:gd name="T30" fmla="*/ 1 w 74"/>
                  <a:gd name="T31" fmla="*/ 0 h 36"/>
                  <a:gd name="T32" fmla="*/ 1 w 74"/>
                  <a:gd name="T33" fmla="*/ 0 h 36"/>
                  <a:gd name="T34" fmla="*/ 1 w 74"/>
                  <a:gd name="T35" fmla="*/ 0 h 36"/>
                  <a:gd name="T36" fmla="*/ 1 w 74"/>
                  <a:gd name="T37" fmla="*/ 0 h 36"/>
                  <a:gd name="T38" fmla="*/ 1 w 74"/>
                  <a:gd name="T39" fmla="*/ 0 h 36"/>
                  <a:gd name="T40" fmla="*/ 1 w 74"/>
                  <a:gd name="T41" fmla="*/ 0 h 36"/>
                  <a:gd name="T42" fmla="*/ 1 w 74"/>
                  <a:gd name="T43" fmla="*/ 0 h 36"/>
                  <a:gd name="T44" fmla="*/ 1 w 74"/>
                  <a:gd name="T45" fmla="*/ 0 h 36"/>
                  <a:gd name="T46" fmla="*/ 1 w 74"/>
                  <a:gd name="T47" fmla="*/ 0 h 36"/>
                  <a:gd name="T48" fmla="*/ 1 w 74"/>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4"/>
                  <a:gd name="T76" fmla="*/ 0 h 36"/>
                  <a:gd name="T77" fmla="*/ 74 w 74"/>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4" h="36">
                    <a:moveTo>
                      <a:pt x="73" y="3"/>
                    </a:moveTo>
                    <a:lnTo>
                      <a:pt x="74" y="12"/>
                    </a:lnTo>
                    <a:lnTo>
                      <a:pt x="74" y="18"/>
                    </a:lnTo>
                    <a:lnTo>
                      <a:pt x="71" y="25"/>
                    </a:lnTo>
                    <a:lnTo>
                      <a:pt x="66" y="30"/>
                    </a:lnTo>
                    <a:lnTo>
                      <a:pt x="60" y="32"/>
                    </a:lnTo>
                    <a:lnTo>
                      <a:pt x="55" y="35"/>
                    </a:lnTo>
                    <a:lnTo>
                      <a:pt x="50" y="35"/>
                    </a:lnTo>
                    <a:lnTo>
                      <a:pt x="43" y="36"/>
                    </a:lnTo>
                    <a:lnTo>
                      <a:pt x="35" y="35"/>
                    </a:lnTo>
                    <a:lnTo>
                      <a:pt x="25" y="35"/>
                    </a:lnTo>
                    <a:lnTo>
                      <a:pt x="14" y="32"/>
                    </a:lnTo>
                    <a:lnTo>
                      <a:pt x="0" y="31"/>
                    </a:lnTo>
                    <a:lnTo>
                      <a:pt x="2" y="22"/>
                    </a:lnTo>
                    <a:lnTo>
                      <a:pt x="4" y="13"/>
                    </a:lnTo>
                    <a:lnTo>
                      <a:pt x="6" y="5"/>
                    </a:lnTo>
                    <a:lnTo>
                      <a:pt x="12" y="1"/>
                    </a:lnTo>
                    <a:lnTo>
                      <a:pt x="20" y="1"/>
                    </a:lnTo>
                    <a:lnTo>
                      <a:pt x="28" y="0"/>
                    </a:lnTo>
                    <a:lnTo>
                      <a:pt x="35" y="1"/>
                    </a:lnTo>
                    <a:lnTo>
                      <a:pt x="43" y="1"/>
                    </a:lnTo>
                    <a:lnTo>
                      <a:pt x="50" y="2"/>
                    </a:lnTo>
                    <a:lnTo>
                      <a:pt x="56" y="2"/>
                    </a:lnTo>
                    <a:lnTo>
                      <a:pt x="65" y="3"/>
                    </a:lnTo>
                    <a:lnTo>
                      <a:pt x="73"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2" name="Freeform 64"/>
              <p:cNvSpPr>
                <a:spLocks/>
              </p:cNvSpPr>
              <p:nvPr/>
            </p:nvSpPr>
            <p:spPr bwMode="auto">
              <a:xfrm>
                <a:off x="4131" y="1032"/>
                <a:ext cx="43" cy="20"/>
              </a:xfrm>
              <a:custGeom>
                <a:avLst/>
                <a:gdLst>
                  <a:gd name="T0" fmla="*/ 0 w 88"/>
                  <a:gd name="T1" fmla="*/ 0 h 42"/>
                  <a:gd name="T2" fmla="*/ 0 w 88"/>
                  <a:gd name="T3" fmla="*/ 0 h 42"/>
                  <a:gd name="T4" fmla="*/ 0 w 88"/>
                  <a:gd name="T5" fmla="*/ 0 h 42"/>
                  <a:gd name="T6" fmla="*/ 0 w 88"/>
                  <a:gd name="T7" fmla="*/ 0 h 42"/>
                  <a:gd name="T8" fmla="*/ 0 w 88"/>
                  <a:gd name="T9" fmla="*/ 0 h 42"/>
                  <a:gd name="T10" fmla="*/ 0 w 88"/>
                  <a:gd name="T11" fmla="*/ 0 h 42"/>
                  <a:gd name="T12" fmla="*/ 0 w 88"/>
                  <a:gd name="T13" fmla="*/ 0 h 42"/>
                  <a:gd name="T14" fmla="*/ 0 w 88"/>
                  <a:gd name="T15" fmla="*/ 0 h 42"/>
                  <a:gd name="T16" fmla="*/ 0 w 88"/>
                  <a:gd name="T17" fmla="*/ 0 h 42"/>
                  <a:gd name="T18" fmla="*/ 0 w 88"/>
                  <a:gd name="T19" fmla="*/ 0 h 42"/>
                  <a:gd name="T20" fmla="*/ 0 w 88"/>
                  <a:gd name="T21" fmla="*/ 0 h 42"/>
                  <a:gd name="T22" fmla="*/ 0 w 88"/>
                  <a:gd name="T23" fmla="*/ 0 h 42"/>
                  <a:gd name="T24" fmla="*/ 0 w 88"/>
                  <a:gd name="T25" fmla="*/ 0 h 42"/>
                  <a:gd name="T26" fmla="*/ 0 w 88"/>
                  <a:gd name="T27" fmla="*/ 0 h 42"/>
                  <a:gd name="T28" fmla="*/ 0 w 88"/>
                  <a:gd name="T29" fmla="*/ 0 h 42"/>
                  <a:gd name="T30" fmla="*/ 0 w 88"/>
                  <a:gd name="T31" fmla="*/ 0 h 42"/>
                  <a:gd name="T32" fmla="*/ 0 w 88"/>
                  <a:gd name="T33" fmla="*/ 0 h 42"/>
                  <a:gd name="T34" fmla="*/ 0 w 88"/>
                  <a:gd name="T35" fmla="*/ 0 h 42"/>
                  <a:gd name="T36" fmla="*/ 0 w 88"/>
                  <a:gd name="T37" fmla="*/ 0 h 42"/>
                  <a:gd name="T38" fmla="*/ 0 w 88"/>
                  <a:gd name="T39" fmla="*/ 0 h 42"/>
                  <a:gd name="T40" fmla="*/ 0 w 88"/>
                  <a:gd name="T41" fmla="*/ 0 h 42"/>
                  <a:gd name="T42" fmla="*/ 0 w 88"/>
                  <a:gd name="T43" fmla="*/ 0 h 42"/>
                  <a:gd name="T44" fmla="*/ 0 w 88"/>
                  <a:gd name="T45" fmla="*/ 0 h 42"/>
                  <a:gd name="T46" fmla="*/ 0 w 88"/>
                  <a:gd name="T47" fmla="*/ 0 h 42"/>
                  <a:gd name="T48" fmla="*/ 0 w 88"/>
                  <a:gd name="T49" fmla="*/ 0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8"/>
                  <a:gd name="T76" fmla="*/ 0 h 42"/>
                  <a:gd name="T77" fmla="*/ 88 w 88"/>
                  <a:gd name="T78" fmla="*/ 42 h 4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8" h="42">
                    <a:moveTo>
                      <a:pt x="0" y="8"/>
                    </a:moveTo>
                    <a:lnTo>
                      <a:pt x="14" y="8"/>
                    </a:lnTo>
                    <a:lnTo>
                      <a:pt x="27" y="8"/>
                    </a:lnTo>
                    <a:lnTo>
                      <a:pt x="36" y="7"/>
                    </a:lnTo>
                    <a:lnTo>
                      <a:pt x="45" y="5"/>
                    </a:lnTo>
                    <a:lnTo>
                      <a:pt x="54" y="4"/>
                    </a:lnTo>
                    <a:lnTo>
                      <a:pt x="62" y="1"/>
                    </a:lnTo>
                    <a:lnTo>
                      <a:pt x="73" y="0"/>
                    </a:lnTo>
                    <a:lnTo>
                      <a:pt x="84" y="0"/>
                    </a:lnTo>
                    <a:lnTo>
                      <a:pt x="85" y="9"/>
                    </a:lnTo>
                    <a:lnTo>
                      <a:pt x="88" y="20"/>
                    </a:lnTo>
                    <a:lnTo>
                      <a:pt x="88" y="29"/>
                    </a:lnTo>
                    <a:lnTo>
                      <a:pt x="84" y="36"/>
                    </a:lnTo>
                    <a:lnTo>
                      <a:pt x="80" y="38"/>
                    </a:lnTo>
                    <a:lnTo>
                      <a:pt x="74" y="40"/>
                    </a:lnTo>
                    <a:lnTo>
                      <a:pt x="67" y="42"/>
                    </a:lnTo>
                    <a:lnTo>
                      <a:pt x="59" y="42"/>
                    </a:lnTo>
                    <a:lnTo>
                      <a:pt x="52" y="42"/>
                    </a:lnTo>
                    <a:lnTo>
                      <a:pt x="45" y="40"/>
                    </a:lnTo>
                    <a:lnTo>
                      <a:pt x="38" y="40"/>
                    </a:lnTo>
                    <a:lnTo>
                      <a:pt x="34" y="39"/>
                    </a:lnTo>
                    <a:lnTo>
                      <a:pt x="20" y="36"/>
                    </a:lnTo>
                    <a:lnTo>
                      <a:pt x="12" y="30"/>
                    </a:lnTo>
                    <a:lnTo>
                      <a:pt x="6" y="2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 name="Freeform 65"/>
              <p:cNvSpPr>
                <a:spLocks/>
              </p:cNvSpPr>
              <p:nvPr/>
            </p:nvSpPr>
            <p:spPr bwMode="auto">
              <a:xfrm>
                <a:off x="3915" y="1011"/>
                <a:ext cx="27" cy="38"/>
              </a:xfrm>
              <a:custGeom>
                <a:avLst/>
                <a:gdLst>
                  <a:gd name="T0" fmla="*/ 0 w 55"/>
                  <a:gd name="T1" fmla="*/ 1 h 76"/>
                  <a:gd name="T2" fmla="*/ 0 w 55"/>
                  <a:gd name="T3" fmla="*/ 1 h 76"/>
                  <a:gd name="T4" fmla="*/ 0 w 55"/>
                  <a:gd name="T5" fmla="*/ 1 h 76"/>
                  <a:gd name="T6" fmla="*/ 0 w 55"/>
                  <a:gd name="T7" fmla="*/ 1 h 76"/>
                  <a:gd name="T8" fmla="*/ 0 w 55"/>
                  <a:gd name="T9" fmla="*/ 1 h 76"/>
                  <a:gd name="T10" fmla="*/ 0 w 55"/>
                  <a:gd name="T11" fmla="*/ 1 h 76"/>
                  <a:gd name="T12" fmla="*/ 0 w 55"/>
                  <a:gd name="T13" fmla="*/ 1 h 76"/>
                  <a:gd name="T14" fmla="*/ 0 w 55"/>
                  <a:gd name="T15" fmla="*/ 1 h 76"/>
                  <a:gd name="T16" fmla="*/ 0 w 55"/>
                  <a:gd name="T17" fmla="*/ 1 h 76"/>
                  <a:gd name="T18" fmla="*/ 0 w 55"/>
                  <a:gd name="T19" fmla="*/ 1 h 76"/>
                  <a:gd name="T20" fmla="*/ 0 w 55"/>
                  <a:gd name="T21" fmla="*/ 1 h 76"/>
                  <a:gd name="T22" fmla="*/ 0 w 55"/>
                  <a:gd name="T23" fmla="*/ 1 h 76"/>
                  <a:gd name="T24" fmla="*/ 0 w 55"/>
                  <a:gd name="T25" fmla="*/ 1 h 76"/>
                  <a:gd name="T26" fmla="*/ 0 w 55"/>
                  <a:gd name="T27" fmla="*/ 1 h 76"/>
                  <a:gd name="T28" fmla="*/ 0 w 55"/>
                  <a:gd name="T29" fmla="*/ 1 h 76"/>
                  <a:gd name="T30" fmla="*/ 0 w 55"/>
                  <a:gd name="T31" fmla="*/ 1 h 76"/>
                  <a:gd name="T32" fmla="*/ 0 w 55"/>
                  <a:gd name="T33" fmla="*/ 0 h 76"/>
                  <a:gd name="T34" fmla="*/ 0 w 55"/>
                  <a:gd name="T35" fmla="*/ 1 h 76"/>
                  <a:gd name="T36" fmla="*/ 0 w 55"/>
                  <a:gd name="T37" fmla="*/ 1 h 76"/>
                  <a:gd name="T38" fmla="*/ 0 w 55"/>
                  <a:gd name="T39" fmla="*/ 1 h 76"/>
                  <a:gd name="T40" fmla="*/ 0 w 55"/>
                  <a:gd name="T41" fmla="*/ 1 h 76"/>
                  <a:gd name="T42" fmla="*/ 0 w 55"/>
                  <a:gd name="T43" fmla="*/ 1 h 76"/>
                  <a:gd name="T44" fmla="*/ 0 w 55"/>
                  <a:gd name="T45" fmla="*/ 1 h 76"/>
                  <a:gd name="T46" fmla="*/ 0 w 55"/>
                  <a:gd name="T47" fmla="*/ 1 h 76"/>
                  <a:gd name="T48" fmla="*/ 0 w 55"/>
                  <a:gd name="T49" fmla="*/ 1 h 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5"/>
                  <a:gd name="T76" fmla="*/ 0 h 76"/>
                  <a:gd name="T77" fmla="*/ 55 w 55"/>
                  <a:gd name="T78" fmla="*/ 76 h 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5" h="76">
                    <a:moveTo>
                      <a:pt x="55" y="39"/>
                    </a:moveTo>
                    <a:lnTo>
                      <a:pt x="55" y="48"/>
                    </a:lnTo>
                    <a:lnTo>
                      <a:pt x="55" y="58"/>
                    </a:lnTo>
                    <a:lnTo>
                      <a:pt x="53" y="68"/>
                    </a:lnTo>
                    <a:lnTo>
                      <a:pt x="49" y="76"/>
                    </a:lnTo>
                    <a:lnTo>
                      <a:pt x="42" y="73"/>
                    </a:lnTo>
                    <a:lnTo>
                      <a:pt x="36" y="70"/>
                    </a:lnTo>
                    <a:lnTo>
                      <a:pt x="29" y="66"/>
                    </a:lnTo>
                    <a:lnTo>
                      <a:pt x="23" y="62"/>
                    </a:lnTo>
                    <a:lnTo>
                      <a:pt x="16" y="58"/>
                    </a:lnTo>
                    <a:lnTo>
                      <a:pt x="12" y="53"/>
                    </a:lnTo>
                    <a:lnTo>
                      <a:pt x="7" y="48"/>
                    </a:lnTo>
                    <a:lnTo>
                      <a:pt x="4" y="42"/>
                    </a:lnTo>
                    <a:lnTo>
                      <a:pt x="0" y="33"/>
                    </a:lnTo>
                    <a:lnTo>
                      <a:pt x="0" y="21"/>
                    </a:lnTo>
                    <a:lnTo>
                      <a:pt x="0" y="10"/>
                    </a:lnTo>
                    <a:lnTo>
                      <a:pt x="1" y="0"/>
                    </a:lnTo>
                    <a:lnTo>
                      <a:pt x="10" y="8"/>
                    </a:lnTo>
                    <a:lnTo>
                      <a:pt x="16" y="16"/>
                    </a:lnTo>
                    <a:lnTo>
                      <a:pt x="21" y="25"/>
                    </a:lnTo>
                    <a:lnTo>
                      <a:pt x="29" y="33"/>
                    </a:lnTo>
                    <a:lnTo>
                      <a:pt x="36" y="38"/>
                    </a:lnTo>
                    <a:lnTo>
                      <a:pt x="42" y="39"/>
                    </a:lnTo>
                    <a:lnTo>
                      <a:pt x="47" y="39"/>
                    </a:lnTo>
                    <a:lnTo>
                      <a:pt x="55"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 name="Freeform 66"/>
              <p:cNvSpPr>
                <a:spLocks/>
              </p:cNvSpPr>
              <p:nvPr/>
            </p:nvSpPr>
            <p:spPr bwMode="auto">
              <a:xfrm>
                <a:off x="3614" y="732"/>
                <a:ext cx="703" cy="537"/>
              </a:xfrm>
              <a:custGeom>
                <a:avLst/>
                <a:gdLst>
                  <a:gd name="T0" fmla="*/ 1 w 1405"/>
                  <a:gd name="T1" fmla="*/ 0 h 1075"/>
                  <a:gd name="T2" fmla="*/ 1 w 1405"/>
                  <a:gd name="T3" fmla="*/ 0 h 1075"/>
                  <a:gd name="T4" fmla="*/ 1 w 1405"/>
                  <a:gd name="T5" fmla="*/ 0 h 1075"/>
                  <a:gd name="T6" fmla="*/ 1 w 1405"/>
                  <a:gd name="T7" fmla="*/ 0 h 1075"/>
                  <a:gd name="T8" fmla="*/ 1 w 1405"/>
                  <a:gd name="T9" fmla="*/ 0 h 1075"/>
                  <a:gd name="T10" fmla="*/ 1 w 1405"/>
                  <a:gd name="T11" fmla="*/ 0 h 1075"/>
                  <a:gd name="T12" fmla="*/ 1 w 1405"/>
                  <a:gd name="T13" fmla="*/ 0 h 1075"/>
                  <a:gd name="T14" fmla="*/ 1 w 1405"/>
                  <a:gd name="T15" fmla="*/ 0 h 1075"/>
                  <a:gd name="T16" fmla="*/ 1 w 1405"/>
                  <a:gd name="T17" fmla="*/ 0 h 1075"/>
                  <a:gd name="T18" fmla="*/ 1 w 1405"/>
                  <a:gd name="T19" fmla="*/ 0 h 1075"/>
                  <a:gd name="T20" fmla="*/ 1 w 1405"/>
                  <a:gd name="T21" fmla="*/ 0 h 1075"/>
                  <a:gd name="T22" fmla="*/ 1 w 1405"/>
                  <a:gd name="T23" fmla="*/ 0 h 1075"/>
                  <a:gd name="T24" fmla="*/ 1 w 1405"/>
                  <a:gd name="T25" fmla="*/ 0 h 1075"/>
                  <a:gd name="T26" fmla="*/ 1 w 1405"/>
                  <a:gd name="T27" fmla="*/ 0 h 1075"/>
                  <a:gd name="T28" fmla="*/ 1 w 1405"/>
                  <a:gd name="T29" fmla="*/ 0 h 1075"/>
                  <a:gd name="T30" fmla="*/ 1 w 1405"/>
                  <a:gd name="T31" fmla="*/ 0 h 1075"/>
                  <a:gd name="T32" fmla="*/ 1 w 1405"/>
                  <a:gd name="T33" fmla="*/ 0 h 1075"/>
                  <a:gd name="T34" fmla="*/ 1 w 1405"/>
                  <a:gd name="T35" fmla="*/ 0 h 1075"/>
                  <a:gd name="T36" fmla="*/ 1 w 1405"/>
                  <a:gd name="T37" fmla="*/ 0 h 1075"/>
                  <a:gd name="T38" fmla="*/ 1 w 1405"/>
                  <a:gd name="T39" fmla="*/ 0 h 1075"/>
                  <a:gd name="T40" fmla="*/ 1 w 1405"/>
                  <a:gd name="T41" fmla="*/ 0 h 1075"/>
                  <a:gd name="T42" fmla="*/ 1 w 1405"/>
                  <a:gd name="T43" fmla="*/ 0 h 1075"/>
                  <a:gd name="T44" fmla="*/ 1 w 1405"/>
                  <a:gd name="T45" fmla="*/ 0 h 1075"/>
                  <a:gd name="T46" fmla="*/ 1 w 1405"/>
                  <a:gd name="T47" fmla="*/ 0 h 1075"/>
                  <a:gd name="T48" fmla="*/ 1 w 1405"/>
                  <a:gd name="T49" fmla="*/ 0 h 1075"/>
                  <a:gd name="T50" fmla="*/ 1 w 1405"/>
                  <a:gd name="T51" fmla="*/ 0 h 1075"/>
                  <a:gd name="T52" fmla="*/ 1 w 1405"/>
                  <a:gd name="T53" fmla="*/ 0 h 1075"/>
                  <a:gd name="T54" fmla="*/ 1 w 1405"/>
                  <a:gd name="T55" fmla="*/ 0 h 1075"/>
                  <a:gd name="T56" fmla="*/ 1 w 1405"/>
                  <a:gd name="T57" fmla="*/ 0 h 1075"/>
                  <a:gd name="T58" fmla="*/ 1 w 1405"/>
                  <a:gd name="T59" fmla="*/ 0 h 1075"/>
                  <a:gd name="T60" fmla="*/ 1 w 1405"/>
                  <a:gd name="T61" fmla="*/ 0 h 1075"/>
                  <a:gd name="T62" fmla="*/ 1 w 1405"/>
                  <a:gd name="T63" fmla="*/ 0 h 1075"/>
                  <a:gd name="T64" fmla="*/ 1 w 1405"/>
                  <a:gd name="T65" fmla="*/ 0 h 1075"/>
                  <a:gd name="T66" fmla="*/ 1 w 1405"/>
                  <a:gd name="T67" fmla="*/ 0 h 1075"/>
                  <a:gd name="T68" fmla="*/ 1 w 1405"/>
                  <a:gd name="T69" fmla="*/ 0 h 1075"/>
                  <a:gd name="T70" fmla="*/ 1 w 1405"/>
                  <a:gd name="T71" fmla="*/ 0 h 1075"/>
                  <a:gd name="T72" fmla="*/ 1 w 1405"/>
                  <a:gd name="T73" fmla="*/ 0 h 1075"/>
                  <a:gd name="T74" fmla="*/ 1 w 1405"/>
                  <a:gd name="T75" fmla="*/ 0 h 1075"/>
                  <a:gd name="T76" fmla="*/ 1 w 1405"/>
                  <a:gd name="T77" fmla="*/ 0 h 1075"/>
                  <a:gd name="T78" fmla="*/ 1 w 1405"/>
                  <a:gd name="T79" fmla="*/ 0 h 1075"/>
                  <a:gd name="T80" fmla="*/ 1 w 1405"/>
                  <a:gd name="T81" fmla="*/ 0 h 1075"/>
                  <a:gd name="T82" fmla="*/ 1 w 1405"/>
                  <a:gd name="T83" fmla="*/ 0 h 1075"/>
                  <a:gd name="T84" fmla="*/ 1 w 1405"/>
                  <a:gd name="T85" fmla="*/ 0 h 1075"/>
                  <a:gd name="T86" fmla="*/ 1 w 1405"/>
                  <a:gd name="T87" fmla="*/ 0 h 1075"/>
                  <a:gd name="T88" fmla="*/ 1 w 1405"/>
                  <a:gd name="T89" fmla="*/ 0 h 1075"/>
                  <a:gd name="T90" fmla="*/ 1 w 1405"/>
                  <a:gd name="T91" fmla="*/ 0 h 1075"/>
                  <a:gd name="T92" fmla="*/ 1 w 1405"/>
                  <a:gd name="T93" fmla="*/ 0 h 1075"/>
                  <a:gd name="T94" fmla="*/ 1 w 1405"/>
                  <a:gd name="T95" fmla="*/ 0 h 1075"/>
                  <a:gd name="T96" fmla="*/ 1 w 1405"/>
                  <a:gd name="T97" fmla="*/ 0 h 1075"/>
                  <a:gd name="T98" fmla="*/ 1 w 1405"/>
                  <a:gd name="T99" fmla="*/ 0 h 1075"/>
                  <a:gd name="T100" fmla="*/ 1 w 1405"/>
                  <a:gd name="T101" fmla="*/ 0 h 1075"/>
                  <a:gd name="T102" fmla="*/ 1 w 1405"/>
                  <a:gd name="T103" fmla="*/ 0 h 1075"/>
                  <a:gd name="T104" fmla="*/ 1 w 1405"/>
                  <a:gd name="T105" fmla="*/ 0 h 1075"/>
                  <a:gd name="T106" fmla="*/ 1 w 1405"/>
                  <a:gd name="T107" fmla="*/ 0 h 1075"/>
                  <a:gd name="T108" fmla="*/ 1 w 1405"/>
                  <a:gd name="T109" fmla="*/ 0 h 1075"/>
                  <a:gd name="T110" fmla="*/ 1 w 1405"/>
                  <a:gd name="T111" fmla="*/ 0 h 1075"/>
                  <a:gd name="T112" fmla="*/ 1 w 1405"/>
                  <a:gd name="T113" fmla="*/ 0 h 1075"/>
                  <a:gd name="T114" fmla="*/ 1 w 1405"/>
                  <a:gd name="T115" fmla="*/ 0 h 1075"/>
                  <a:gd name="T116" fmla="*/ 1 w 1405"/>
                  <a:gd name="T117" fmla="*/ 0 h 10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05"/>
                  <a:gd name="T178" fmla="*/ 0 h 1075"/>
                  <a:gd name="T179" fmla="*/ 1405 w 1405"/>
                  <a:gd name="T180" fmla="*/ 1075 h 107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05" h="1075">
                    <a:moveTo>
                      <a:pt x="331" y="9"/>
                    </a:moveTo>
                    <a:lnTo>
                      <a:pt x="325" y="6"/>
                    </a:lnTo>
                    <a:lnTo>
                      <a:pt x="312" y="2"/>
                    </a:lnTo>
                    <a:lnTo>
                      <a:pt x="296" y="1"/>
                    </a:lnTo>
                    <a:lnTo>
                      <a:pt x="275" y="0"/>
                    </a:lnTo>
                    <a:lnTo>
                      <a:pt x="250" y="0"/>
                    </a:lnTo>
                    <a:lnTo>
                      <a:pt x="223" y="0"/>
                    </a:lnTo>
                    <a:lnTo>
                      <a:pt x="195" y="1"/>
                    </a:lnTo>
                    <a:lnTo>
                      <a:pt x="166" y="2"/>
                    </a:lnTo>
                    <a:lnTo>
                      <a:pt x="136" y="5"/>
                    </a:lnTo>
                    <a:lnTo>
                      <a:pt x="107" y="6"/>
                    </a:lnTo>
                    <a:lnTo>
                      <a:pt x="81" y="8"/>
                    </a:lnTo>
                    <a:lnTo>
                      <a:pt x="56" y="10"/>
                    </a:lnTo>
                    <a:lnTo>
                      <a:pt x="36" y="13"/>
                    </a:lnTo>
                    <a:lnTo>
                      <a:pt x="18" y="15"/>
                    </a:lnTo>
                    <a:lnTo>
                      <a:pt x="7" y="16"/>
                    </a:lnTo>
                    <a:lnTo>
                      <a:pt x="1" y="17"/>
                    </a:lnTo>
                    <a:lnTo>
                      <a:pt x="0" y="35"/>
                    </a:lnTo>
                    <a:lnTo>
                      <a:pt x="9" y="76"/>
                    </a:lnTo>
                    <a:lnTo>
                      <a:pt x="28" y="135"/>
                    </a:lnTo>
                    <a:lnTo>
                      <a:pt x="52" y="200"/>
                    </a:lnTo>
                    <a:lnTo>
                      <a:pt x="77" y="268"/>
                    </a:lnTo>
                    <a:lnTo>
                      <a:pt x="101" y="328"/>
                    </a:lnTo>
                    <a:lnTo>
                      <a:pt x="121" y="374"/>
                    </a:lnTo>
                    <a:lnTo>
                      <a:pt x="134" y="397"/>
                    </a:lnTo>
                    <a:lnTo>
                      <a:pt x="138" y="404"/>
                    </a:lnTo>
                    <a:lnTo>
                      <a:pt x="149" y="422"/>
                    </a:lnTo>
                    <a:lnTo>
                      <a:pt x="163" y="446"/>
                    </a:lnTo>
                    <a:lnTo>
                      <a:pt x="183" y="475"/>
                    </a:lnTo>
                    <a:lnTo>
                      <a:pt x="206" y="507"/>
                    </a:lnTo>
                    <a:lnTo>
                      <a:pt x="230" y="539"/>
                    </a:lnTo>
                    <a:lnTo>
                      <a:pt x="257" y="570"/>
                    </a:lnTo>
                    <a:lnTo>
                      <a:pt x="284" y="597"/>
                    </a:lnTo>
                    <a:lnTo>
                      <a:pt x="304" y="614"/>
                    </a:lnTo>
                    <a:lnTo>
                      <a:pt x="320" y="629"/>
                    </a:lnTo>
                    <a:lnTo>
                      <a:pt x="334" y="643"/>
                    </a:lnTo>
                    <a:lnTo>
                      <a:pt x="347" y="654"/>
                    </a:lnTo>
                    <a:lnTo>
                      <a:pt x="359" y="667"/>
                    </a:lnTo>
                    <a:lnTo>
                      <a:pt x="374" y="681"/>
                    </a:lnTo>
                    <a:lnTo>
                      <a:pt x="390" y="696"/>
                    </a:lnTo>
                    <a:lnTo>
                      <a:pt x="410" y="713"/>
                    </a:lnTo>
                    <a:lnTo>
                      <a:pt x="420" y="722"/>
                    </a:lnTo>
                    <a:lnTo>
                      <a:pt x="435" y="733"/>
                    </a:lnTo>
                    <a:lnTo>
                      <a:pt x="453" y="745"/>
                    </a:lnTo>
                    <a:lnTo>
                      <a:pt x="470" y="757"/>
                    </a:lnTo>
                    <a:lnTo>
                      <a:pt x="488" y="768"/>
                    </a:lnTo>
                    <a:lnTo>
                      <a:pt x="506" y="777"/>
                    </a:lnTo>
                    <a:lnTo>
                      <a:pt x="521" y="784"/>
                    </a:lnTo>
                    <a:lnTo>
                      <a:pt x="532" y="788"/>
                    </a:lnTo>
                    <a:lnTo>
                      <a:pt x="543" y="790"/>
                    </a:lnTo>
                    <a:lnTo>
                      <a:pt x="561" y="791"/>
                    </a:lnTo>
                    <a:lnTo>
                      <a:pt x="586" y="792"/>
                    </a:lnTo>
                    <a:lnTo>
                      <a:pt x="616" y="794"/>
                    </a:lnTo>
                    <a:lnTo>
                      <a:pt x="651" y="794"/>
                    </a:lnTo>
                    <a:lnTo>
                      <a:pt x="688" y="795"/>
                    </a:lnTo>
                    <a:lnTo>
                      <a:pt x="728" y="795"/>
                    </a:lnTo>
                    <a:lnTo>
                      <a:pt x="769" y="795"/>
                    </a:lnTo>
                    <a:lnTo>
                      <a:pt x="811" y="795"/>
                    </a:lnTo>
                    <a:lnTo>
                      <a:pt x="851" y="795"/>
                    </a:lnTo>
                    <a:lnTo>
                      <a:pt x="889" y="795"/>
                    </a:lnTo>
                    <a:lnTo>
                      <a:pt x="925" y="796"/>
                    </a:lnTo>
                    <a:lnTo>
                      <a:pt x="956" y="796"/>
                    </a:lnTo>
                    <a:lnTo>
                      <a:pt x="984" y="797"/>
                    </a:lnTo>
                    <a:lnTo>
                      <a:pt x="1003" y="799"/>
                    </a:lnTo>
                    <a:lnTo>
                      <a:pt x="1017" y="800"/>
                    </a:lnTo>
                    <a:lnTo>
                      <a:pt x="1024" y="802"/>
                    </a:lnTo>
                    <a:lnTo>
                      <a:pt x="1032" y="804"/>
                    </a:lnTo>
                    <a:lnTo>
                      <a:pt x="1039" y="805"/>
                    </a:lnTo>
                    <a:lnTo>
                      <a:pt x="1047" y="805"/>
                    </a:lnTo>
                    <a:lnTo>
                      <a:pt x="1056" y="806"/>
                    </a:lnTo>
                    <a:lnTo>
                      <a:pt x="1068" y="807"/>
                    </a:lnTo>
                    <a:lnTo>
                      <a:pt x="1082" y="807"/>
                    </a:lnTo>
                    <a:lnTo>
                      <a:pt x="1099" y="807"/>
                    </a:lnTo>
                    <a:lnTo>
                      <a:pt x="1106" y="810"/>
                    </a:lnTo>
                    <a:lnTo>
                      <a:pt x="1111" y="812"/>
                    </a:lnTo>
                    <a:lnTo>
                      <a:pt x="1116" y="814"/>
                    </a:lnTo>
                    <a:lnTo>
                      <a:pt x="1120" y="815"/>
                    </a:lnTo>
                    <a:lnTo>
                      <a:pt x="1124" y="818"/>
                    </a:lnTo>
                    <a:lnTo>
                      <a:pt x="1128" y="820"/>
                    </a:lnTo>
                    <a:lnTo>
                      <a:pt x="1130" y="821"/>
                    </a:lnTo>
                    <a:lnTo>
                      <a:pt x="1134" y="821"/>
                    </a:lnTo>
                    <a:lnTo>
                      <a:pt x="1138" y="820"/>
                    </a:lnTo>
                    <a:lnTo>
                      <a:pt x="1140" y="819"/>
                    </a:lnTo>
                    <a:lnTo>
                      <a:pt x="1142" y="817"/>
                    </a:lnTo>
                    <a:lnTo>
                      <a:pt x="1143" y="814"/>
                    </a:lnTo>
                    <a:lnTo>
                      <a:pt x="1144" y="812"/>
                    </a:lnTo>
                    <a:lnTo>
                      <a:pt x="1149" y="811"/>
                    </a:lnTo>
                    <a:lnTo>
                      <a:pt x="1155" y="810"/>
                    </a:lnTo>
                    <a:lnTo>
                      <a:pt x="1166" y="810"/>
                    </a:lnTo>
                    <a:lnTo>
                      <a:pt x="1176" y="814"/>
                    </a:lnTo>
                    <a:lnTo>
                      <a:pt x="1182" y="822"/>
                    </a:lnTo>
                    <a:lnTo>
                      <a:pt x="1185" y="834"/>
                    </a:lnTo>
                    <a:lnTo>
                      <a:pt x="1190" y="845"/>
                    </a:lnTo>
                    <a:lnTo>
                      <a:pt x="1193" y="852"/>
                    </a:lnTo>
                    <a:lnTo>
                      <a:pt x="1198" y="860"/>
                    </a:lnTo>
                    <a:lnTo>
                      <a:pt x="1203" y="868"/>
                    </a:lnTo>
                    <a:lnTo>
                      <a:pt x="1208" y="875"/>
                    </a:lnTo>
                    <a:lnTo>
                      <a:pt x="1214" y="882"/>
                    </a:lnTo>
                    <a:lnTo>
                      <a:pt x="1220" y="888"/>
                    </a:lnTo>
                    <a:lnTo>
                      <a:pt x="1227" y="894"/>
                    </a:lnTo>
                    <a:lnTo>
                      <a:pt x="1234" y="898"/>
                    </a:lnTo>
                    <a:lnTo>
                      <a:pt x="1241" y="903"/>
                    </a:lnTo>
                    <a:lnTo>
                      <a:pt x="1248" y="908"/>
                    </a:lnTo>
                    <a:lnTo>
                      <a:pt x="1255" y="914"/>
                    </a:lnTo>
                    <a:lnTo>
                      <a:pt x="1263" y="923"/>
                    </a:lnTo>
                    <a:lnTo>
                      <a:pt x="1271" y="932"/>
                    </a:lnTo>
                    <a:lnTo>
                      <a:pt x="1280" y="942"/>
                    </a:lnTo>
                    <a:lnTo>
                      <a:pt x="1289" y="954"/>
                    </a:lnTo>
                    <a:lnTo>
                      <a:pt x="1301" y="966"/>
                    </a:lnTo>
                    <a:lnTo>
                      <a:pt x="1306" y="979"/>
                    </a:lnTo>
                    <a:lnTo>
                      <a:pt x="1310" y="997"/>
                    </a:lnTo>
                    <a:lnTo>
                      <a:pt x="1312" y="1016"/>
                    </a:lnTo>
                    <a:lnTo>
                      <a:pt x="1316" y="1030"/>
                    </a:lnTo>
                    <a:lnTo>
                      <a:pt x="1319" y="1039"/>
                    </a:lnTo>
                    <a:lnTo>
                      <a:pt x="1322" y="1046"/>
                    </a:lnTo>
                    <a:lnTo>
                      <a:pt x="1328" y="1052"/>
                    </a:lnTo>
                    <a:lnTo>
                      <a:pt x="1333" y="1056"/>
                    </a:lnTo>
                    <a:lnTo>
                      <a:pt x="1340" y="1060"/>
                    </a:lnTo>
                    <a:lnTo>
                      <a:pt x="1347" y="1063"/>
                    </a:lnTo>
                    <a:lnTo>
                      <a:pt x="1355" y="1068"/>
                    </a:lnTo>
                    <a:lnTo>
                      <a:pt x="1364" y="1071"/>
                    </a:lnTo>
                    <a:lnTo>
                      <a:pt x="1369" y="1072"/>
                    </a:lnTo>
                    <a:lnTo>
                      <a:pt x="1373" y="1073"/>
                    </a:lnTo>
                    <a:lnTo>
                      <a:pt x="1379" y="1075"/>
                    </a:lnTo>
                    <a:lnTo>
                      <a:pt x="1385" y="1073"/>
                    </a:lnTo>
                    <a:lnTo>
                      <a:pt x="1390" y="1073"/>
                    </a:lnTo>
                    <a:lnTo>
                      <a:pt x="1395" y="1071"/>
                    </a:lnTo>
                    <a:lnTo>
                      <a:pt x="1399" y="1069"/>
                    </a:lnTo>
                    <a:lnTo>
                      <a:pt x="1401" y="1065"/>
                    </a:lnTo>
                    <a:lnTo>
                      <a:pt x="1403" y="1032"/>
                    </a:lnTo>
                    <a:lnTo>
                      <a:pt x="1405" y="962"/>
                    </a:lnTo>
                    <a:lnTo>
                      <a:pt x="1405" y="891"/>
                    </a:lnTo>
                    <a:lnTo>
                      <a:pt x="1403" y="852"/>
                    </a:lnTo>
                    <a:lnTo>
                      <a:pt x="1399" y="844"/>
                    </a:lnTo>
                    <a:lnTo>
                      <a:pt x="1394" y="836"/>
                    </a:lnTo>
                    <a:lnTo>
                      <a:pt x="1390" y="829"/>
                    </a:lnTo>
                    <a:lnTo>
                      <a:pt x="1386" y="822"/>
                    </a:lnTo>
                    <a:lnTo>
                      <a:pt x="1381" y="817"/>
                    </a:lnTo>
                    <a:lnTo>
                      <a:pt x="1377" y="809"/>
                    </a:lnTo>
                    <a:lnTo>
                      <a:pt x="1372" y="802"/>
                    </a:lnTo>
                    <a:lnTo>
                      <a:pt x="1367" y="792"/>
                    </a:lnTo>
                    <a:lnTo>
                      <a:pt x="1358" y="782"/>
                    </a:lnTo>
                    <a:lnTo>
                      <a:pt x="1348" y="773"/>
                    </a:lnTo>
                    <a:lnTo>
                      <a:pt x="1340" y="764"/>
                    </a:lnTo>
                    <a:lnTo>
                      <a:pt x="1337" y="752"/>
                    </a:lnTo>
                    <a:lnTo>
                      <a:pt x="1343" y="744"/>
                    </a:lnTo>
                    <a:lnTo>
                      <a:pt x="1354" y="742"/>
                    </a:lnTo>
                    <a:lnTo>
                      <a:pt x="1362" y="739"/>
                    </a:lnTo>
                    <a:lnTo>
                      <a:pt x="1363" y="731"/>
                    </a:lnTo>
                    <a:lnTo>
                      <a:pt x="1361" y="705"/>
                    </a:lnTo>
                    <a:lnTo>
                      <a:pt x="1362" y="667"/>
                    </a:lnTo>
                    <a:lnTo>
                      <a:pt x="1362" y="630"/>
                    </a:lnTo>
                    <a:lnTo>
                      <a:pt x="1361" y="608"/>
                    </a:lnTo>
                    <a:lnTo>
                      <a:pt x="1356" y="602"/>
                    </a:lnTo>
                    <a:lnTo>
                      <a:pt x="1349" y="598"/>
                    </a:lnTo>
                    <a:lnTo>
                      <a:pt x="1339" y="595"/>
                    </a:lnTo>
                    <a:lnTo>
                      <a:pt x="1327" y="594"/>
                    </a:lnTo>
                    <a:lnTo>
                      <a:pt x="1313" y="593"/>
                    </a:lnTo>
                    <a:lnTo>
                      <a:pt x="1301" y="594"/>
                    </a:lnTo>
                    <a:lnTo>
                      <a:pt x="1289" y="594"/>
                    </a:lnTo>
                    <a:lnTo>
                      <a:pt x="1279" y="595"/>
                    </a:lnTo>
                    <a:lnTo>
                      <a:pt x="1269" y="599"/>
                    </a:lnTo>
                    <a:lnTo>
                      <a:pt x="1261" y="607"/>
                    </a:lnTo>
                    <a:lnTo>
                      <a:pt x="1257" y="616"/>
                    </a:lnTo>
                    <a:lnTo>
                      <a:pt x="1260" y="623"/>
                    </a:lnTo>
                    <a:lnTo>
                      <a:pt x="1275" y="632"/>
                    </a:lnTo>
                    <a:lnTo>
                      <a:pt x="1283" y="643"/>
                    </a:lnTo>
                    <a:lnTo>
                      <a:pt x="1287" y="654"/>
                    </a:lnTo>
                    <a:lnTo>
                      <a:pt x="1284" y="668"/>
                    </a:lnTo>
                    <a:lnTo>
                      <a:pt x="1274" y="667"/>
                    </a:lnTo>
                    <a:lnTo>
                      <a:pt x="1259" y="666"/>
                    </a:lnTo>
                    <a:lnTo>
                      <a:pt x="1243" y="666"/>
                    </a:lnTo>
                    <a:lnTo>
                      <a:pt x="1225" y="665"/>
                    </a:lnTo>
                    <a:lnTo>
                      <a:pt x="1206" y="666"/>
                    </a:lnTo>
                    <a:lnTo>
                      <a:pt x="1190" y="666"/>
                    </a:lnTo>
                    <a:lnTo>
                      <a:pt x="1175" y="666"/>
                    </a:lnTo>
                    <a:lnTo>
                      <a:pt x="1165" y="666"/>
                    </a:lnTo>
                    <a:lnTo>
                      <a:pt x="1164" y="654"/>
                    </a:lnTo>
                    <a:lnTo>
                      <a:pt x="1166" y="644"/>
                    </a:lnTo>
                    <a:lnTo>
                      <a:pt x="1172" y="635"/>
                    </a:lnTo>
                    <a:lnTo>
                      <a:pt x="1181" y="629"/>
                    </a:lnTo>
                    <a:lnTo>
                      <a:pt x="1188" y="627"/>
                    </a:lnTo>
                    <a:lnTo>
                      <a:pt x="1193" y="625"/>
                    </a:lnTo>
                    <a:lnTo>
                      <a:pt x="1199" y="625"/>
                    </a:lnTo>
                    <a:lnTo>
                      <a:pt x="1204" y="625"/>
                    </a:lnTo>
                    <a:lnTo>
                      <a:pt x="1210" y="625"/>
                    </a:lnTo>
                    <a:lnTo>
                      <a:pt x="1215" y="625"/>
                    </a:lnTo>
                    <a:lnTo>
                      <a:pt x="1221" y="625"/>
                    </a:lnTo>
                    <a:lnTo>
                      <a:pt x="1228" y="625"/>
                    </a:lnTo>
                    <a:lnTo>
                      <a:pt x="1228" y="593"/>
                    </a:lnTo>
                    <a:lnTo>
                      <a:pt x="1102" y="601"/>
                    </a:lnTo>
                    <a:lnTo>
                      <a:pt x="1101" y="620"/>
                    </a:lnTo>
                    <a:lnTo>
                      <a:pt x="1102" y="642"/>
                    </a:lnTo>
                    <a:lnTo>
                      <a:pt x="1104" y="660"/>
                    </a:lnTo>
                    <a:lnTo>
                      <a:pt x="1102" y="671"/>
                    </a:lnTo>
                    <a:lnTo>
                      <a:pt x="1097" y="677"/>
                    </a:lnTo>
                    <a:lnTo>
                      <a:pt x="1087" y="681"/>
                    </a:lnTo>
                    <a:lnTo>
                      <a:pt x="1078" y="681"/>
                    </a:lnTo>
                    <a:lnTo>
                      <a:pt x="1069" y="677"/>
                    </a:lnTo>
                    <a:lnTo>
                      <a:pt x="1062" y="674"/>
                    </a:lnTo>
                    <a:lnTo>
                      <a:pt x="1054" y="671"/>
                    </a:lnTo>
                    <a:lnTo>
                      <a:pt x="1045" y="670"/>
                    </a:lnTo>
                    <a:lnTo>
                      <a:pt x="1034" y="668"/>
                    </a:lnTo>
                    <a:lnTo>
                      <a:pt x="1024" y="667"/>
                    </a:lnTo>
                    <a:lnTo>
                      <a:pt x="1015" y="666"/>
                    </a:lnTo>
                    <a:lnTo>
                      <a:pt x="1006" y="665"/>
                    </a:lnTo>
                    <a:lnTo>
                      <a:pt x="999" y="662"/>
                    </a:lnTo>
                    <a:lnTo>
                      <a:pt x="992" y="660"/>
                    </a:lnTo>
                    <a:lnTo>
                      <a:pt x="984" y="658"/>
                    </a:lnTo>
                    <a:lnTo>
                      <a:pt x="975" y="656"/>
                    </a:lnTo>
                    <a:lnTo>
                      <a:pt x="964" y="654"/>
                    </a:lnTo>
                    <a:lnTo>
                      <a:pt x="952" y="652"/>
                    </a:lnTo>
                    <a:lnTo>
                      <a:pt x="939" y="650"/>
                    </a:lnTo>
                    <a:lnTo>
                      <a:pt x="926" y="647"/>
                    </a:lnTo>
                    <a:lnTo>
                      <a:pt x="912" y="645"/>
                    </a:lnTo>
                    <a:lnTo>
                      <a:pt x="899" y="644"/>
                    </a:lnTo>
                    <a:lnTo>
                      <a:pt x="885" y="642"/>
                    </a:lnTo>
                    <a:lnTo>
                      <a:pt x="872" y="640"/>
                    </a:lnTo>
                    <a:lnTo>
                      <a:pt x="858" y="639"/>
                    </a:lnTo>
                    <a:lnTo>
                      <a:pt x="846" y="638"/>
                    </a:lnTo>
                    <a:lnTo>
                      <a:pt x="834" y="637"/>
                    </a:lnTo>
                    <a:lnTo>
                      <a:pt x="824" y="636"/>
                    </a:lnTo>
                    <a:lnTo>
                      <a:pt x="814" y="636"/>
                    </a:lnTo>
                    <a:lnTo>
                      <a:pt x="802" y="636"/>
                    </a:lnTo>
                    <a:lnTo>
                      <a:pt x="788" y="637"/>
                    </a:lnTo>
                    <a:lnTo>
                      <a:pt x="773" y="638"/>
                    </a:lnTo>
                    <a:lnTo>
                      <a:pt x="758" y="640"/>
                    </a:lnTo>
                    <a:lnTo>
                      <a:pt x="744" y="643"/>
                    </a:lnTo>
                    <a:lnTo>
                      <a:pt x="731" y="644"/>
                    </a:lnTo>
                    <a:lnTo>
                      <a:pt x="721" y="646"/>
                    </a:lnTo>
                    <a:lnTo>
                      <a:pt x="714" y="647"/>
                    </a:lnTo>
                    <a:lnTo>
                      <a:pt x="706" y="648"/>
                    </a:lnTo>
                    <a:lnTo>
                      <a:pt x="698" y="650"/>
                    </a:lnTo>
                    <a:lnTo>
                      <a:pt x="691" y="651"/>
                    </a:lnTo>
                    <a:lnTo>
                      <a:pt x="684" y="650"/>
                    </a:lnTo>
                    <a:lnTo>
                      <a:pt x="678" y="648"/>
                    </a:lnTo>
                    <a:lnTo>
                      <a:pt x="674" y="646"/>
                    </a:lnTo>
                    <a:lnTo>
                      <a:pt x="670" y="642"/>
                    </a:lnTo>
                    <a:lnTo>
                      <a:pt x="669" y="635"/>
                    </a:lnTo>
                    <a:lnTo>
                      <a:pt x="670" y="630"/>
                    </a:lnTo>
                    <a:lnTo>
                      <a:pt x="674" y="627"/>
                    </a:lnTo>
                    <a:lnTo>
                      <a:pt x="680" y="623"/>
                    </a:lnTo>
                    <a:lnTo>
                      <a:pt x="688" y="622"/>
                    </a:lnTo>
                    <a:lnTo>
                      <a:pt x="696" y="620"/>
                    </a:lnTo>
                    <a:lnTo>
                      <a:pt x="704" y="618"/>
                    </a:lnTo>
                    <a:lnTo>
                      <a:pt x="713" y="617"/>
                    </a:lnTo>
                    <a:lnTo>
                      <a:pt x="722" y="616"/>
                    </a:lnTo>
                    <a:lnTo>
                      <a:pt x="738" y="614"/>
                    </a:lnTo>
                    <a:lnTo>
                      <a:pt x="753" y="612"/>
                    </a:lnTo>
                    <a:lnTo>
                      <a:pt x="767" y="609"/>
                    </a:lnTo>
                    <a:lnTo>
                      <a:pt x="781" y="608"/>
                    </a:lnTo>
                    <a:lnTo>
                      <a:pt x="794" y="607"/>
                    </a:lnTo>
                    <a:lnTo>
                      <a:pt x="808" y="606"/>
                    </a:lnTo>
                    <a:lnTo>
                      <a:pt x="822" y="606"/>
                    </a:lnTo>
                    <a:lnTo>
                      <a:pt x="839" y="607"/>
                    </a:lnTo>
                    <a:lnTo>
                      <a:pt x="852" y="608"/>
                    </a:lnTo>
                    <a:lnTo>
                      <a:pt x="866" y="609"/>
                    </a:lnTo>
                    <a:lnTo>
                      <a:pt x="881" y="612"/>
                    </a:lnTo>
                    <a:lnTo>
                      <a:pt x="897" y="615"/>
                    </a:lnTo>
                    <a:lnTo>
                      <a:pt x="915" y="618"/>
                    </a:lnTo>
                    <a:lnTo>
                      <a:pt x="933" y="623"/>
                    </a:lnTo>
                    <a:lnTo>
                      <a:pt x="953" y="628"/>
                    </a:lnTo>
                    <a:lnTo>
                      <a:pt x="973" y="632"/>
                    </a:lnTo>
                    <a:lnTo>
                      <a:pt x="986" y="635"/>
                    </a:lnTo>
                    <a:lnTo>
                      <a:pt x="999" y="636"/>
                    </a:lnTo>
                    <a:lnTo>
                      <a:pt x="1011" y="636"/>
                    </a:lnTo>
                    <a:lnTo>
                      <a:pt x="1024" y="637"/>
                    </a:lnTo>
                    <a:lnTo>
                      <a:pt x="1037" y="637"/>
                    </a:lnTo>
                    <a:lnTo>
                      <a:pt x="1049" y="637"/>
                    </a:lnTo>
                    <a:lnTo>
                      <a:pt x="1062" y="638"/>
                    </a:lnTo>
                    <a:lnTo>
                      <a:pt x="1075" y="639"/>
                    </a:lnTo>
                    <a:lnTo>
                      <a:pt x="1076" y="630"/>
                    </a:lnTo>
                    <a:lnTo>
                      <a:pt x="1071" y="622"/>
                    </a:lnTo>
                    <a:lnTo>
                      <a:pt x="1063" y="616"/>
                    </a:lnTo>
                    <a:lnTo>
                      <a:pt x="1053" y="613"/>
                    </a:lnTo>
                    <a:lnTo>
                      <a:pt x="1040" y="609"/>
                    </a:lnTo>
                    <a:lnTo>
                      <a:pt x="1028" y="607"/>
                    </a:lnTo>
                    <a:lnTo>
                      <a:pt x="1014" y="606"/>
                    </a:lnTo>
                    <a:lnTo>
                      <a:pt x="1001" y="605"/>
                    </a:lnTo>
                    <a:lnTo>
                      <a:pt x="990" y="604"/>
                    </a:lnTo>
                    <a:lnTo>
                      <a:pt x="978" y="602"/>
                    </a:lnTo>
                    <a:lnTo>
                      <a:pt x="966" y="601"/>
                    </a:lnTo>
                    <a:lnTo>
                      <a:pt x="956" y="599"/>
                    </a:lnTo>
                    <a:lnTo>
                      <a:pt x="945" y="598"/>
                    </a:lnTo>
                    <a:lnTo>
                      <a:pt x="934" y="595"/>
                    </a:lnTo>
                    <a:lnTo>
                      <a:pt x="923" y="593"/>
                    </a:lnTo>
                    <a:lnTo>
                      <a:pt x="911" y="590"/>
                    </a:lnTo>
                    <a:lnTo>
                      <a:pt x="897" y="586"/>
                    </a:lnTo>
                    <a:lnTo>
                      <a:pt x="884" y="583"/>
                    </a:lnTo>
                    <a:lnTo>
                      <a:pt x="870" y="580"/>
                    </a:lnTo>
                    <a:lnTo>
                      <a:pt x="856" y="579"/>
                    </a:lnTo>
                    <a:lnTo>
                      <a:pt x="841" y="578"/>
                    </a:lnTo>
                    <a:lnTo>
                      <a:pt x="827" y="577"/>
                    </a:lnTo>
                    <a:lnTo>
                      <a:pt x="812" y="577"/>
                    </a:lnTo>
                    <a:lnTo>
                      <a:pt x="797" y="577"/>
                    </a:lnTo>
                    <a:lnTo>
                      <a:pt x="788" y="577"/>
                    </a:lnTo>
                    <a:lnTo>
                      <a:pt x="778" y="577"/>
                    </a:lnTo>
                    <a:lnTo>
                      <a:pt x="767" y="578"/>
                    </a:lnTo>
                    <a:lnTo>
                      <a:pt x="757" y="578"/>
                    </a:lnTo>
                    <a:lnTo>
                      <a:pt x="745" y="578"/>
                    </a:lnTo>
                    <a:lnTo>
                      <a:pt x="736" y="578"/>
                    </a:lnTo>
                    <a:lnTo>
                      <a:pt x="727" y="578"/>
                    </a:lnTo>
                    <a:lnTo>
                      <a:pt x="719" y="579"/>
                    </a:lnTo>
                    <a:lnTo>
                      <a:pt x="710" y="582"/>
                    </a:lnTo>
                    <a:lnTo>
                      <a:pt x="702" y="586"/>
                    </a:lnTo>
                    <a:lnTo>
                      <a:pt x="695" y="591"/>
                    </a:lnTo>
                    <a:lnTo>
                      <a:pt x="685" y="594"/>
                    </a:lnTo>
                    <a:lnTo>
                      <a:pt x="681" y="595"/>
                    </a:lnTo>
                    <a:lnTo>
                      <a:pt x="675" y="597"/>
                    </a:lnTo>
                    <a:lnTo>
                      <a:pt x="670" y="597"/>
                    </a:lnTo>
                    <a:lnTo>
                      <a:pt x="666" y="597"/>
                    </a:lnTo>
                    <a:lnTo>
                      <a:pt x="661" y="597"/>
                    </a:lnTo>
                    <a:lnTo>
                      <a:pt x="655" y="597"/>
                    </a:lnTo>
                    <a:lnTo>
                      <a:pt x="651" y="598"/>
                    </a:lnTo>
                    <a:lnTo>
                      <a:pt x="645" y="599"/>
                    </a:lnTo>
                    <a:lnTo>
                      <a:pt x="640" y="606"/>
                    </a:lnTo>
                    <a:lnTo>
                      <a:pt x="642" y="618"/>
                    </a:lnTo>
                    <a:lnTo>
                      <a:pt x="643" y="631"/>
                    </a:lnTo>
                    <a:lnTo>
                      <a:pt x="642" y="637"/>
                    </a:lnTo>
                    <a:lnTo>
                      <a:pt x="637" y="637"/>
                    </a:lnTo>
                    <a:lnTo>
                      <a:pt x="630" y="637"/>
                    </a:lnTo>
                    <a:lnTo>
                      <a:pt x="621" y="637"/>
                    </a:lnTo>
                    <a:lnTo>
                      <a:pt x="610" y="636"/>
                    </a:lnTo>
                    <a:lnTo>
                      <a:pt x="601" y="636"/>
                    </a:lnTo>
                    <a:lnTo>
                      <a:pt x="592" y="635"/>
                    </a:lnTo>
                    <a:lnTo>
                      <a:pt x="585" y="633"/>
                    </a:lnTo>
                    <a:lnTo>
                      <a:pt x="581" y="633"/>
                    </a:lnTo>
                    <a:lnTo>
                      <a:pt x="570" y="627"/>
                    </a:lnTo>
                    <a:lnTo>
                      <a:pt x="556" y="613"/>
                    </a:lnTo>
                    <a:lnTo>
                      <a:pt x="540" y="593"/>
                    </a:lnTo>
                    <a:lnTo>
                      <a:pt x="522" y="571"/>
                    </a:lnTo>
                    <a:lnTo>
                      <a:pt x="506" y="548"/>
                    </a:lnTo>
                    <a:lnTo>
                      <a:pt x="492" y="529"/>
                    </a:lnTo>
                    <a:lnTo>
                      <a:pt x="481" y="513"/>
                    </a:lnTo>
                    <a:lnTo>
                      <a:pt x="477" y="503"/>
                    </a:lnTo>
                    <a:lnTo>
                      <a:pt x="472" y="488"/>
                    </a:lnTo>
                    <a:lnTo>
                      <a:pt x="466" y="476"/>
                    </a:lnTo>
                    <a:lnTo>
                      <a:pt x="460" y="464"/>
                    </a:lnTo>
                    <a:lnTo>
                      <a:pt x="452" y="454"/>
                    </a:lnTo>
                    <a:lnTo>
                      <a:pt x="445" y="445"/>
                    </a:lnTo>
                    <a:lnTo>
                      <a:pt x="437" y="435"/>
                    </a:lnTo>
                    <a:lnTo>
                      <a:pt x="430" y="426"/>
                    </a:lnTo>
                    <a:lnTo>
                      <a:pt x="423" y="416"/>
                    </a:lnTo>
                    <a:lnTo>
                      <a:pt x="416" y="405"/>
                    </a:lnTo>
                    <a:lnTo>
                      <a:pt x="407" y="394"/>
                    </a:lnTo>
                    <a:lnTo>
                      <a:pt x="396" y="382"/>
                    </a:lnTo>
                    <a:lnTo>
                      <a:pt x="386" y="370"/>
                    </a:lnTo>
                    <a:lnTo>
                      <a:pt x="374" y="357"/>
                    </a:lnTo>
                    <a:lnTo>
                      <a:pt x="365" y="347"/>
                    </a:lnTo>
                    <a:lnTo>
                      <a:pt x="357" y="337"/>
                    </a:lnTo>
                    <a:lnTo>
                      <a:pt x="352" y="332"/>
                    </a:lnTo>
                    <a:lnTo>
                      <a:pt x="347" y="327"/>
                    </a:lnTo>
                    <a:lnTo>
                      <a:pt x="341" y="321"/>
                    </a:lnTo>
                    <a:lnTo>
                      <a:pt x="335" y="316"/>
                    </a:lnTo>
                    <a:lnTo>
                      <a:pt x="334" y="310"/>
                    </a:lnTo>
                    <a:lnTo>
                      <a:pt x="334" y="304"/>
                    </a:lnTo>
                    <a:lnTo>
                      <a:pt x="335" y="301"/>
                    </a:lnTo>
                    <a:lnTo>
                      <a:pt x="335" y="297"/>
                    </a:lnTo>
                    <a:lnTo>
                      <a:pt x="335" y="290"/>
                    </a:lnTo>
                    <a:lnTo>
                      <a:pt x="337" y="268"/>
                    </a:lnTo>
                    <a:lnTo>
                      <a:pt x="342" y="250"/>
                    </a:lnTo>
                    <a:lnTo>
                      <a:pt x="346" y="232"/>
                    </a:lnTo>
                    <a:lnTo>
                      <a:pt x="343" y="211"/>
                    </a:lnTo>
                    <a:lnTo>
                      <a:pt x="340" y="199"/>
                    </a:lnTo>
                    <a:lnTo>
                      <a:pt x="336" y="189"/>
                    </a:lnTo>
                    <a:lnTo>
                      <a:pt x="333" y="180"/>
                    </a:lnTo>
                    <a:lnTo>
                      <a:pt x="328" y="171"/>
                    </a:lnTo>
                    <a:lnTo>
                      <a:pt x="325" y="161"/>
                    </a:lnTo>
                    <a:lnTo>
                      <a:pt x="319" y="153"/>
                    </a:lnTo>
                    <a:lnTo>
                      <a:pt x="314" y="144"/>
                    </a:lnTo>
                    <a:lnTo>
                      <a:pt x="309" y="134"/>
                    </a:lnTo>
                    <a:lnTo>
                      <a:pt x="305" y="130"/>
                    </a:lnTo>
                    <a:lnTo>
                      <a:pt x="301" y="126"/>
                    </a:lnTo>
                    <a:lnTo>
                      <a:pt x="295" y="121"/>
                    </a:lnTo>
                    <a:lnTo>
                      <a:pt x="289" y="116"/>
                    </a:lnTo>
                    <a:lnTo>
                      <a:pt x="282" y="113"/>
                    </a:lnTo>
                    <a:lnTo>
                      <a:pt x="278" y="108"/>
                    </a:lnTo>
                    <a:lnTo>
                      <a:pt x="273" y="104"/>
                    </a:lnTo>
                    <a:lnTo>
                      <a:pt x="271" y="100"/>
                    </a:lnTo>
                    <a:lnTo>
                      <a:pt x="271" y="88"/>
                    </a:lnTo>
                    <a:lnTo>
                      <a:pt x="275" y="81"/>
                    </a:lnTo>
                    <a:lnTo>
                      <a:pt x="282" y="73"/>
                    </a:lnTo>
                    <a:lnTo>
                      <a:pt x="288" y="61"/>
                    </a:lnTo>
                    <a:lnTo>
                      <a:pt x="287" y="53"/>
                    </a:lnTo>
                    <a:lnTo>
                      <a:pt x="280" y="47"/>
                    </a:lnTo>
                    <a:lnTo>
                      <a:pt x="272" y="42"/>
                    </a:lnTo>
                    <a:lnTo>
                      <a:pt x="263" y="37"/>
                    </a:lnTo>
                    <a:lnTo>
                      <a:pt x="260" y="32"/>
                    </a:lnTo>
                    <a:lnTo>
                      <a:pt x="263" y="24"/>
                    </a:lnTo>
                    <a:lnTo>
                      <a:pt x="268" y="17"/>
                    </a:lnTo>
                    <a:lnTo>
                      <a:pt x="274" y="13"/>
                    </a:lnTo>
                    <a:lnTo>
                      <a:pt x="286" y="8"/>
                    </a:lnTo>
                    <a:lnTo>
                      <a:pt x="295" y="7"/>
                    </a:lnTo>
                    <a:lnTo>
                      <a:pt x="302" y="7"/>
                    </a:lnTo>
                    <a:lnTo>
                      <a:pt x="306" y="9"/>
                    </a:lnTo>
                    <a:lnTo>
                      <a:pt x="310" y="14"/>
                    </a:lnTo>
                    <a:lnTo>
                      <a:pt x="313" y="20"/>
                    </a:lnTo>
                    <a:lnTo>
                      <a:pt x="316" y="27"/>
                    </a:lnTo>
                    <a:lnTo>
                      <a:pt x="319" y="33"/>
                    </a:lnTo>
                    <a:lnTo>
                      <a:pt x="326" y="45"/>
                    </a:lnTo>
                    <a:lnTo>
                      <a:pt x="332" y="57"/>
                    </a:lnTo>
                    <a:lnTo>
                      <a:pt x="337" y="68"/>
                    </a:lnTo>
                    <a:lnTo>
                      <a:pt x="342" y="78"/>
                    </a:lnTo>
                    <a:lnTo>
                      <a:pt x="347" y="90"/>
                    </a:lnTo>
                    <a:lnTo>
                      <a:pt x="350" y="101"/>
                    </a:lnTo>
                    <a:lnTo>
                      <a:pt x="354" y="114"/>
                    </a:lnTo>
                    <a:lnTo>
                      <a:pt x="357" y="128"/>
                    </a:lnTo>
                    <a:lnTo>
                      <a:pt x="366" y="174"/>
                    </a:lnTo>
                    <a:lnTo>
                      <a:pt x="370" y="213"/>
                    </a:lnTo>
                    <a:lnTo>
                      <a:pt x="370" y="253"/>
                    </a:lnTo>
                    <a:lnTo>
                      <a:pt x="365" y="299"/>
                    </a:lnTo>
                    <a:lnTo>
                      <a:pt x="366" y="305"/>
                    </a:lnTo>
                    <a:lnTo>
                      <a:pt x="372" y="312"/>
                    </a:lnTo>
                    <a:lnTo>
                      <a:pt x="380" y="320"/>
                    </a:lnTo>
                    <a:lnTo>
                      <a:pt x="390" y="329"/>
                    </a:lnTo>
                    <a:lnTo>
                      <a:pt x="402" y="340"/>
                    </a:lnTo>
                    <a:lnTo>
                      <a:pt x="413" y="350"/>
                    </a:lnTo>
                    <a:lnTo>
                      <a:pt x="424" y="362"/>
                    </a:lnTo>
                    <a:lnTo>
                      <a:pt x="434" y="373"/>
                    </a:lnTo>
                    <a:lnTo>
                      <a:pt x="443" y="384"/>
                    </a:lnTo>
                    <a:lnTo>
                      <a:pt x="453" y="395"/>
                    </a:lnTo>
                    <a:lnTo>
                      <a:pt x="462" y="405"/>
                    </a:lnTo>
                    <a:lnTo>
                      <a:pt x="471" y="416"/>
                    </a:lnTo>
                    <a:lnTo>
                      <a:pt x="479" y="425"/>
                    </a:lnTo>
                    <a:lnTo>
                      <a:pt x="487" y="434"/>
                    </a:lnTo>
                    <a:lnTo>
                      <a:pt x="494" y="442"/>
                    </a:lnTo>
                    <a:lnTo>
                      <a:pt x="499" y="449"/>
                    </a:lnTo>
                    <a:lnTo>
                      <a:pt x="515" y="473"/>
                    </a:lnTo>
                    <a:lnTo>
                      <a:pt x="532" y="500"/>
                    </a:lnTo>
                    <a:lnTo>
                      <a:pt x="549" y="525"/>
                    </a:lnTo>
                    <a:lnTo>
                      <a:pt x="566" y="548"/>
                    </a:lnTo>
                    <a:lnTo>
                      <a:pt x="581" y="570"/>
                    </a:lnTo>
                    <a:lnTo>
                      <a:pt x="593" y="589"/>
                    </a:lnTo>
                    <a:lnTo>
                      <a:pt x="602" y="602"/>
                    </a:lnTo>
                    <a:lnTo>
                      <a:pt x="609" y="610"/>
                    </a:lnTo>
                    <a:lnTo>
                      <a:pt x="616" y="604"/>
                    </a:lnTo>
                    <a:lnTo>
                      <a:pt x="620" y="595"/>
                    </a:lnTo>
                    <a:lnTo>
                      <a:pt x="619" y="586"/>
                    </a:lnTo>
                    <a:lnTo>
                      <a:pt x="615" y="576"/>
                    </a:lnTo>
                    <a:lnTo>
                      <a:pt x="609" y="566"/>
                    </a:lnTo>
                    <a:lnTo>
                      <a:pt x="601" y="555"/>
                    </a:lnTo>
                    <a:lnTo>
                      <a:pt x="593" y="546"/>
                    </a:lnTo>
                    <a:lnTo>
                      <a:pt x="585" y="537"/>
                    </a:lnTo>
                    <a:lnTo>
                      <a:pt x="575" y="524"/>
                    </a:lnTo>
                    <a:lnTo>
                      <a:pt x="563" y="507"/>
                    </a:lnTo>
                    <a:lnTo>
                      <a:pt x="549" y="487"/>
                    </a:lnTo>
                    <a:lnTo>
                      <a:pt x="537" y="466"/>
                    </a:lnTo>
                    <a:lnTo>
                      <a:pt x="523" y="446"/>
                    </a:lnTo>
                    <a:lnTo>
                      <a:pt x="510" y="426"/>
                    </a:lnTo>
                    <a:lnTo>
                      <a:pt x="500" y="410"/>
                    </a:lnTo>
                    <a:lnTo>
                      <a:pt x="492" y="399"/>
                    </a:lnTo>
                    <a:lnTo>
                      <a:pt x="481" y="385"/>
                    </a:lnTo>
                    <a:lnTo>
                      <a:pt x="469" y="367"/>
                    </a:lnTo>
                    <a:lnTo>
                      <a:pt x="455" y="350"/>
                    </a:lnTo>
                    <a:lnTo>
                      <a:pt x="441" y="332"/>
                    </a:lnTo>
                    <a:lnTo>
                      <a:pt x="427" y="316"/>
                    </a:lnTo>
                    <a:lnTo>
                      <a:pt x="417" y="301"/>
                    </a:lnTo>
                    <a:lnTo>
                      <a:pt x="409" y="289"/>
                    </a:lnTo>
                    <a:lnTo>
                      <a:pt x="404" y="282"/>
                    </a:lnTo>
                    <a:lnTo>
                      <a:pt x="399" y="259"/>
                    </a:lnTo>
                    <a:lnTo>
                      <a:pt x="396" y="221"/>
                    </a:lnTo>
                    <a:lnTo>
                      <a:pt x="393" y="182"/>
                    </a:lnTo>
                    <a:lnTo>
                      <a:pt x="390" y="152"/>
                    </a:lnTo>
                    <a:lnTo>
                      <a:pt x="387" y="129"/>
                    </a:lnTo>
                    <a:lnTo>
                      <a:pt x="385" y="105"/>
                    </a:lnTo>
                    <a:lnTo>
                      <a:pt x="380" y="82"/>
                    </a:lnTo>
                    <a:lnTo>
                      <a:pt x="373" y="60"/>
                    </a:lnTo>
                    <a:lnTo>
                      <a:pt x="369" y="50"/>
                    </a:lnTo>
                    <a:lnTo>
                      <a:pt x="362" y="40"/>
                    </a:lnTo>
                    <a:lnTo>
                      <a:pt x="355" y="32"/>
                    </a:lnTo>
                    <a:lnTo>
                      <a:pt x="349" y="24"/>
                    </a:lnTo>
                    <a:lnTo>
                      <a:pt x="342" y="18"/>
                    </a:lnTo>
                    <a:lnTo>
                      <a:pt x="336" y="14"/>
                    </a:lnTo>
                    <a:lnTo>
                      <a:pt x="333" y="10"/>
                    </a:lnTo>
                    <a:lnTo>
                      <a:pt x="331"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5" name="Freeform 67"/>
              <p:cNvSpPr>
                <a:spLocks/>
              </p:cNvSpPr>
              <p:nvPr/>
            </p:nvSpPr>
            <p:spPr bwMode="auto">
              <a:xfrm>
                <a:off x="4496" y="906"/>
                <a:ext cx="21" cy="21"/>
              </a:xfrm>
              <a:custGeom>
                <a:avLst/>
                <a:gdLst>
                  <a:gd name="T0" fmla="*/ 1 w 42"/>
                  <a:gd name="T1" fmla="*/ 0 h 43"/>
                  <a:gd name="T2" fmla="*/ 1 w 42"/>
                  <a:gd name="T3" fmla="*/ 0 h 43"/>
                  <a:gd name="T4" fmla="*/ 1 w 42"/>
                  <a:gd name="T5" fmla="*/ 0 h 43"/>
                  <a:gd name="T6" fmla="*/ 1 w 42"/>
                  <a:gd name="T7" fmla="*/ 0 h 43"/>
                  <a:gd name="T8" fmla="*/ 1 w 42"/>
                  <a:gd name="T9" fmla="*/ 0 h 43"/>
                  <a:gd name="T10" fmla="*/ 1 w 42"/>
                  <a:gd name="T11" fmla="*/ 0 h 43"/>
                  <a:gd name="T12" fmla="*/ 1 w 42"/>
                  <a:gd name="T13" fmla="*/ 0 h 43"/>
                  <a:gd name="T14" fmla="*/ 1 w 42"/>
                  <a:gd name="T15" fmla="*/ 0 h 43"/>
                  <a:gd name="T16" fmla="*/ 0 w 42"/>
                  <a:gd name="T17" fmla="*/ 0 h 43"/>
                  <a:gd name="T18" fmla="*/ 1 w 42"/>
                  <a:gd name="T19" fmla="*/ 0 h 43"/>
                  <a:gd name="T20" fmla="*/ 1 w 42"/>
                  <a:gd name="T21" fmla="*/ 0 h 43"/>
                  <a:gd name="T22" fmla="*/ 1 w 42"/>
                  <a:gd name="T23" fmla="*/ 0 h 43"/>
                  <a:gd name="T24" fmla="*/ 1 w 42"/>
                  <a:gd name="T25" fmla="*/ 0 h 43"/>
                  <a:gd name="T26" fmla="*/ 1 w 42"/>
                  <a:gd name="T27" fmla="*/ 0 h 43"/>
                  <a:gd name="T28" fmla="*/ 1 w 42"/>
                  <a:gd name="T29" fmla="*/ 0 h 43"/>
                  <a:gd name="T30" fmla="*/ 1 w 42"/>
                  <a:gd name="T31" fmla="*/ 0 h 43"/>
                  <a:gd name="T32" fmla="*/ 1 w 42"/>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3"/>
                  <a:gd name="T53" fmla="*/ 42 w 42"/>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3">
                    <a:moveTo>
                      <a:pt x="42" y="24"/>
                    </a:moveTo>
                    <a:lnTo>
                      <a:pt x="38" y="28"/>
                    </a:lnTo>
                    <a:lnTo>
                      <a:pt x="28" y="33"/>
                    </a:lnTo>
                    <a:lnTo>
                      <a:pt x="19" y="39"/>
                    </a:lnTo>
                    <a:lnTo>
                      <a:pt x="15" y="43"/>
                    </a:lnTo>
                    <a:lnTo>
                      <a:pt x="11" y="38"/>
                    </a:lnTo>
                    <a:lnTo>
                      <a:pt x="5" y="32"/>
                    </a:lnTo>
                    <a:lnTo>
                      <a:pt x="2" y="25"/>
                    </a:lnTo>
                    <a:lnTo>
                      <a:pt x="0" y="22"/>
                    </a:lnTo>
                    <a:lnTo>
                      <a:pt x="4" y="18"/>
                    </a:lnTo>
                    <a:lnTo>
                      <a:pt x="15" y="12"/>
                    </a:lnTo>
                    <a:lnTo>
                      <a:pt x="26" y="5"/>
                    </a:lnTo>
                    <a:lnTo>
                      <a:pt x="33" y="0"/>
                    </a:lnTo>
                    <a:lnTo>
                      <a:pt x="35" y="3"/>
                    </a:lnTo>
                    <a:lnTo>
                      <a:pt x="39" y="10"/>
                    </a:lnTo>
                    <a:lnTo>
                      <a:pt x="41" y="18"/>
                    </a:lnTo>
                    <a:lnTo>
                      <a:pt x="42"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6" name="Freeform 68"/>
              <p:cNvSpPr>
                <a:spLocks/>
              </p:cNvSpPr>
              <p:nvPr/>
            </p:nvSpPr>
            <p:spPr bwMode="auto">
              <a:xfrm>
                <a:off x="4492" y="1035"/>
                <a:ext cx="36" cy="43"/>
              </a:xfrm>
              <a:custGeom>
                <a:avLst/>
                <a:gdLst>
                  <a:gd name="T0" fmla="*/ 1 w 72"/>
                  <a:gd name="T1" fmla="*/ 0 h 85"/>
                  <a:gd name="T2" fmla="*/ 1 w 72"/>
                  <a:gd name="T3" fmla="*/ 1 h 85"/>
                  <a:gd name="T4" fmla="*/ 1 w 72"/>
                  <a:gd name="T5" fmla="*/ 1 h 85"/>
                  <a:gd name="T6" fmla="*/ 1 w 72"/>
                  <a:gd name="T7" fmla="*/ 1 h 85"/>
                  <a:gd name="T8" fmla="*/ 1 w 72"/>
                  <a:gd name="T9" fmla="*/ 1 h 85"/>
                  <a:gd name="T10" fmla="*/ 1 w 72"/>
                  <a:gd name="T11" fmla="*/ 1 h 85"/>
                  <a:gd name="T12" fmla="*/ 1 w 72"/>
                  <a:gd name="T13" fmla="*/ 1 h 85"/>
                  <a:gd name="T14" fmla="*/ 1 w 72"/>
                  <a:gd name="T15" fmla="*/ 1 h 85"/>
                  <a:gd name="T16" fmla="*/ 1 w 72"/>
                  <a:gd name="T17" fmla="*/ 1 h 85"/>
                  <a:gd name="T18" fmla="*/ 1 w 72"/>
                  <a:gd name="T19" fmla="*/ 1 h 85"/>
                  <a:gd name="T20" fmla="*/ 1 w 72"/>
                  <a:gd name="T21" fmla="*/ 1 h 85"/>
                  <a:gd name="T22" fmla="*/ 1 w 72"/>
                  <a:gd name="T23" fmla="*/ 1 h 85"/>
                  <a:gd name="T24" fmla="*/ 1 w 72"/>
                  <a:gd name="T25" fmla="*/ 1 h 85"/>
                  <a:gd name="T26" fmla="*/ 1 w 72"/>
                  <a:gd name="T27" fmla="*/ 1 h 85"/>
                  <a:gd name="T28" fmla="*/ 1 w 72"/>
                  <a:gd name="T29" fmla="*/ 1 h 85"/>
                  <a:gd name="T30" fmla="*/ 1 w 72"/>
                  <a:gd name="T31" fmla="*/ 1 h 85"/>
                  <a:gd name="T32" fmla="*/ 0 w 72"/>
                  <a:gd name="T33" fmla="*/ 1 h 85"/>
                  <a:gd name="T34" fmla="*/ 1 w 72"/>
                  <a:gd name="T35" fmla="*/ 1 h 85"/>
                  <a:gd name="T36" fmla="*/ 1 w 72"/>
                  <a:gd name="T37" fmla="*/ 1 h 85"/>
                  <a:gd name="T38" fmla="*/ 1 w 72"/>
                  <a:gd name="T39" fmla="*/ 1 h 85"/>
                  <a:gd name="T40" fmla="*/ 1 w 72"/>
                  <a:gd name="T41" fmla="*/ 1 h 85"/>
                  <a:gd name="T42" fmla="*/ 1 w 72"/>
                  <a:gd name="T43" fmla="*/ 1 h 85"/>
                  <a:gd name="T44" fmla="*/ 1 w 72"/>
                  <a:gd name="T45" fmla="*/ 1 h 85"/>
                  <a:gd name="T46" fmla="*/ 1 w 72"/>
                  <a:gd name="T47" fmla="*/ 1 h 85"/>
                  <a:gd name="T48" fmla="*/ 1 w 72"/>
                  <a:gd name="T49" fmla="*/ 0 h 8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2"/>
                  <a:gd name="T76" fmla="*/ 0 h 85"/>
                  <a:gd name="T77" fmla="*/ 72 w 72"/>
                  <a:gd name="T78" fmla="*/ 85 h 8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2" h="85">
                    <a:moveTo>
                      <a:pt x="65" y="0"/>
                    </a:moveTo>
                    <a:lnTo>
                      <a:pt x="66" y="6"/>
                    </a:lnTo>
                    <a:lnTo>
                      <a:pt x="68" y="13"/>
                    </a:lnTo>
                    <a:lnTo>
                      <a:pt x="69" y="21"/>
                    </a:lnTo>
                    <a:lnTo>
                      <a:pt x="72" y="26"/>
                    </a:lnTo>
                    <a:lnTo>
                      <a:pt x="68" y="31"/>
                    </a:lnTo>
                    <a:lnTo>
                      <a:pt x="61" y="38"/>
                    </a:lnTo>
                    <a:lnTo>
                      <a:pt x="51" y="48"/>
                    </a:lnTo>
                    <a:lnTo>
                      <a:pt x="41" y="59"/>
                    </a:lnTo>
                    <a:lnTo>
                      <a:pt x="31" y="69"/>
                    </a:lnTo>
                    <a:lnTo>
                      <a:pt x="23" y="77"/>
                    </a:lnTo>
                    <a:lnTo>
                      <a:pt x="16" y="83"/>
                    </a:lnTo>
                    <a:lnTo>
                      <a:pt x="13" y="85"/>
                    </a:lnTo>
                    <a:lnTo>
                      <a:pt x="11" y="81"/>
                    </a:lnTo>
                    <a:lnTo>
                      <a:pt x="6" y="73"/>
                    </a:lnTo>
                    <a:lnTo>
                      <a:pt x="2" y="63"/>
                    </a:lnTo>
                    <a:lnTo>
                      <a:pt x="0" y="58"/>
                    </a:lnTo>
                    <a:lnTo>
                      <a:pt x="2" y="54"/>
                    </a:lnTo>
                    <a:lnTo>
                      <a:pt x="8" y="47"/>
                    </a:lnTo>
                    <a:lnTo>
                      <a:pt x="17" y="39"/>
                    </a:lnTo>
                    <a:lnTo>
                      <a:pt x="28" y="29"/>
                    </a:lnTo>
                    <a:lnTo>
                      <a:pt x="40" y="18"/>
                    </a:lnTo>
                    <a:lnTo>
                      <a:pt x="51" y="10"/>
                    </a:lnTo>
                    <a:lnTo>
                      <a:pt x="59" y="3"/>
                    </a:lnTo>
                    <a:lnTo>
                      <a:pt x="6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7" name="Freeform 69"/>
              <p:cNvSpPr>
                <a:spLocks/>
              </p:cNvSpPr>
              <p:nvPr/>
            </p:nvSpPr>
            <p:spPr bwMode="auto">
              <a:xfrm>
                <a:off x="4496" y="1266"/>
                <a:ext cx="26" cy="21"/>
              </a:xfrm>
              <a:custGeom>
                <a:avLst/>
                <a:gdLst>
                  <a:gd name="T0" fmla="*/ 1 w 50"/>
                  <a:gd name="T1" fmla="*/ 0 h 41"/>
                  <a:gd name="T2" fmla="*/ 1 w 50"/>
                  <a:gd name="T3" fmla="*/ 1 h 41"/>
                  <a:gd name="T4" fmla="*/ 1 w 50"/>
                  <a:gd name="T5" fmla="*/ 1 h 41"/>
                  <a:gd name="T6" fmla="*/ 1 w 50"/>
                  <a:gd name="T7" fmla="*/ 1 h 41"/>
                  <a:gd name="T8" fmla="*/ 0 w 50"/>
                  <a:gd name="T9" fmla="*/ 1 h 41"/>
                  <a:gd name="T10" fmla="*/ 1 w 50"/>
                  <a:gd name="T11" fmla="*/ 1 h 41"/>
                  <a:gd name="T12" fmla="*/ 1 w 50"/>
                  <a:gd name="T13" fmla="*/ 1 h 41"/>
                  <a:gd name="T14" fmla="*/ 1 w 50"/>
                  <a:gd name="T15" fmla="*/ 1 h 41"/>
                  <a:gd name="T16" fmla="*/ 1 w 50"/>
                  <a:gd name="T17" fmla="*/ 1 h 41"/>
                  <a:gd name="T18" fmla="*/ 1 w 50"/>
                  <a:gd name="T19" fmla="*/ 1 h 41"/>
                  <a:gd name="T20" fmla="*/ 1 w 50"/>
                  <a:gd name="T21" fmla="*/ 1 h 41"/>
                  <a:gd name="T22" fmla="*/ 1 w 50"/>
                  <a:gd name="T23" fmla="*/ 1 h 41"/>
                  <a:gd name="T24" fmla="*/ 1 w 50"/>
                  <a:gd name="T25" fmla="*/ 1 h 41"/>
                  <a:gd name="T26" fmla="*/ 1 w 50"/>
                  <a:gd name="T27" fmla="*/ 1 h 41"/>
                  <a:gd name="T28" fmla="*/ 1 w 50"/>
                  <a:gd name="T29" fmla="*/ 1 h 41"/>
                  <a:gd name="T30" fmla="*/ 1 w 50"/>
                  <a:gd name="T31" fmla="*/ 1 h 41"/>
                  <a:gd name="T32" fmla="*/ 1 w 50"/>
                  <a:gd name="T33" fmla="*/ 1 h 41"/>
                  <a:gd name="T34" fmla="*/ 1 w 50"/>
                  <a:gd name="T35" fmla="*/ 1 h 41"/>
                  <a:gd name="T36" fmla="*/ 1 w 50"/>
                  <a:gd name="T37" fmla="*/ 1 h 41"/>
                  <a:gd name="T38" fmla="*/ 1 w 50"/>
                  <a:gd name="T39" fmla="*/ 1 h 41"/>
                  <a:gd name="T40" fmla="*/ 1 w 50"/>
                  <a:gd name="T41" fmla="*/ 0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41"/>
                  <a:gd name="T65" fmla="*/ 50 w 50"/>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41">
                    <a:moveTo>
                      <a:pt x="16" y="0"/>
                    </a:moveTo>
                    <a:lnTo>
                      <a:pt x="14" y="4"/>
                    </a:lnTo>
                    <a:lnTo>
                      <a:pt x="10" y="10"/>
                    </a:lnTo>
                    <a:lnTo>
                      <a:pt x="6" y="15"/>
                    </a:lnTo>
                    <a:lnTo>
                      <a:pt x="0" y="21"/>
                    </a:lnTo>
                    <a:lnTo>
                      <a:pt x="1" y="25"/>
                    </a:lnTo>
                    <a:lnTo>
                      <a:pt x="8" y="32"/>
                    </a:lnTo>
                    <a:lnTo>
                      <a:pt x="17" y="38"/>
                    </a:lnTo>
                    <a:lnTo>
                      <a:pt x="25" y="41"/>
                    </a:lnTo>
                    <a:lnTo>
                      <a:pt x="31" y="41"/>
                    </a:lnTo>
                    <a:lnTo>
                      <a:pt x="40" y="40"/>
                    </a:lnTo>
                    <a:lnTo>
                      <a:pt x="47" y="39"/>
                    </a:lnTo>
                    <a:lnTo>
                      <a:pt x="50" y="38"/>
                    </a:lnTo>
                    <a:lnTo>
                      <a:pt x="50" y="34"/>
                    </a:lnTo>
                    <a:lnTo>
                      <a:pt x="47" y="29"/>
                    </a:lnTo>
                    <a:lnTo>
                      <a:pt x="41" y="23"/>
                    </a:lnTo>
                    <a:lnTo>
                      <a:pt x="34" y="16"/>
                    </a:lnTo>
                    <a:lnTo>
                      <a:pt x="27" y="9"/>
                    </a:lnTo>
                    <a:lnTo>
                      <a:pt x="22" y="4"/>
                    </a:lnTo>
                    <a:lnTo>
                      <a:pt x="17" y="1"/>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8" name="Rectangle 70"/>
              <p:cNvSpPr>
                <a:spLocks noChangeArrowheads="1"/>
              </p:cNvSpPr>
              <p:nvPr/>
            </p:nvSpPr>
            <p:spPr bwMode="auto">
              <a:xfrm>
                <a:off x="4480" y="536"/>
                <a:ext cx="4"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22" name="Group 71"/>
            <p:cNvGrpSpPr>
              <a:grpSpLocks/>
            </p:cNvGrpSpPr>
            <p:nvPr/>
          </p:nvGrpSpPr>
          <p:grpSpPr bwMode="auto">
            <a:xfrm>
              <a:off x="4648" y="0"/>
              <a:ext cx="968" cy="919"/>
              <a:chOff x="3176" y="192"/>
              <a:chExt cx="1352" cy="1206"/>
            </a:xfrm>
          </p:grpSpPr>
          <p:sp>
            <p:nvSpPr>
              <p:cNvPr id="123" name="Freeform 72"/>
              <p:cNvSpPr>
                <a:spLocks/>
              </p:cNvSpPr>
              <p:nvPr/>
            </p:nvSpPr>
            <p:spPr bwMode="auto">
              <a:xfrm>
                <a:off x="3176" y="740"/>
                <a:ext cx="522" cy="658"/>
              </a:xfrm>
              <a:custGeom>
                <a:avLst/>
                <a:gdLst>
                  <a:gd name="T0" fmla="*/ 1 w 1044"/>
                  <a:gd name="T1" fmla="*/ 0 h 1317"/>
                  <a:gd name="T2" fmla="*/ 1 w 1044"/>
                  <a:gd name="T3" fmla="*/ 0 h 1317"/>
                  <a:gd name="T4" fmla="*/ 1 w 1044"/>
                  <a:gd name="T5" fmla="*/ 0 h 1317"/>
                  <a:gd name="T6" fmla="*/ 1 w 1044"/>
                  <a:gd name="T7" fmla="*/ 0 h 1317"/>
                  <a:gd name="T8" fmla="*/ 1 w 1044"/>
                  <a:gd name="T9" fmla="*/ 0 h 1317"/>
                  <a:gd name="T10" fmla="*/ 1 w 1044"/>
                  <a:gd name="T11" fmla="*/ 0 h 1317"/>
                  <a:gd name="T12" fmla="*/ 1 w 1044"/>
                  <a:gd name="T13" fmla="*/ 0 h 1317"/>
                  <a:gd name="T14" fmla="*/ 1 w 1044"/>
                  <a:gd name="T15" fmla="*/ 0 h 1317"/>
                  <a:gd name="T16" fmla="*/ 1 w 1044"/>
                  <a:gd name="T17" fmla="*/ 0 h 1317"/>
                  <a:gd name="T18" fmla="*/ 1 w 1044"/>
                  <a:gd name="T19" fmla="*/ 0 h 1317"/>
                  <a:gd name="T20" fmla="*/ 1 w 1044"/>
                  <a:gd name="T21" fmla="*/ 0 h 1317"/>
                  <a:gd name="T22" fmla="*/ 1 w 1044"/>
                  <a:gd name="T23" fmla="*/ 0 h 1317"/>
                  <a:gd name="T24" fmla="*/ 1 w 1044"/>
                  <a:gd name="T25" fmla="*/ 0 h 1317"/>
                  <a:gd name="T26" fmla="*/ 1 w 1044"/>
                  <a:gd name="T27" fmla="*/ 0 h 1317"/>
                  <a:gd name="T28" fmla="*/ 1 w 1044"/>
                  <a:gd name="T29" fmla="*/ 0 h 1317"/>
                  <a:gd name="T30" fmla="*/ 1 w 1044"/>
                  <a:gd name="T31" fmla="*/ 0 h 1317"/>
                  <a:gd name="T32" fmla="*/ 1 w 1044"/>
                  <a:gd name="T33" fmla="*/ 0 h 1317"/>
                  <a:gd name="T34" fmla="*/ 1 w 1044"/>
                  <a:gd name="T35" fmla="*/ 0 h 1317"/>
                  <a:gd name="T36" fmla="*/ 1 w 1044"/>
                  <a:gd name="T37" fmla="*/ 0 h 1317"/>
                  <a:gd name="T38" fmla="*/ 1 w 1044"/>
                  <a:gd name="T39" fmla="*/ 0 h 1317"/>
                  <a:gd name="T40" fmla="*/ 1 w 1044"/>
                  <a:gd name="T41" fmla="*/ 0 h 1317"/>
                  <a:gd name="T42" fmla="*/ 1 w 1044"/>
                  <a:gd name="T43" fmla="*/ 0 h 1317"/>
                  <a:gd name="T44" fmla="*/ 1 w 1044"/>
                  <a:gd name="T45" fmla="*/ 0 h 1317"/>
                  <a:gd name="T46" fmla="*/ 1 w 1044"/>
                  <a:gd name="T47" fmla="*/ 0 h 1317"/>
                  <a:gd name="T48" fmla="*/ 1 w 1044"/>
                  <a:gd name="T49" fmla="*/ 0 h 1317"/>
                  <a:gd name="T50" fmla="*/ 1 w 1044"/>
                  <a:gd name="T51" fmla="*/ 0 h 1317"/>
                  <a:gd name="T52" fmla="*/ 1 w 1044"/>
                  <a:gd name="T53" fmla="*/ 0 h 1317"/>
                  <a:gd name="T54" fmla="*/ 1 w 1044"/>
                  <a:gd name="T55" fmla="*/ 0 h 1317"/>
                  <a:gd name="T56" fmla="*/ 1 w 1044"/>
                  <a:gd name="T57" fmla="*/ 0 h 1317"/>
                  <a:gd name="T58" fmla="*/ 1 w 1044"/>
                  <a:gd name="T59" fmla="*/ 0 h 1317"/>
                  <a:gd name="T60" fmla="*/ 1 w 1044"/>
                  <a:gd name="T61" fmla="*/ 0 h 1317"/>
                  <a:gd name="T62" fmla="*/ 1 w 1044"/>
                  <a:gd name="T63" fmla="*/ 0 h 1317"/>
                  <a:gd name="T64" fmla="*/ 1 w 1044"/>
                  <a:gd name="T65" fmla="*/ 0 h 1317"/>
                  <a:gd name="T66" fmla="*/ 1 w 1044"/>
                  <a:gd name="T67" fmla="*/ 0 h 1317"/>
                  <a:gd name="T68" fmla="*/ 1 w 1044"/>
                  <a:gd name="T69" fmla="*/ 0 h 1317"/>
                  <a:gd name="T70" fmla="*/ 1 w 1044"/>
                  <a:gd name="T71" fmla="*/ 0 h 1317"/>
                  <a:gd name="T72" fmla="*/ 1 w 1044"/>
                  <a:gd name="T73" fmla="*/ 0 h 1317"/>
                  <a:gd name="T74" fmla="*/ 1 w 1044"/>
                  <a:gd name="T75" fmla="*/ 0 h 1317"/>
                  <a:gd name="T76" fmla="*/ 1 w 1044"/>
                  <a:gd name="T77" fmla="*/ 0 h 1317"/>
                  <a:gd name="T78" fmla="*/ 1 w 1044"/>
                  <a:gd name="T79" fmla="*/ 0 h 1317"/>
                  <a:gd name="T80" fmla="*/ 1 w 1044"/>
                  <a:gd name="T81" fmla="*/ 0 h 1317"/>
                  <a:gd name="T82" fmla="*/ 1 w 1044"/>
                  <a:gd name="T83" fmla="*/ 0 h 1317"/>
                  <a:gd name="T84" fmla="*/ 1 w 1044"/>
                  <a:gd name="T85" fmla="*/ 0 h 1317"/>
                  <a:gd name="T86" fmla="*/ 1 w 1044"/>
                  <a:gd name="T87" fmla="*/ 0 h 1317"/>
                  <a:gd name="T88" fmla="*/ 1 w 1044"/>
                  <a:gd name="T89" fmla="*/ 0 h 1317"/>
                  <a:gd name="T90" fmla="*/ 1 w 1044"/>
                  <a:gd name="T91" fmla="*/ 0 h 1317"/>
                  <a:gd name="T92" fmla="*/ 1 w 1044"/>
                  <a:gd name="T93" fmla="*/ 0 h 1317"/>
                  <a:gd name="T94" fmla="*/ 1 w 1044"/>
                  <a:gd name="T95" fmla="*/ 0 h 1317"/>
                  <a:gd name="T96" fmla="*/ 1 w 1044"/>
                  <a:gd name="T97" fmla="*/ 0 h 1317"/>
                  <a:gd name="T98" fmla="*/ 1 w 1044"/>
                  <a:gd name="T99" fmla="*/ 0 h 1317"/>
                  <a:gd name="T100" fmla="*/ 1 w 1044"/>
                  <a:gd name="T101" fmla="*/ 0 h 1317"/>
                  <a:gd name="T102" fmla="*/ 1 w 1044"/>
                  <a:gd name="T103" fmla="*/ 0 h 1317"/>
                  <a:gd name="T104" fmla="*/ 1 w 1044"/>
                  <a:gd name="T105" fmla="*/ 0 h 1317"/>
                  <a:gd name="T106" fmla="*/ 1 w 1044"/>
                  <a:gd name="T107" fmla="*/ 0 h 1317"/>
                  <a:gd name="T108" fmla="*/ 1 w 1044"/>
                  <a:gd name="T109" fmla="*/ 0 h 1317"/>
                  <a:gd name="T110" fmla="*/ 1 w 1044"/>
                  <a:gd name="T111" fmla="*/ 0 h 1317"/>
                  <a:gd name="T112" fmla="*/ 1 w 1044"/>
                  <a:gd name="T113" fmla="*/ 0 h 1317"/>
                  <a:gd name="T114" fmla="*/ 1 w 1044"/>
                  <a:gd name="T115" fmla="*/ 0 h 131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44"/>
                  <a:gd name="T175" fmla="*/ 0 h 1317"/>
                  <a:gd name="T176" fmla="*/ 1044 w 1044"/>
                  <a:gd name="T177" fmla="*/ 1317 h 131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44" h="1317">
                    <a:moveTo>
                      <a:pt x="872" y="0"/>
                    </a:moveTo>
                    <a:lnTo>
                      <a:pt x="855" y="9"/>
                    </a:lnTo>
                    <a:lnTo>
                      <a:pt x="842" y="21"/>
                    </a:lnTo>
                    <a:lnTo>
                      <a:pt x="831" y="35"/>
                    </a:lnTo>
                    <a:lnTo>
                      <a:pt x="823" y="50"/>
                    </a:lnTo>
                    <a:lnTo>
                      <a:pt x="816" y="68"/>
                    </a:lnTo>
                    <a:lnTo>
                      <a:pt x="810" y="87"/>
                    </a:lnTo>
                    <a:lnTo>
                      <a:pt x="804" y="107"/>
                    </a:lnTo>
                    <a:lnTo>
                      <a:pt x="800" y="128"/>
                    </a:lnTo>
                    <a:lnTo>
                      <a:pt x="794" y="143"/>
                    </a:lnTo>
                    <a:lnTo>
                      <a:pt x="785" y="158"/>
                    </a:lnTo>
                    <a:lnTo>
                      <a:pt x="771" y="174"/>
                    </a:lnTo>
                    <a:lnTo>
                      <a:pt x="755" y="190"/>
                    </a:lnTo>
                    <a:lnTo>
                      <a:pt x="737" y="207"/>
                    </a:lnTo>
                    <a:lnTo>
                      <a:pt x="719" y="225"/>
                    </a:lnTo>
                    <a:lnTo>
                      <a:pt x="701" y="241"/>
                    </a:lnTo>
                    <a:lnTo>
                      <a:pt x="683" y="257"/>
                    </a:lnTo>
                    <a:lnTo>
                      <a:pt x="665" y="274"/>
                    </a:lnTo>
                    <a:lnTo>
                      <a:pt x="648" y="290"/>
                    </a:lnTo>
                    <a:lnTo>
                      <a:pt x="630" y="307"/>
                    </a:lnTo>
                    <a:lnTo>
                      <a:pt x="613" y="323"/>
                    </a:lnTo>
                    <a:lnTo>
                      <a:pt x="596" y="338"/>
                    </a:lnTo>
                    <a:lnTo>
                      <a:pt x="578" y="353"/>
                    </a:lnTo>
                    <a:lnTo>
                      <a:pt x="562" y="368"/>
                    </a:lnTo>
                    <a:lnTo>
                      <a:pt x="547" y="383"/>
                    </a:lnTo>
                    <a:lnTo>
                      <a:pt x="532" y="396"/>
                    </a:lnTo>
                    <a:lnTo>
                      <a:pt x="517" y="411"/>
                    </a:lnTo>
                    <a:lnTo>
                      <a:pt x="504" y="425"/>
                    </a:lnTo>
                    <a:lnTo>
                      <a:pt x="491" y="440"/>
                    </a:lnTo>
                    <a:lnTo>
                      <a:pt x="478" y="455"/>
                    </a:lnTo>
                    <a:lnTo>
                      <a:pt x="466" y="470"/>
                    </a:lnTo>
                    <a:lnTo>
                      <a:pt x="455" y="485"/>
                    </a:lnTo>
                    <a:lnTo>
                      <a:pt x="445" y="500"/>
                    </a:lnTo>
                    <a:lnTo>
                      <a:pt x="432" y="525"/>
                    </a:lnTo>
                    <a:lnTo>
                      <a:pt x="426" y="548"/>
                    </a:lnTo>
                    <a:lnTo>
                      <a:pt x="423" y="574"/>
                    </a:lnTo>
                    <a:lnTo>
                      <a:pt x="418" y="602"/>
                    </a:lnTo>
                    <a:lnTo>
                      <a:pt x="411" y="628"/>
                    </a:lnTo>
                    <a:lnTo>
                      <a:pt x="403" y="651"/>
                    </a:lnTo>
                    <a:lnTo>
                      <a:pt x="394" y="672"/>
                    </a:lnTo>
                    <a:lnTo>
                      <a:pt x="384" y="692"/>
                    </a:lnTo>
                    <a:lnTo>
                      <a:pt x="373" y="713"/>
                    </a:lnTo>
                    <a:lnTo>
                      <a:pt x="363" y="735"/>
                    </a:lnTo>
                    <a:lnTo>
                      <a:pt x="354" y="758"/>
                    </a:lnTo>
                    <a:lnTo>
                      <a:pt x="345" y="782"/>
                    </a:lnTo>
                    <a:lnTo>
                      <a:pt x="333" y="821"/>
                    </a:lnTo>
                    <a:lnTo>
                      <a:pt x="325" y="852"/>
                    </a:lnTo>
                    <a:lnTo>
                      <a:pt x="318" y="883"/>
                    </a:lnTo>
                    <a:lnTo>
                      <a:pt x="311" y="921"/>
                    </a:lnTo>
                    <a:lnTo>
                      <a:pt x="310" y="935"/>
                    </a:lnTo>
                    <a:lnTo>
                      <a:pt x="310" y="949"/>
                    </a:lnTo>
                    <a:lnTo>
                      <a:pt x="309" y="962"/>
                    </a:lnTo>
                    <a:lnTo>
                      <a:pt x="302" y="972"/>
                    </a:lnTo>
                    <a:lnTo>
                      <a:pt x="293" y="977"/>
                    </a:lnTo>
                    <a:lnTo>
                      <a:pt x="282" y="977"/>
                    </a:lnTo>
                    <a:lnTo>
                      <a:pt x="273" y="977"/>
                    </a:lnTo>
                    <a:lnTo>
                      <a:pt x="269" y="979"/>
                    </a:lnTo>
                    <a:lnTo>
                      <a:pt x="267" y="985"/>
                    </a:lnTo>
                    <a:lnTo>
                      <a:pt x="267" y="992"/>
                    </a:lnTo>
                    <a:lnTo>
                      <a:pt x="267" y="999"/>
                    </a:lnTo>
                    <a:lnTo>
                      <a:pt x="267" y="1006"/>
                    </a:lnTo>
                    <a:lnTo>
                      <a:pt x="266" y="1007"/>
                    </a:lnTo>
                    <a:lnTo>
                      <a:pt x="264" y="1007"/>
                    </a:lnTo>
                    <a:lnTo>
                      <a:pt x="261" y="1008"/>
                    </a:lnTo>
                    <a:lnTo>
                      <a:pt x="257" y="1016"/>
                    </a:lnTo>
                    <a:lnTo>
                      <a:pt x="257" y="1023"/>
                    </a:lnTo>
                    <a:lnTo>
                      <a:pt x="262" y="1031"/>
                    </a:lnTo>
                    <a:lnTo>
                      <a:pt x="269" y="1039"/>
                    </a:lnTo>
                    <a:lnTo>
                      <a:pt x="279" y="1047"/>
                    </a:lnTo>
                    <a:lnTo>
                      <a:pt x="289" y="1055"/>
                    </a:lnTo>
                    <a:lnTo>
                      <a:pt x="300" y="1062"/>
                    </a:lnTo>
                    <a:lnTo>
                      <a:pt x="311" y="1068"/>
                    </a:lnTo>
                    <a:lnTo>
                      <a:pt x="320" y="1072"/>
                    </a:lnTo>
                    <a:lnTo>
                      <a:pt x="216" y="1124"/>
                    </a:lnTo>
                    <a:lnTo>
                      <a:pt x="214" y="1125"/>
                    </a:lnTo>
                    <a:lnTo>
                      <a:pt x="210" y="1128"/>
                    </a:lnTo>
                    <a:lnTo>
                      <a:pt x="203" y="1131"/>
                    </a:lnTo>
                    <a:lnTo>
                      <a:pt x="195" y="1137"/>
                    </a:lnTo>
                    <a:lnTo>
                      <a:pt x="186" y="1141"/>
                    </a:lnTo>
                    <a:lnTo>
                      <a:pt x="176" y="1147"/>
                    </a:lnTo>
                    <a:lnTo>
                      <a:pt x="168" y="1152"/>
                    </a:lnTo>
                    <a:lnTo>
                      <a:pt x="163" y="1156"/>
                    </a:lnTo>
                    <a:lnTo>
                      <a:pt x="159" y="1158"/>
                    </a:lnTo>
                    <a:lnTo>
                      <a:pt x="155" y="1159"/>
                    </a:lnTo>
                    <a:lnTo>
                      <a:pt x="148" y="1159"/>
                    </a:lnTo>
                    <a:lnTo>
                      <a:pt x="140" y="1159"/>
                    </a:lnTo>
                    <a:lnTo>
                      <a:pt x="131" y="1159"/>
                    </a:lnTo>
                    <a:lnTo>
                      <a:pt x="123" y="1159"/>
                    </a:lnTo>
                    <a:lnTo>
                      <a:pt x="115" y="1158"/>
                    </a:lnTo>
                    <a:lnTo>
                      <a:pt x="108" y="1158"/>
                    </a:lnTo>
                    <a:lnTo>
                      <a:pt x="105" y="1154"/>
                    </a:lnTo>
                    <a:lnTo>
                      <a:pt x="103" y="1150"/>
                    </a:lnTo>
                    <a:lnTo>
                      <a:pt x="100" y="1145"/>
                    </a:lnTo>
                    <a:lnTo>
                      <a:pt x="99" y="1140"/>
                    </a:lnTo>
                    <a:lnTo>
                      <a:pt x="107" y="1139"/>
                    </a:lnTo>
                    <a:lnTo>
                      <a:pt x="114" y="1138"/>
                    </a:lnTo>
                    <a:lnTo>
                      <a:pt x="120" y="1135"/>
                    </a:lnTo>
                    <a:lnTo>
                      <a:pt x="126" y="1130"/>
                    </a:lnTo>
                    <a:lnTo>
                      <a:pt x="130" y="1125"/>
                    </a:lnTo>
                    <a:lnTo>
                      <a:pt x="134" y="1118"/>
                    </a:lnTo>
                    <a:lnTo>
                      <a:pt x="137" y="1112"/>
                    </a:lnTo>
                    <a:lnTo>
                      <a:pt x="140" y="1103"/>
                    </a:lnTo>
                    <a:lnTo>
                      <a:pt x="125" y="1100"/>
                    </a:lnTo>
                    <a:lnTo>
                      <a:pt x="111" y="1097"/>
                    </a:lnTo>
                    <a:lnTo>
                      <a:pt x="97" y="1093"/>
                    </a:lnTo>
                    <a:lnTo>
                      <a:pt x="85" y="1090"/>
                    </a:lnTo>
                    <a:lnTo>
                      <a:pt x="74" y="1086"/>
                    </a:lnTo>
                    <a:lnTo>
                      <a:pt x="63" y="1084"/>
                    </a:lnTo>
                    <a:lnTo>
                      <a:pt x="54" y="1083"/>
                    </a:lnTo>
                    <a:lnTo>
                      <a:pt x="47" y="1083"/>
                    </a:lnTo>
                    <a:lnTo>
                      <a:pt x="39" y="1084"/>
                    </a:lnTo>
                    <a:lnTo>
                      <a:pt x="31" y="1085"/>
                    </a:lnTo>
                    <a:lnTo>
                      <a:pt x="24" y="1087"/>
                    </a:lnTo>
                    <a:lnTo>
                      <a:pt x="17" y="1091"/>
                    </a:lnTo>
                    <a:lnTo>
                      <a:pt x="10" y="1094"/>
                    </a:lnTo>
                    <a:lnTo>
                      <a:pt x="6" y="1099"/>
                    </a:lnTo>
                    <a:lnTo>
                      <a:pt x="2" y="1103"/>
                    </a:lnTo>
                    <a:lnTo>
                      <a:pt x="0" y="1110"/>
                    </a:lnTo>
                    <a:lnTo>
                      <a:pt x="4" y="1122"/>
                    </a:lnTo>
                    <a:lnTo>
                      <a:pt x="14" y="1137"/>
                    </a:lnTo>
                    <a:lnTo>
                      <a:pt x="30" y="1154"/>
                    </a:lnTo>
                    <a:lnTo>
                      <a:pt x="50" y="1173"/>
                    </a:lnTo>
                    <a:lnTo>
                      <a:pt x="70" y="1190"/>
                    </a:lnTo>
                    <a:lnTo>
                      <a:pt x="91" y="1206"/>
                    </a:lnTo>
                    <a:lnTo>
                      <a:pt x="111" y="1220"/>
                    </a:lnTo>
                    <a:lnTo>
                      <a:pt x="125" y="1228"/>
                    </a:lnTo>
                    <a:lnTo>
                      <a:pt x="129" y="1229"/>
                    </a:lnTo>
                    <a:lnTo>
                      <a:pt x="134" y="1230"/>
                    </a:lnTo>
                    <a:lnTo>
                      <a:pt x="140" y="1230"/>
                    </a:lnTo>
                    <a:lnTo>
                      <a:pt x="145" y="1229"/>
                    </a:lnTo>
                    <a:lnTo>
                      <a:pt x="150" y="1228"/>
                    </a:lnTo>
                    <a:lnTo>
                      <a:pt x="156" y="1227"/>
                    </a:lnTo>
                    <a:lnTo>
                      <a:pt x="161" y="1226"/>
                    </a:lnTo>
                    <a:lnTo>
                      <a:pt x="166" y="1224"/>
                    </a:lnTo>
                    <a:lnTo>
                      <a:pt x="180" y="1221"/>
                    </a:lnTo>
                    <a:lnTo>
                      <a:pt x="190" y="1219"/>
                    </a:lnTo>
                    <a:lnTo>
                      <a:pt x="198" y="1217"/>
                    </a:lnTo>
                    <a:lnTo>
                      <a:pt x="204" y="1217"/>
                    </a:lnTo>
                    <a:lnTo>
                      <a:pt x="211" y="1217"/>
                    </a:lnTo>
                    <a:lnTo>
                      <a:pt x="219" y="1217"/>
                    </a:lnTo>
                    <a:lnTo>
                      <a:pt x="229" y="1217"/>
                    </a:lnTo>
                    <a:lnTo>
                      <a:pt x="244" y="1217"/>
                    </a:lnTo>
                    <a:lnTo>
                      <a:pt x="244" y="1221"/>
                    </a:lnTo>
                    <a:lnTo>
                      <a:pt x="243" y="1223"/>
                    </a:lnTo>
                    <a:lnTo>
                      <a:pt x="243" y="1226"/>
                    </a:lnTo>
                    <a:lnTo>
                      <a:pt x="243" y="1229"/>
                    </a:lnTo>
                    <a:lnTo>
                      <a:pt x="241" y="1231"/>
                    </a:lnTo>
                    <a:lnTo>
                      <a:pt x="236" y="1234"/>
                    </a:lnTo>
                    <a:lnTo>
                      <a:pt x="232" y="1236"/>
                    </a:lnTo>
                    <a:lnTo>
                      <a:pt x="231" y="1238"/>
                    </a:lnTo>
                    <a:lnTo>
                      <a:pt x="231" y="1244"/>
                    </a:lnTo>
                    <a:lnTo>
                      <a:pt x="231" y="1250"/>
                    </a:lnTo>
                    <a:lnTo>
                      <a:pt x="229" y="1257"/>
                    </a:lnTo>
                    <a:lnTo>
                      <a:pt x="232" y="1261"/>
                    </a:lnTo>
                    <a:lnTo>
                      <a:pt x="246" y="1274"/>
                    </a:lnTo>
                    <a:lnTo>
                      <a:pt x="265" y="1287"/>
                    </a:lnTo>
                    <a:lnTo>
                      <a:pt x="286" y="1299"/>
                    </a:lnTo>
                    <a:lnTo>
                      <a:pt x="309" y="1310"/>
                    </a:lnTo>
                    <a:lnTo>
                      <a:pt x="331" y="1315"/>
                    </a:lnTo>
                    <a:lnTo>
                      <a:pt x="352" y="1317"/>
                    </a:lnTo>
                    <a:lnTo>
                      <a:pt x="366" y="1311"/>
                    </a:lnTo>
                    <a:lnTo>
                      <a:pt x="377" y="1296"/>
                    </a:lnTo>
                    <a:lnTo>
                      <a:pt x="381" y="1283"/>
                    </a:lnTo>
                    <a:lnTo>
                      <a:pt x="387" y="1273"/>
                    </a:lnTo>
                    <a:lnTo>
                      <a:pt x="395" y="1264"/>
                    </a:lnTo>
                    <a:lnTo>
                      <a:pt x="403" y="1255"/>
                    </a:lnTo>
                    <a:lnTo>
                      <a:pt x="411" y="1247"/>
                    </a:lnTo>
                    <a:lnTo>
                      <a:pt x="419" y="1238"/>
                    </a:lnTo>
                    <a:lnTo>
                      <a:pt x="426" y="1229"/>
                    </a:lnTo>
                    <a:lnTo>
                      <a:pt x="431" y="1216"/>
                    </a:lnTo>
                    <a:lnTo>
                      <a:pt x="436" y="1190"/>
                    </a:lnTo>
                    <a:lnTo>
                      <a:pt x="440" y="1164"/>
                    </a:lnTo>
                    <a:lnTo>
                      <a:pt x="445" y="1147"/>
                    </a:lnTo>
                    <a:lnTo>
                      <a:pt x="451" y="1140"/>
                    </a:lnTo>
                    <a:lnTo>
                      <a:pt x="459" y="1138"/>
                    </a:lnTo>
                    <a:lnTo>
                      <a:pt x="466" y="1133"/>
                    </a:lnTo>
                    <a:lnTo>
                      <a:pt x="472" y="1128"/>
                    </a:lnTo>
                    <a:lnTo>
                      <a:pt x="477" y="1121"/>
                    </a:lnTo>
                    <a:lnTo>
                      <a:pt x="482" y="1113"/>
                    </a:lnTo>
                    <a:lnTo>
                      <a:pt x="484" y="1103"/>
                    </a:lnTo>
                    <a:lnTo>
                      <a:pt x="485" y="1095"/>
                    </a:lnTo>
                    <a:lnTo>
                      <a:pt x="485" y="1087"/>
                    </a:lnTo>
                    <a:lnTo>
                      <a:pt x="484" y="1082"/>
                    </a:lnTo>
                    <a:lnTo>
                      <a:pt x="481" y="1077"/>
                    </a:lnTo>
                    <a:lnTo>
                      <a:pt x="479" y="1072"/>
                    </a:lnTo>
                    <a:lnTo>
                      <a:pt x="479" y="1070"/>
                    </a:lnTo>
                    <a:lnTo>
                      <a:pt x="491" y="1056"/>
                    </a:lnTo>
                    <a:lnTo>
                      <a:pt x="505" y="1038"/>
                    </a:lnTo>
                    <a:lnTo>
                      <a:pt x="521" y="1014"/>
                    </a:lnTo>
                    <a:lnTo>
                      <a:pt x="538" y="986"/>
                    </a:lnTo>
                    <a:lnTo>
                      <a:pt x="555" y="955"/>
                    </a:lnTo>
                    <a:lnTo>
                      <a:pt x="573" y="919"/>
                    </a:lnTo>
                    <a:lnTo>
                      <a:pt x="588" y="880"/>
                    </a:lnTo>
                    <a:lnTo>
                      <a:pt x="602" y="837"/>
                    </a:lnTo>
                    <a:lnTo>
                      <a:pt x="608" y="813"/>
                    </a:lnTo>
                    <a:lnTo>
                      <a:pt x="617" y="782"/>
                    </a:lnTo>
                    <a:lnTo>
                      <a:pt x="623" y="751"/>
                    </a:lnTo>
                    <a:lnTo>
                      <a:pt x="630" y="727"/>
                    </a:lnTo>
                    <a:lnTo>
                      <a:pt x="640" y="697"/>
                    </a:lnTo>
                    <a:lnTo>
                      <a:pt x="649" y="670"/>
                    </a:lnTo>
                    <a:lnTo>
                      <a:pt x="657" y="649"/>
                    </a:lnTo>
                    <a:lnTo>
                      <a:pt x="665" y="629"/>
                    </a:lnTo>
                    <a:lnTo>
                      <a:pt x="673" y="614"/>
                    </a:lnTo>
                    <a:lnTo>
                      <a:pt x="681" y="602"/>
                    </a:lnTo>
                    <a:lnTo>
                      <a:pt x="689" y="593"/>
                    </a:lnTo>
                    <a:lnTo>
                      <a:pt x="696" y="588"/>
                    </a:lnTo>
                    <a:lnTo>
                      <a:pt x="704" y="583"/>
                    </a:lnTo>
                    <a:lnTo>
                      <a:pt x="712" y="579"/>
                    </a:lnTo>
                    <a:lnTo>
                      <a:pt x="721" y="576"/>
                    </a:lnTo>
                    <a:lnTo>
                      <a:pt x="729" y="573"/>
                    </a:lnTo>
                    <a:lnTo>
                      <a:pt x="739" y="569"/>
                    </a:lnTo>
                    <a:lnTo>
                      <a:pt x="747" y="567"/>
                    </a:lnTo>
                    <a:lnTo>
                      <a:pt x="756" y="562"/>
                    </a:lnTo>
                    <a:lnTo>
                      <a:pt x="764" y="559"/>
                    </a:lnTo>
                    <a:lnTo>
                      <a:pt x="771" y="555"/>
                    </a:lnTo>
                    <a:lnTo>
                      <a:pt x="777" y="553"/>
                    </a:lnTo>
                    <a:lnTo>
                      <a:pt x="781" y="551"/>
                    </a:lnTo>
                    <a:lnTo>
                      <a:pt x="785" y="550"/>
                    </a:lnTo>
                    <a:lnTo>
                      <a:pt x="789" y="547"/>
                    </a:lnTo>
                    <a:lnTo>
                      <a:pt x="793" y="545"/>
                    </a:lnTo>
                    <a:lnTo>
                      <a:pt x="797" y="541"/>
                    </a:lnTo>
                    <a:lnTo>
                      <a:pt x="803" y="537"/>
                    </a:lnTo>
                    <a:lnTo>
                      <a:pt x="810" y="531"/>
                    </a:lnTo>
                    <a:lnTo>
                      <a:pt x="818" y="525"/>
                    </a:lnTo>
                    <a:lnTo>
                      <a:pt x="827" y="518"/>
                    </a:lnTo>
                    <a:lnTo>
                      <a:pt x="839" y="512"/>
                    </a:lnTo>
                    <a:lnTo>
                      <a:pt x="850" y="503"/>
                    </a:lnTo>
                    <a:lnTo>
                      <a:pt x="863" y="494"/>
                    </a:lnTo>
                    <a:lnTo>
                      <a:pt x="877" y="485"/>
                    </a:lnTo>
                    <a:lnTo>
                      <a:pt x="891" y="476"/>
                    </a:lnTo>
                    <a:lnTo>
                      <a:pt x="906" y="465"/>
                    </a:lnTo>
                    <a:lnTo>
                      <a:pt x="920" y="455"/>
                    </a:lnTo>
                    <a:lnTo>
                      <a:pt x="934" y="444"/>
                    </a:lnTo>
                    <a:lnTo>
                      <a:pt x="949" y="432"/>
                    </a:lnTo>
                    <a:lnTo>
                      <a:pt x="964" y="421"/>
                    </a:lnTo>
                    <a:lnTo>
                      <a:pt x="978" y="408"/>
                    </a:lnTo>
                    <a:lnTo>
                      <a:pt x="992" y="396"/>
                    </a:lnTo>
                    <a:lnTo>
                      <a:pt x="1006" y="384"/>
                    </a:lnTo>
                    <a:lnTo>
                      <a:pt x="1015" y="374"/>
                    </a:lnTo>
                    <a:lnTo>
                      <a:pt x="1023" y="366"/>
                    </a:lnTo>
                    <a:lnTo>
                      <a:pt x="1029" y="357"/>
                    </a:lnTo>
                    <a:lnTo>
                      <a:pt x="1034" y="345"/>
                    </a:lnTo>
                    <a:lnTo>
                      <a:pt x="1040" y="319"/>
                    </a:lnTo>
                    <a:lnTo>
                      <a:pt x="1044" y="294"/>
                    </a:lnTo>
                    <a:lnTo>
                      <a:pt x="1044" y="271"/>
                    </a:lnTo>
                    <a:lnTo>
                      <a:pt x="1040" y="248"/>
                    </a:lnTo>
                    <a:lnTo>
                      <a:pt x="1035" y="226"/>
                    </a:lnTo>
                    <a:lnTo>
                      <a:pt x="1026" y="204"/>
                    </a:lnTo>
                    <a:lnTo>
                      <a:pt x="1014" y="181"/>
                    </a:lnTo>
                    <a:lnTo>
                      <a:pt x="999" y="159"/>
                    </a:lnTo>
                    <a:lnTo>
                      <a:pt x="990" y="145"/>
                    </a:lnTo>
                    <a:lnTo>
                      <a:pt x="975" y="125"/>
                    </a:lnTo>
                    <a:lnTo>
                      <a:pt x="956" y="99"/>
                    </a:lnTo>
                    <a:lnTo>
                      <a:pt x="937" y="73"/>
                    </a:lnTo>
                    <a:lnTo>
                      <a:pt x="918" y="46"/>
                    </a:lnTo>
                    <a:lnTo>
                      <a:pt x="903" y="23"/>
                    </a:lnTo>
                    <a:lnTo>
                      <a:pt x="893" y="8"/>
                    </a:lnTo>
                    <a:lnTo>
                      <a:pt x="888" y="1"/>
                    </a:lnTo>
                    <a:lnTo>
                      <a:pt x="886" y="8"/>
                    </a:lnTo>
                    <a:lnTo>
                      <a:pt x="881" y="28"/>
                    </a:lnTo>
                    <a:lnTo>
                      <a:pt x="873" y="53"/>
                    </a:lnTo>
                    <a:lnTo>
                      <a:pt x="865" y="83"/>
                    </a:lnTo>
                    <a:lnTo>
                      <a:pt x="856" y="113"/>
                    </a:lnTo>
                    <a:lnTo>
                      <a:pt x="849" y="140"/>
                    </a:lnTo>
                    <a:lnTo>
                      <a:pt x="843" y="158"/>
                    </a:lnTo>
                    <a:lnTo>
                      <a:pt x="842" y="165"/>
                    </a:lnTo>
                    <a:lnTo>
                      <a:pt x="861" y="167"/>
                    </a:lnTo>
                    <a:lnTo>
                      <a:pt x="878" y="174"/>
                    </a:lnTo>
                    <a:lnTo>
                      <a:pt x="893" y="183"/>
                    </a:lnTo>
                    <a:lnTo>
                      <a:pt x="906" y="195"/>
                    </a:lnTo>
                    <a:lnTo>
                      <a:pt x="916" y="209"/>
                    </a:lnTo>
                    <a:lnTo>
                      <a:pt x="923" y="222"/>
                    </a:lnTo>
                    <a:lnTo>
                      <a:pt x="928" y="235"/>
                    </a:lnTo>
                    <a:lnTo>
                      <a:pt x="930" y="248"/>
                    </a:lnTo>
                    <a:lnTo>
                      <a:pt x="928" y="263"/>
                    </a:lnTo>
                    <a:lnTo>
                      <a:pt x="922" y="279"/>
                    </a:lnTo>
                    <a:lnTo>
                      <a:pt x="911" y="296"/>
                    </a:lnTo>
                    <a:lnTo>
                      <a:pt x="898" y="312"/>
                    </a:lnTo>
                    <a:lnTo>
                      <a:pt x="881" y="328"/>
                    </a:lnTo>
                    <a:lnTo>
                      <a:pt x="864" y="342"/>
                    </a:lnTo>
                    <a:lnTo>
                      <a:pt x="846" y="355"/>
                    </a:lnTo>
                    <a:lnTo>
                      <a:pt x="828" y="364"/>
                    </a:lnTo>
                    <a:lnTo>
                      <a:pt x="820" y="369"/>
                    </a:lnTo>
                    <a:lnTo>
                      <a:pt x="812" y="373"/>
                    </a:lnTo>
                    <a:lnTo>
                      <a:pt x="805" y="378"/>
                    </a:lnTo>
                    <a:lnTo>
                      <a:pt x="800" y="381"/>
                    </a:lnTo>
                    <a:lnTo>
                      <a:pt x="794" y="386"/>
                    </a:lnTo>
                    <a:lnTo>
                      <a:pt x="787" y="389"/>
                    </a:lnTo>
                    <a:lnTo>
                      <a:pt x="780" y="393"/>
                    </a:lnTo>
                    <a:lnTo>
                      <a:pt x="773" y="395"/>
                    </a:lnTo>
                    <a:lnTo>
                      <a:pt x="756" y="400"/>
                    </a:lnTo>
                    <a:lnTo>
                      <a:pt x="740" y="403"/>
                    </a:lnTo>
                    <a:lnTo>
                      <a:pt x="721" y="407"/>
                    </a:lnTo>
                    <a:lnTo>
                      <a:pt x="704" y="410"/>
                    </a:lnTo>
                    <a:lnTo>
                      <a:pt x="687" y="414"/>
                    </a:lnTo>
                    <a:lnTo>
                      <a:pt x="671" y="417"/>
                    </a:lnTo>
                    <a:lnTo>
                      <a:pt x="656" y="422"/>
                    </a:lnTo>
                    <a:lnTo>
                      <a:pt x="641" y="426"/>
                    </a:lnTo>
                    <a:lnTo>
                      <a:pt x="627" y="432"/>
                    </a:lnTo>
                    <a:lnTo>
                      <a:pt x="614" y="438"/>
                    </a:lnTo>
                    <a:lnTo>
                      <a:pt x="603" y="442"/>
                    </a:lnTo>
                    <a:lnTo>
                      <a:pt x="591" y="447"/>
                    </a:lnTo>
                    <a:lnTo>
                      <a:pt x="581" y="454"/>
                    </a:lnTo>
                    <a:lnTo>
                      <a:pt x="570" y="461"/>
                    </a:lnTo>
                    <a:lnTo>
                      <a:pt x="560" y="469"/>
                    </a:lnTo>
                    <a:lnTo>
                      <a:pt x="550" y="479"/>
                    </a:lnTo>
                    <a:lnTo>
                      <a:pt x="544" y="485"/>
                    </a:lnTo>
                    <a:lnTo>
                      <a:pt x="537" y="492"/>
                    </a:lnTo>
                    <a:lnTo>
                      <a:pt x="530" y="499"/>
                    </a:lnTo>
                    <a:lnTo>
                      <a:pt x="524" y="506"/>
                    </a:lnTo>
                    <a:lnTo>
                      <a:pt x="519" y="513"/>
                    </a:lnTo>
                    <a:lnTo>
                      <a:pt x="515" y="521"/>
                    </a:lnTo>
                    <a:lnTo>
                      <a:pt x="513" y="529"/>
                    </a:lnTo>
                    <a:lnTo>
                      <a:pt x="514" y="536"/>
                    </a:lnTo>
                    <a:lnTo>
                      <a:pt x="516" y="540"/>
                    </a:lnTo>
                    <a:lnTo>
                      <a:pt x="521" y="543"/>
                    </a:lnTo>
                    <a:lnTo>
                      <a:pt x="525" y="544"/>
                    </a:lnTo>
                    <a:lnTo>
                      <a:pt x="531" y="543"/>
                    </a:lnTo>
                    <a:lnTo>
                      <a:pt x="538" y="541"/>
                    </a:lnTo>
                    <a:lnTo>
                      <a:pt x="545" y="539"/>
                    </a:lnTo>
                    <a:lnTo>
                      <a:pt x="552" y="538"/>
                    </a:lnTo>
                    <a:lnTo>
                      <a:pt x="559" y="537"/>
                    </a:lnTo>
                    <a:lnTo>
                      <a:pt x="564" y="547"/>
                    </a:lnTo>
                    <a:lnTo>
                      <a:pt x="572" y="567"/>
                    </a:lnTo>
                    <a:lnTo>
                      <a:pt x="578" y="591"/>
                    </a:lnTo>
                    <a:lnTo>
                      <a:pt x="581" y="608"/>
                    </a:lnTo>
                    <a:lnTo>
                      <a:pt x="578" y="636"/>
                    </a:lnTo>
                    <a:lnTo>
                      <a:pt x="573" y="661"/>
                    </a:lnTo>
                    <a:lnTo>
                      <a:pt x="565" y="689"/>
                    </a:lnTo>
                    <a:lnTo>
                      <a:pt x="554" y="720"/>
                    </a:lnTo>
                    <a:lnTo>
                      <a:pt x="549" y="738"/>
                    </a:lnTo>
                    <a:lnTo>
                      <a:pt x="544" y="756"/>
                    </a:lnTo>
                    <a:lnTo>
                      <a:pt x="538" y="771"/>
                    </a:lnTo>
                    <a:lnTo>
                      <a:pt x="532" y="784"/>
                    </a:lnTo>
                    <a:lnTo>
                      <a:pt x="523" y="796"/>
                    </a:lnTo>
                    <a:lnTo>
                      <a:pt x="511" y="803"/>
                    </a:lnTo>
                    <a:lnTo>
                      <a:pt x="494" y="807"/>
                    </a:lnTo>
                    <a:lnTo>
                      <a:pt x="472" y="809"/>
                    </a:lnTo>
                    <a:lnTo>
                      <a:pt x="470" y="810"/>
                    </a:lnTo>
                    <a:lnTo>
                      <a:pt x="464" y="814"/>
                    </a:lnTo>
                    <a:lnTo>
                      <a:pt x="456" y="822"/>
                    </a:lnTo>
                    <a:lnTo>
                      <a:pt x="446" y="833"/>
                    </a:lnTo>
                    <a:lnTo>
                      <a:pt x="433" y="848"/>
                    </a:lnTo>
                    <a:lnTo>
                      <a:pt x="421" y="866"/>
                    </a:lnTo>
                    <a:lnTo>
                      <a:pt x="408" y="889"/>
                    </a:lnTo>
                    <a:lnTo>
                      <a:pt x="395" y="916"/>
                    </a:lnTo>
                    <a:lnTo>
                      <a:pt x="387" y="936"/>
                    </a:lnTo>
                    <a:lnTo>
                      <a:pt x="381" y="959"/>
                    </a:lnTo>
                    <a:lnTo>
                      <a:pt x="379" y="984"/>
                    </a:lnTo>
                    <a:lnTo>
                      <a:pt x="379" y="1008"/>
                    </a:lnTo>
                    <a:lnTo>
                      <a:pt x="378" y="1009"/>
                    </a:lnTo>
                    <a:lnTo>
                      <a:pt x="375" y="1010"/>
                    </a:lnTo>
                    <a:lnTo>
                      <a:pt x="370" y="1011"/>
                    </a:lnTo>
                    <a:lnTo>
                      <a:pt x="363" y="1011"/>
                    </a:lnTo>
                    <a:lnTo>
                      <a:pt x="361" y="1008"/>
                    </a:lnTo>
                    <a:lnTo>
                      <a:pt x="357" y="1004"/>
                    </a:lnTo>
                    <a:lnTo>
                      <a:pt x="352" y="1002"/>
                    </a:lnTo>
                    <a:lnTo>
                      <a:pt x="346" y="1001"/>
                    </a:lnTo>
                    <a:lnTo>
                      <a:pt x="339" y="1000"/>
                    </a:lnTo>
                    <a:lnTo>
                      <a:pt x="333" y="999"/>
                    </a:lnTo>
                    <a:lnTo>
                      <a:pt x="327" y="999"/>
                    </a:lnTo>
                    <a:lnTo>
                      <a:pt x="322" y="999"/>
                    </a:lnTo>
                    <a:lnTo>
                      <a:pt x="322" y="1006"/>
                    </a:lnTo>
                    <a:lnTo>
                      <a:pt x="320" y="1012"/>
                    </a:lnTo>
                    <a:lnTo>
                      <a:pt x="318" y="1018"/>
                    </a:lnTo>
                    <a:lnTo>
                      <a:pt x="318" y="1026"/>
                    </a:lnTo>
                    <a:lnTo>
                      <a:pt x="315" y="1034"/>
                    </a:lnTo>
                    <a:lnTo>
                      <a:pt x="308" y="1037"/>
                    </a:lnTo>
                    <a:lnTo>
                      <a:pt x="301" y="1034"/>
                    </a:lnTo>
                    <a:lnTo>
                      <a:pt x="294" y="1029"/>
                    </a:lnTo>
                    <a:lnTo>
                      <a:pt x="292" y="1017"/>
                    </a:lnTo>
                    <a:lnTo>
                      <a:pt x="296" y="1004"/>
                    </a:lnTo>
                    <a:lnTo>
                      <a:pt x="303" y="995"/>
                    </a:lnTo>
                    <a:lnTo>
                      <a:pt x="314" y="992"/>
                    </a:lnTo>
                    <a:lnTo>
                      <a:pt x="327" y="991"/>
                    </a:lnTo>
                    <a:lnTo>
                      <a:pt x="338" y="984"/>
                    </a:lnTo>
                    <a:lnTo>
                      <a:pt x="343" y="973"/>
                    </a:lnTo>
                    <a:lnTo>
                      <a:pt x="348" y="959"/>
                    </a:lnTo>
                    <a:lnTo>
                      <a:pt x="352" y="942"/>
                    </a:lnTo>
                    <a:lnTo>
                      <a:pt x="353" y="923"/>
                    </a:lnTo>
                    <a:lnTo>
                      <a:pt x="356" y="901"/>
                    </a:lnTo>
                    <a:lnTo>
                      <a:pt x="360" y="879"/>
                    </a:lnTo>
                    <a:lnTo>
                      <a:pt x="366" y="845"/>
                    </a:lnTo>
                    <a:lnTo>
                      <a:pt x="372" y="819"/>
                    </a:lnTo>
                    <a:lnTo>
                      <a:pt x="377" y="796"/>
                    </a:lnTo>
                    <a:lnTo>
                      <a:pt x="383" y="776"/>
                    </a:lnTo>
                    <a:lnTo>
                      <a:pt x="388" y="758"/>
                    </a:lnTo>
                    <a:lnTo>
                      <a:pt x="394" y="742"/>
                    </a:lnTo>
                    <a:lnTo>
                      <a:pt x="402" y="725"/>
                    </a:lnTo>
                    <a:lnTo>
                      <a:pt x="411" y="705"/>
                    </a:lnTo>
                    <a:lnTo>
                      <a:pt x="418" y="691"/>
                    </a:lnTo>
                    <a:lnTo>
                      <a:pt x="425" y="677"/>
                    </a:lnTo>
                    <a:lnTo>
                      <a:pt x="431" y="664"/>
                    </a:lnTo>
                    <a:lnTo>
                      <a:pt x="438" y="649"/>
                    </a:lnTo>
                    <a:lnTo>
                      <a:pt x="443" y="636"/>
                    </a:lnTo>
                    <a:lnTo>
                      <a:pt x="447" y="622"/>
                    </a:lnTo>
                    <a:lnTo>
                      <a:pt x="451" y="609"/>
                    </a:lnTo>
                    <a:lnTo>
                      <a:pt x="453" y="597"/>
                    </a:lnTo>
                    <a:lnTo>
                      <a:pt x="455" y="594"/>
                    </a:lnTo>
                    <a:lnTo>
                      <a:pt x="459" y="594"/>
                    </a:lnTo>
                    <a:lnTo>
                      <a:pt x="461" y="597"/>
                    </a:lnTo>
                    <a:lnTo>
                      <a:pt x="463" y="597"/>
                    </a:lnTo>
                    <a:lnTo>
                      <a:pt x="477" y="612"/>
                    </a:lnTo>
                    <a:lnTo>
                      <a:pt x="493" y="624"/>
                    </a:lnTo>
                    <a:lnTo>
                      <a:pt x="508" y="636"/>
                    </a:lnTo>
                    <a:lnTo>
                      <a:pt x="523" y="644"/>
                    </a:lnTo>
                    <a:lnTo>
                      <a:pt x="537" y="650"/>
                    </a:lnTo>
                    <a:lnTo>
                      <a:pt x="550" y="652"/>
                    </a:lnTo>
                    <a:lnTo>
                      <a:pt x="559" y="651"/>
                    </a:lnTo>
                    <a:lnTo>
                      <a:pt x="567" y="647"/>
                    </a:lnTo>
                    <a:lnTo>
                      <a:pt x="566" y="632"/>
                    </a:lnTo>
                    <a:lnTo>
                      <a:pt x="561" y="620"/>
                    </a:lnTo>
                    <a:lnTo>
                      <a:pt x="554" y="608"/>
                    </a:lnTo>
                    <a:lnTo>
                      <a:pt x="544" y="597"/>
                    </a:lnTo>
                    <a:lnTo>
                      <a:pt x="536" y="588"/>
                    </a:lnTo>
                    <a:lnTo>
                      <a:pt x="528" y="579"/>
                    </a:lnTo>
                    <a:lnTo>
                      <a:pt x="521" y="571"/>
                    </a:lnTo>
                    <a:lnTo>
                      <a:pt x="514" y="564"/>
                    </a:lnTo>
                    <a:lnTo>
                      <a:pt x="507" y="559"/>
                    </a:lnTo>
                    <a:lnTo>
                      <a:pt x="498" y="556"/>
                    </a:lnTo>
                    <a:lnTo>
                      <a:pt x="489" y="555"/>
                    </a:lnTo>
                    <a:lnTo>
                      <a:pt x="477" y="558"/>
                    </a:lnTo>
                    <a:lnTo>
                      <a:pt x="476" y="558"/>
                    </a:lnTo>
                    <a:lnTo>
                      <a:pt x="475" y="560"/>
                    </a:lnTo>
                    <a:lnTo>
                      <a:pt x="471" y="562"/>
                    </a:lnTo>
                    <a:lnTo>
                      <a:pt x="469" y="566"/>
                    </a:lnTo>
                    <a:lnTo>
                      <a:pt x="466" y="568"/>
                    </a:lnTo>
                    <a:lnTo>
                      <a:pt x="461" y="568"/>
                    </a:lnTo>
                    <a:lnTo>
                      <a:pt x="458" y="567"/>
                    </a:lnTo>
                    <a:lnTo>
                      <a:pt x="456" y="566"/>
                    </a:lnTo>
                    <a:lnTo>
                      <a:pt x="460" y="548"/>
                    </a:lnTo>
                    <a:lnTo>
                      <a:pt x="466" y="530"/>
                    </a:lnTo>
                    <a:lnTo>
                      <a:pt x="471" y="513"/>
                    </a:lnTo>
                    <a:lnTo>
                      <a:pt x="476" y="501"/>
                    </a:lnTo>
                    <a:lnTo>
                      <a:pt x="484" y="498"/>
                    </a:lnTo>
                    <a:lnTo>
                      <a:pt x="494" y="490"/>
                    </a:lnTo>
                    <a:lnTo>
                      <a:pt x="506" y="480"/>
                    </a:lnTo>
                    <a:lnTo>
                      <a:pt x="519" y="468"/>
                    </a:lnTo>
                    <a:lnTo>
                      <a:pt x="532" y="454"/>
                    </a:lnTo>
                    <a:lnTo>
                      <a:pt x="545" y="440"/>
                    </a:lnTo>
                    <a:lnTo>
                      <a:pt x="559" y="426"/>
                    </a:lnTo>
                    <a:lnTo>
                      <a:pt x="570" y="414"/>
                    </a:lnTo>
                    <a:lnTo>
                      <a:pt x="578" y="406"/>
                    </a:lnTo>
                    <a:lnTo>
                      <a:pt x="592" y="391"/>
                    </a:lnTo>
                    <a:lnTo>
                      <a:pt x="611" y="373"/>
                    </a:lnTo>
                    <a:lnTo>
                      <a:pt x="633" y="353"/>
                    </a:lnTo>
                    <a:lnTo>
                      <a:pt x="655" y="332"/>
                    </a:lnTo>
                    <a:lnTo>
                      <a:pt x="676" y="311"/>
                    </a:lnTo>
                    <a:lnTo>
                      <a:pt x="695" y="294"/>
                    </a:lnTo>
                    <a:lnTo>
                      <a:pt x="710" y="280"/>
                    </a:lnTo>
                    <a:lnTo>
                      <a:pt x="727" y="264"/>
                    </a:lnTo>
                    <a:lnTo>
                      <a:pt x="746" y="245"/>
                    </a:lnTo>
                    <a:lnTo>
                      <a:pt x="764" y="228"/>
                    </a:lnTo>
                    <a:lnTo>
                      <a:pt x="780" y="211"/>
                    </a:lnTo>
                    <a:lnTo>
                      <a:pt x="795" y="196"/>
                    </a:lnTo>
                    <a:lnTo>
                      <a:pt x="807" y="182"/>
                    </a:lnTo>
                    <a:lnTo>
                      <a:pt x="815" y="172"/>
                    </a:lnTo>
                    <a:lnTo>
                      <a:pt x="818" y="165"/>
                    </a:lnTo>
                    <a:lnTo>
                      <a:pt x="820" y="153"/>
                    </a:lnTo>
                    <a:lnTo>
                      <a:pt x="822" y="140"/>
                    </a:lnTo>
                    <a:lnTo>
                      <a:pt x="824" y="126"/>
                    </a:lnTo>
                    <a:lnTo>
                      <a:pt x="828" y="111"/>
                    </a:lnTo>
                    <a:lnTo>
                      <a:pt x="832" y="99"/>
                    </a:lnTo>
                    <a:lnTo>
                      <a:pt x="839" y="85"/>
                    </a:lnTo>
                    <a:lnTo>
                      <a:pt x="846" y="68"/>
                    </a:lnTo>
                    <a:lnTo>
                      <a:pt x="854" y="50"/>
                    </a:lnTo>
                    <a:lnTo>
                      <a:pt x="861" y="34"/>
                    </a:lnTo>
                    <a:lnTo>
                      <a:pt x="867" y="19"/>
                    </a:lnTo>
                    <a:lnTo>
                      <a:pt x="871" y="7"/>
                    </a:lnTo>
                    <a:lnTo>
                      <a:pt x="87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 name="Freeform 73"/>
              <p:cNvSpPr>
                <a:spLocks/>
              </p:cNvSpPr>
              <p:nvPr/>
            </p:nvSpPr>
            <p:spPr bwMode="auto">
              <a:xfrm>
                <a:off x="3226" y="1292"/>
                <a:ext cx="58" cy="25"/>
              </a:xfrm>
              <a:custGeom>
                <a:avLst/>
                <a:gdLst>
                  <a:gd name="T0" fmla="*/ 0 w 118"/>
                  <a:gd name="T1" fmla="*/ 1 h 49"/>
                  <a:gd name="T2" fmla="*/ 0 w 118"/>
                  <a:gd name="T3" fmla="*/ 1 h 49"/>
                  <a:gd name="T4" fmla="*/ 0 w 118"/>
                  <a:gd name="T5" fmla="*/ 1 h 49"/>
                  <a:gd name="T6" fmla="*/ 0 w 118"/>
                  <a:gd name="T7" fmla="*/ 1 h 49"/>
                  <a:gd name="T8" fmla="*/ 0 w 118"/>
                  <a:gd name="T9" fmla="*/ 1 h 49"/>
                  <a:gd name="T10" fmla="*/ 0 w 118"/>
                  <a:gd name="T11" fmla="*/ 1 h 49"/>
                  <a:gd name="T12" fmla="*/ 0 w 118"/>
                  <a:gd name="T13" fmla="*/ 1 h 49"/>
                  <a:gd name="T14" fmla="*/ 0 w 118"/>
                  <a:gd name="T15" fmla="*/ 1 h 49"/>
                  <a:gd name="T16" fmla="*/ 0 w 118"/>
                  <a:gd name="T17" fmla="*/ 1 h 49"/>
                  <a:gd name="T18" fmla="*/ 0 w 118"/>
                  <a:gd name="T19" fmla="*/ 1 h 49"/>
                  <a:gd name="T20" fmla="*/ 0 w 118"/>
                  <a:gd name="T21" fmla="*/ 1 h 49"/>
                  <a:gd name="T22" fmla="*/ 0 w 118"/>
                  <a:gd name="T23" fmla="*/ 1 h 49"/>
                  <a:gd name="T24" fmla="*/ 0 w 118"/>
                  <a:gd name="T25" fmla="*/ 1 h 49"/>
                  <a:gd name="T26" fmla="*/ 0 w 118"/>
                  <a:gd name="T27" fmla="*/ 1 h 49"/>
                  <a:gd name="T28" fmla="*/ 0 w 118"/>
                  <a:gd name="T29" fmla="*/ 1 h 49"/>
                  <a:gd name="T30" fmla="*/ 0 w 118"/>
                  <a:gd name="T31" fmla="*/ 1 h 49"/>
                  <a:gd name="T32" fmla="*/ 0 w 118"/>
                  <a:gd name="T33" fmla="*/ 1 h 49"/>
                  <a:gd name="T34" fmla="*/ 0 w 118"/>
                  <a:gd name="T35" fmla="*/ 1 h 49"/>
                  <a:gd name="T36" fmla="*/ 0 w 118"/>
                  <a:gd name="T37" fmla="*/ 1 h 49"/>
                  <a:gd name="T38" fmla="*/ 0 w 118"/>
                  <a:gd name="T39" fmla="*/ 1 h 49"/>
                  <a:gd name="T40" fmla="*/ 0 w 118"/>
                  <a:gd name="T41" fmla="*/ 1 h 49"/>
                  <a:gd name="T42" fmla="*/ 0 w 118"/>
                  <a:gd name="T43" fmla="*/ 1 h 49"/>
                  <a:gd name="T44" fmla="*/ 0 w 118"/>
                  <a:gd name="T45" fmla="*/ 1 h 49"/>
                  <a:gd name="T46" fmla="*/ 0 w 118"/>
                  <a:gd name="T47" fmla="*/ 0 h 49"/>
                  <a:gd name="T48" fmla="*/ 0 w 118"/>
                  <a:gd name="T49" fmla="*/ 0 h 49"/>
                  <a:gd name="T50" fmla="*/ 0 w 118"/>
                  <a:gd name="T51" fmla="*/ 1 h 49"/>
                  <a:gd name="T52" fmla="*/ 0 w 118"/>
                  <a:gd name="T53" fmla="*/ 1 h 49"/>
                  <a:gd name="T54" fmla="*/ 0 w 118"/>
                  <a:gd name="T55" fmla="*/ 1 h 49"/>
                  <a:gd name="T56" fmla="*/ 0 w 118"/>
                  <a:gd name="T57" fmla="*/ 1 h 49"/>
                  <a:gd name="T58" fmla="*/ 0 w 118"/>
                  <a:gd name="T59" fmla="*/ 1 h 49"/>
                  <a:gd name="T60" fmla="*/ 0 w 118"/>
                  <a:gd name="T61" fmla="*/ 1 h 49"/>
                  <a:gd name="T62" fmla="*/ 0 w 118"/>
                  <a:gd name="T63" fmla="*/ 1 h 49"/>
                  <a:gd name="T64" fmla="*/ 0 w 118"/>
                  <a:gd name="T65" fmla="*/ 1 h 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8"/>
                  <a:gd name="T100" fmla="*/ 0 h 49"/>
                  <a:gd name="T101" fmla="*/ 118 w 118"/>
                  <a:gd name="T102" fmla="*/ 49 h 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8" h="49">
                    <a:moveTo>
                      <a:pt x="0" y="35"/>
                    </a:moveTo>
                    <a:lnTo>
                      <a:pt x="7" y="33"/>
                    </a:lnTo>
                    <a:lnTo>
                      <a:pt x="16" y="33"/>
                    </a:lnTo>
                    <a:lnTo>
                      <a:pt x="27" y="34"/>
                    </a:lnTo>
                    <a:lnTo>
                      <a:pt x="36" y="36"/>
                    </a:lnTo>
                    <a:lnTo>
                      <a:pt x="46" y="39"/>
                    </a:lnTo>
                    <a:lnTo>
                      <a:pt x="57" y="42"/>
                    </a:lnTo>
                    <a:lnTo>
                      <a:pt x="65" y="46"/>
                    </a:lnTo>
                    <a:lnTo>
                      <a:pt x="72" y="49"/>
                    </a:lnTo>
                    <a:lnTo>
                      <a:pt x="75" y="49"/>
                    </a:lnTo>
                    <a:lnTo>
                      <a:pt x="82" y="46"/>
                    </a:lnTo>
                    <a:lnTo>
                      <a:pt x="90" y="41"/>
                    </a:lnTo>
                    <a:lnTo>
                      <a:pt x="98" y="35"/>
                    </a:lnTo>
                    <a:lnTo>
                      <a:pt x="106" y="31"/>
                    </a:lnTo>
                    <a:lnTo>
                      <a:pt x="113" y="25"/>
                    </a:lnTo>
                    <a:lnTo>
                      <a:pt x="117" y="21"/>
                    </a:lnTo>
                    <a:lnTo>
                      <a:pt x="118" y="19"/>
                    </a:lnTo>
                    <a:lnTo>
                      <a:pt x="112" y="17"/>
                    </a:lnTo>
                    <a:lnTo>
                      <a:pt x="102" y="15"/>
                    </a:lnTo>
                    <a:lnTo>
                      <a:pt x="89" y="11"/>
                    </a:lnTo>
                    <a:lnTo>
                      <a:pt x="75" y="8"/>
                    </a:lnTo>
                    <a:lnTo>
                      <a:pt x="62" y="4"/>
                    </a:lnTo>
                    <a:lnTo>
                      <a:pt x="51" y="2"/>
                    </a:lnTo>
                    <a:lnTo>
                      <a:pt x="43" y="0"/>
                    </a:lnTo>
                    <a:lnTo>
                      <a:pt x="39" y="0"/>
                    </a:lnTo>
                    <a:lnTo>
                      <a:pt x="37" y="1"/>
                    </a:lnTo>
                    <a:lnTo>
                      <a:pt x="32" y="4"/>
                    </a:lnTo>
                    <a:lnTo>
                      <a:pt x="27" y="8"/>
                    </a:lnTo>
                    <a:lnTo>
                      <a:pt x="20" y="13"/>
                    </a:lnTo>
                    <a:lnTo>
                      <a:pt x="14" y="19"/>
                    </a:lnTo>
                    <a:lnTo>
                      <a:pt x="7" y="25"/>
                    </a:lnTo>
                    <a:lnTo>
                      <a:pt x="3" y="31"/>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5" name="Freeform 74"/>
              <p:cNvSpPr>
                <a:spLocks/>
              </p:cNvSpPr>
              <p:nvPr/>
            </p:nvSpPr>
            <p:spPr bwMode="auto">
              <a:xfrm>
                <a:off x="3596" y="739"/>
                <a:ext cx="24" cy="83"/>
              </a:xfrm>
              <a:custGeom>
                <a:avLst/>
                <a:gdLst>
                  <a:gd name="T0" fmla="*/ 1 w 48"/>
                  <a:gd name="T1" fmla="*/ 1 h 166"/>
                  <a:gd name="T2" fmla="*/ 1 w 48"/>
                  <a:gd name="T3" fmla="*/ 1 h 166"/>
                  <a:gd name="T4" fmla="*/ 1 w 48"/>
                  <a:gd name="T5" fmla="*/ 0 h 166"/>
                  <a:gd name="T6" fmla="*/ 1 w 48"/>
                  <a:gd name="T7" fmla="*/ 1 h 166"/>
                  <a:gd name="T8" fmla="*/ 1 w 48"/>
                  <a:gd name="T9" fmla="*/ 1 h 166"/>
                  <a:gd name="T10" fmla="*/ 1 w 48"/>
                  <a:gd name="T11" fmla="*/ 1 h 166"/>
                  <a:gd name="T12" fmla="*/ 1 w 48"/>
                  <a:gd name="T13" fmla="*/ 1 h 166"/>
                  <a:gd name="T14" fmla="*/ 1 w 48"/>
                  <a:gd name="T15" fmla="*/ 1 h 166"/>
                  <a:gd name="T16" fmla="*/ 1 w 48"/>
                  <a:gd name="T17" fmla="*/ 1 h 166"/>
                  <a:gd name="T18" fmla="*/ 1 w 48"/>
                  <a:gd name="T19" fmla="*/ 1 h 166"/>
                  <a:gd name="T20" fmla="*/ 1 w 48"/>
                  <a:gd name="T21" fmla="*/ 1 h 166"/>
                  <a:gd name="T22" fmla="*/ 1 w 48"/>
                  <a:gd name="T23" fmla="*/ 1 h 166"/>
                  <a:gd name="T24" fmla="*/ 1 w 48"/>
                  <a:gd name="T25" fmla="*/ 1 h 166"/>
                  <a:gd name="T26" fmla="*/ 0 w 48"/>
                  <a:gd name="T27" fmla="*/ 1 h 166"/>
                  <a:gd name="T28" fmla="*/ 0 w 48"/>
                  <a:gd name="T29" fmla="*/ 1 h 166"/>
                  <a:gd name="T30" fmla="*/ 1 w 48"/>
                  <a:gd name="T31" fmla="*/ 1 h 166"/>
                  <a:gd name="T32" fmla="*/ 1 w 48"/>
                  <a:gd name="T33" fmla="*/ 1 h 166"/>
                  <a:gd name="T34" fmla="*/ 1 w 48"/>
                  <a:gd name="T35" fmla="*/ 1 h 166"/>
                  <a:gd name="T36" fmla="*/ 1 w 48"/>
                  <a:gd name="T37" fmla="*/ 1 h 166"/>
                  <a:gd name="T38" fmla="*/ 1 w 48"/>
                  <a:gd name="T39" fmla="*/ 1 h 166"/>
                  <a:gd name="T40" fmla="*/ 1 w 48"/>
                  <a:gd name="T41" fmla="*/ 1 h 1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
                  <a:gd name="T64" fmla="*/ 0 h 166"/>
                  <a:gd name="T65" fmla="*/ 48 w 48"/>
                  <a:gd name="T66" fmla="*/ 166 h 1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 h="166">
                    <a:moveTo>
                      <a:pt x="31" y="2"/>
                    </a:moveTo>
                    <a:lnTo>
                      <a:pt x="37" y="1"/>
                    </a:lnTo>
                    <a:lnTo>
                      <a:pt x="41" y="0"/>
                    </a:lnTo>
                    <a:lnTo>
                      <a:pt x="46" y="2"/>
                    </a:lnTo>
                    <a:lnTo>
                      <a:pt x="48" y="6"/>
                    </a:lnTo>
                    <a:lnTo>
                      <a:pt x="47" y="15"/>
                    </a:lnTo>
                    <a:lnTo>
                      <a:pt x="43" y="33"/>
                    </a:lnTo>
                    <a:lnTo>
                      <a:pt x="36" y="59"/>
                    </a:lnTo>
                    <a:lnTo>
                      <a:pt x="29" y="88"/>
                    </a:lnTo>
                    <a:lnTo>
                      <a:pt x="20" y="115"/>
                    </a:lnTo>
                    <a:lnTo>
                      <a:pt x="12" y="139"/>
                    </a:lnTo>
                    <a:lnTo>
                      <a:pt x="6" y="158"/>
                    </a:lnTo>
                    <a:lnTo>
                      <a:pt x="1" y="166"/>
                    </a:lnTo>
                    <a:lnTo>
                      <a:pt x="0" y="161"/>
                    </a:lnTo>
                    <a:lnTo>
                      <a:pt x="0" y="156"/>
                    </a:lnTo>
                    <a:lnTo>
                      <a:pt x="1" y="151"/>
                    </a:lnTo>
                    <a:lnTo>
                      <a:pt x="2" y="145"/>
                    </a:lnTo>
                    <a:lnTo>
                      <a:pt x="5" y="138"/>
                    </a:lnTo>
                    <a:lnTo>
                      <a:pt x="9" y="122"/>
                    </a:lnTo>
                    <a:lnTo>
                      <a:pt x="18" y="81"/>
                    </a:lnTo>
                    <a:lnTo>
                      <a:pt x="3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 name="Freeform 75"/>
              <p:cNvSpPr>
                <a:spLocks/>
              </p:cNvSpPr>
              <p:nvPr/>
            </p:nvSpPr>
            <p:spPr bwMode="auto">
              <a:xfrm>
                <a:off x="3423" y="192"/>
                <a:ext cx="782" cy="396"/>
              </a:xfrm>
              <a:custGeom>
                <a:avLst/>
                <a:gdLst>
                  <a:gd name="T0" fmla="*/ 1 w 1564"/>
                  <a:gd name="T1" fmla="*/ 1 h 792"/>
                  <a:gd name="T2" fmla="*/ 1 w 1564"/>
                  <a:gd name="T3" fmla="*/ 1 h 792"/>
                  <a:gd name="T4" fmla="*/ 1 w 1564"/>
                  <a:gd name="T5" fmla="*/ 1 h 792"/>
                  <a:gd name="T6" fmla="*/ 1 w 1564"/>
                  <a:gd name="T7" fmla="*/ 1 h 792"/>
                  <a:gd name="T8" fmla="*/ 1 w 1564"/>
                  <a:gd name="T9" fmla="*/ 1 h 792"/>
                  <a:gd name="T10" fmla="*/ 1 w 1564"/>
                  <a:gd name="T11" fmla="*/ 1 h 792"/>
                  <a:gd name="T12" fmla="*/ 1 w 1564"/>
                  <a:gd name="T13" fmla="*/ 1 h 792"/>
                  <a:gd name="T14" fmla="*/ 1 w 1564"/>
                  <a:gd name="T15" fmla="*/ 1 h 792"/>
                  <a:gd name="T16" fmla="*/ 1 w 1564"/>
                  <a:gd name="T17" fmla="*/ 1 h 792"/>
                  <a:gd name="T18" fmla="*/ 1 w 1564"/>
                  <a:gd name="T19" fmla="*/ 1 h 792"/>
                  <a:gd name="T20" fmla="*/ 1 w 1564"/>
                  <a:gd name="T21" fmla="*/ 1 h 792"/>
                  <a:gd name="T22" fmla="*/ 1 w 1564"/>
                  <a:gd name="T23" fmla="*/ 1 h 792"/>
                  <a:gd name="T24" fmla="*/ 1 w 1564"/>
                  <a:gd name="T25" fmla="*/ 1 h 792"/>
                  <a:gd name="T26" fmla="*/ 1 w 1564"/>
                  <a:gd name="T27" fmla="*/ 1 h 792"/>
                  <a:gd name="T28" fmla="*/ 1 w 1564"/>
                  <a:gd name="T29" fmla="*/ 1 h 792"/>
                  <a:gd name="T30" fmla="*/ 1 w 1564"/>
                  <a:gd name="T31" fmla="*/ 1 h 792"/>
                  <a:gd name="T32" fmla="*/ 1 w 1564"/>
                  <a:gd name="T33" fmla="*/ 1 h 792"/>
                  <a:gd name="T34" fmla="*/ 1 w 1564"/>
                  <a:gd name="T35" fmla="*/ 1 h 792"/>
                  <a:gd name="T36" fmla="*/ 1 w 1564"/>
                  <a:gd name="T37" fmla="*/ 1 h 792"/>
                  <a:gd name="T38" fmla="*/ 1 w 1564"/>
                  <a:gd name="T39" fmla="*/ 1 h 792"/>
                  <a:gd name="T40" fmla="*/ 1 w 1564"/>
                  <a:gd name="T41" fmla="*/ 1 h 792"/>
                  <a:gd name="T42" fmla="*/ 1 w 1564"/>
                  <a:gd name="T43" fmla="*/ 1 h 792"/>
                  <a:gd name="T44" fmla="*/ 1 w 1564"/>
                  <a:gd name="T45" fmla="*/ 1 h 792"/>
                  <a:gd name="T46" fmla="*/ 1 w 1564"/>
                  <a:gd name="T47" fmla="*/ 1 h 792"/>
                  <a:gd name="T48" fmla="*/ 1 w 1564"/>
                  <a:gd name="T49" fmla="*/ 1 h 792"/>
                  <a:gd name="T50" fmla="*/ 1 w 1564"/>
                  <a:gd name="T51" fmla="*/ 1 h 792"/>
                  <a:gd name="T52" fmla="*/ 1 w 1564"/>
                  <a:gd name="T53" fmla="*/ 1 h 792"/>
                  <a:gd name="T54" fmla="*/ 1 w 1564"/>
                  <a:gd name="T55" fmla="*/ 1 h 792"/>
                  <a:gd name="T56" fmla="*/ 1 w 1564"/>
                  <a:gd name="T57" fmla="*/ 1 h 792"/>
                  <a:gd name="T58" fmla="*/ 1 w 1564"/>
                  <a:gd name="T59" fmla="*/ 1 h 792"/>
                  <a:gd name="T60" fmla="*/ 1 w 1564"/>
                  <a:gd name="T61" fmla="*/ 1 h 792"/>
                  <a:gd name="T62" fmla="*/ 1 w 1564"/>
                  <a:gd name="T63" fmla="*/ 1 h 792"/>
                  <a:gd name="T64" fmla="*/ 1 w 1564"/>
                  <a:gd name="T65" fmla="*/ 1 h 792"/>
                  <a:gd name="T66" fmla="*/ 1 w 1564"/>
                  <a:gd name="T67" fmla="*/ 1 h 792"/>
                  <a:gd name="T68" fmla="*/ 1 w 1564"/>
                  <a:gd name="T69" fmla="*/ 1 h 792"/>
                  <a:gd name="T70" fmla="*/ 1 w 1564"/>
                  <a:gd name="T71" fmla="*/ 1 h 792"/>
                  <a:gd name="T72" fmla="*/ 1 w 1564"/>
                  <a:gd name="T73" fmla="*/ 1 h 792"/>
                  <a:gd name="T74" fmla="*/ 1 w 1564"/>
                  <a:gd name="T75" fmla="*/ 1 h 792"/>
                  <a:gd name="T76" fmla="*/ 1 w 1564"/>
                  <a:gd name="T77" fmla="*/ 1 h 792"/>
                  <a:gd name="T78" fmla="*/ 1 w 1564"/>
                  <a:gd name="T79" fmla="*/ 1 h 792"/>
                  <a:gd name="T80" fmla="*/ 1 w 1564"/>
                  <a:gd name="T81" fmla="*/ 1 h 792"/>
                  <a:gd name="T82" fmla="*/ 1 w 1564"/>
                  <a:gd name="T83" fmla="*/ 1 h 792"/>
                  <a:gd name="T84" fmla="*/ 1 w 1564"/>
                  <a:gd name="T85" fmla="*/ 1 h 792"/>
                  <a:gd name="T86" fmla="*/ 1 w 1564"/>
                  <a:gd name="T87" fmla="*/ 1 h 792"/>
                  <a:gd name="T88" fmla="*/ 1 w 1564"/>
                  <a:gd name="T89" fmla="*/ 1 h 792"/>
                  <a:gd name="T90" fmla="*/ 1 w 1564"/>
                  <a:gd name="T91" fmla="*/ 0 h 792"/>
                  <a:gd name="T92" fmla="*/ 1 w 1564"/>
                  <a:gd name="T93" fmla="*/ 1 h 792"/>
                  <a:gd name="T94" fmla="*/ 1 w 1564"/>
                  <a:gd name="T95" fmla="*/ 1 h 792"/>
                  <a:gd name="T96" fmla="*/ 1 w 1564"/>
                  <a:gd name="T97" fmla="*/ 1 h 792"/>
                  <a:gd name="T98" fmla="*/ 1 w 1564"/>
                  <a:gd name="T99" fmla="*/ 1 h 792"/>
                  <a:gd name="T100" fmla="*/ 1 w 1564"/>
                  <a:gd name="T101" fmla="*/ 1 h 792"/>
                  <a:gd name="T102" fmla="*/ 1 w 1564"/>
                  <a:gd name="T103" fmla="*/ 1 h 792"/>
                  <a:gd name="T104" fmla="*/ 1 w 1564"/>
                  <a:gd name="T105" fmla="*/ 1 h 792"/>
                  <a:gd name="T106" fmla="*/ 1 w 1564"/>
                  <a:gd name="T107" fmla="*/ 1 h 792"/>
                  <a:gd name="T108" fmla="*/ 1 w 1564"/>
                  <a:gd name="T109" fmla="*/ 1 h 792"/>
                  <a:gd name="T110" fmla="*/ 1 w 1564"/>
                  <a:gd name="T111" fmla="*/ 1 h 792"/>
                  <a:gd name="T112" fmla="*/ 1 w 1564"/>
                  <a:gd name="T113" fmla="*/ 1 h 792"/>
                  <a:gd name="T114" fmla="*/ 1 w 1564"/>
                  <a:gd name="T115" fmla="*/ 1 h 792"/>
                  <a:gd name="T116" fmla="*/ 1 w 1564"/>
                  <a:gd name="T117" fmla="*/ 1 h 792"/>
                  <a:gd name="T118" fmla="*/ 1 w 1564"/>
                  <a:gd name="T119" fmla="*/ 1 h 792"/>
                  <a:gd name="T120" fmla="*/ 1 w 1564"/>
                  <a:gd name="T121" fmla="*/ 1 h 792"/>
                  <a:gd name="T122" fmla="*/ 1 w 1564"/>
                  <a:gd name="T123" fmla="*/ 1 h 79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64"/>
                  <a:gd name="T187" fmla="*/ 0 h 792"/>
                  <a:gd name="T188" fmla="*/ 1564 w 1564"/>
                  <a:gd name="T189" fmla="*/ 792 h 79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64" h="792">
                    <a:moveTo>
                      <a:pt x="718" y="714"/>
                    </a:moveTo>
                    <a:lnTo>
                      <a:pt x="722" y="708"/>
                    </a:lnTo>
                    <a:lnTo>
                      <a:pt x="726" y="704"/>
                    </a:lnTo>
                    <a:lnTo>
                      <a:pt x="732" y="700"/>
                    </a:lnTo>
                    <a:lnTo>
                      <a:pt x="739" y="699"/>
                    </a:lnTo>
                    <a:lnTo>
                      <a:pt x="746" y="698"/>
                    </a:lnTo>
                    <a:lnTo>
                      <a:pt x="753" y="698"/>
                    </a:lnTo>
                    <a:lnTo>
                      <a:pt x="761" y="699"/>
                    </a:lnTo>
                    <a:lnTo>
                      <a:pt x="769" y="699"/>
                    </a:lnTo>
                    <a:lnTo>
                      <a:pt x="777" y="699"/>
                    </a:lnTo>
                    <a:lnTo>
                      <a:pt x="785" y="699"/>
                    </a:lnTo>
                    <a:lnTo>
                      <a:pt x="793" y="700"/>
                    </a:lnTo>
                    <a:lnTo>
                      <a:pt x="801" y="700"/>
                    </a:lnTo>
                    <a:lnTo>
                      <a:pt x="808" y="700"/>
                    </a:lnTo>
                    <a:lnTo>
                      <a:pt x="816" y="700"/>
                    </a:lnTo>
                    <a:lnTo>
                      <a:pt x="824" y="700"/>
                    </a:lnTo>
                    <a:lnTo>
                      <a:pt x="832" y="701"/>
                    </a:lnTo>
                    <a:lnTo>
                      <a:pt x="846" y="705"/>
                    </a:lnTo>
                    <a:lnTo>
                      <a:pt x="858" y="708"/>
                    </a:lnTo>
                    <a:lnTo>
                      <a:pt x="868" y="713"/>
                    </a:lnTo>
                    <a:lnTo>
                      <a:pt x="877" y="719"/>
                    </a:lnTo>
                    <a:lnTo>
                      <a:pt x="885" y="724"/>
                    </a:lnTo>
                    <a:lnTo>
                      <a:pt x="896" y="729"/>
                    </a:lnTo>
                    <a:lnTo>
                      <a:pt x="907" y="734"/>
                    </a:lnTo>
                    <a:lnTo>
                      <a:pt x="921" y="738"/>
                    </a:lnTo>
                    <a:lnTo>
                      <a:pt x="937" y="740"/>
                    </a:lnTo>
                    <a:lnTo>
                      <a:pt x="952" y="742"/>
                    </a:lnTo>
                    <a:lnTo>
                      <a:pt x="967" y="742"/>
                    </a:lnTo>
                    <a:lnTo>
                      <a:pt x="982" y="742"/>
                    </a:lnTo>
                    <a:lnTo>
                      <a:pt x="996" y="742"/>
                    </a:lnTo>
                    <a:lnTo>
                      <a:pt x="1011" y="742"/>
                    </a:lnTo>
                    <a:lnTo>
                      <a:pt x="1026" y="743"/>
                    </a:lnTo>
                    <a:lnTo>
                      <a:pt x="1042" y="745"/>
                    </a:lnTo>
                    <a:lnTo>
                      <a:pt x="1057" y="750"/>
                    </a:lnTo>
                    <a:lnTo>
                      <a:pt x="1071" y="754"/>
                    </a:lnTo>
                    <a:lnTo>
                      <a:pt x="1085" y="760"/>
                    </a:lnTo>
                    <a:lnTo>
                      <a:pt x="1097" y="765"/>
                    </a:lnTo>
                    <a:lnTo>
                      <a:pt x="1110" y="768"/>
                    </a:lnTo>
                    <a:lnTo>
                      <a:pt x="1123" y="769"/>
                    </a:lnTo>
                    <a:lnTo>
                      <a:pt x="1134" y="767"/>
                    </a:lnTo>
                    <a:lnTo>
                      <a:pt x="1147" y="760"/>
                    </a:lnTo>
                    <a:lnTo>
                      <a:pt x="1150" y="759"/>
                    </a:lnTo>
                    <a:lnTo>
                      <a:pt x="1157" y="758"/>
                    </a:lnTo>
                    <a:lnTo>
                      <a:pt x="1163" y="758"/>
                    </a:lnTo>
                    <a:lnTo>
                      <a:pt x="1165" y="759"/>
                    </a:lnTo>
                    <a:lnTo>
                      <a:pt x="1169" y="761"/>
                    </a:lnTo>
                    <a:lnTo>
                      <a:pt x="1173" y="764"/>
                    </a:lnTo>
                    <a:lnTo>
                      <a:pt x="1178" y="766"/>
                    </a:lnTo>
                    <a:lnTo>
                      <a:pt x="1182" y="768"/>
                    </a:lnTo>
                    <a:lnTo>
                      <a:pt x="1188" y="770"/>
                    </a:lnTo>
                    <a:lnTo>
                      <a:pt x="1194" y="773"/>
                    </a:lnTo>
                    <a:lnTo>
                      <a:pt x="1199" y="774"/>
                    </a:lnTo>
                    <a:lnTo>
                      <a:pt x="1204" y="776"/>
                    </a:lnTo>
                    <a:lnTo>
                      <a:pt x="1211" y="778"/>
                    </a:lnTo>
                    <a:lnTo>
                      <a:pt x="1218" y="780"/>
                    </a:lnTo>
                    <a:lnTo>
                      <a:pt x="1224" y="781"/>
                    </a:lnTo>
                    <a:lnTo>
                      <a:pt x="1230" y="782"/>
                    </a:lnTo>
                    <a:lnTo>
                      <a:pt x="1235" y="782"/>
                    </a:lnTo>
                    <a:lnTo>
                      <a:pt x="1242" y="783"/>
                    </a:lnTo>
                    <a:lnTo>
                      <a:pt x="1249" y="784"/>
                    </a:lnTo>
                    <a:lnTo>
                      <a:pt x="1256" y="785"/>
                    </a:lnTo>
                    <a:lnTo>
                      <a:pt x="1273" y="789"/>
                    </a:lnTo>
                    <a:lnTo>
                      <a:pt x="1291" y="790"/>
                    </a:lnTo>
                    <a:lnTo>
                      <a:pt x="1309" y="791"/>
                    </a:lnTo>
                    <a:lnTo>
                      <a:pt x="1328" y="792"/>
                    </a:lnTo>
                    <a:lnTo>
                      <a:pt x="1346" y="792"/>
                    </a:lnTo>
                    <a:lnTo>
                      <a:pt x="1364" y="791"/>
                    </a:lnTo>
                    <a:lnTo>
                      <a:pt x="1382" y="791"/>
                    </a:lnTo>
                    <a:lnTo>
                      <a:pt x="1399" y="790"/>
                    </a:lnTo>
                    <a:lnTo>
                      <a:pt x="1404" y="788"/>
                    </a:lnTo>
                    <a:lnTo>
                      <a:pt x="1407" y="782"/>
                    </a:lnTo>
                    <a:lnTo>
                      <a:pt x="1411" y="776"/>
                    </a:lnTo>
                    <a:lnTo>
                      <a:pt x="1415" y="772"/>
                    </a:lnTo>
                    <a:lnTo>
                      <a:pt x="1416" y="772"/>
                    </a:lnTo>
                    <a:lnTo>
                      <a:pt x="1419" y="770"/>
                    </a:lnTo>
                    <a:lnTo>
                      <a:pt x="1423" y="770"/>
                    </a:lnTo>
                    <a:lnTo>
                      <a:pt x="1430" y="769"/>
                    </a:lnTo>
                    <a:lnTo>
                      <a:pt x="1437" y="768"/>
                    </a:lnTo>
                    <a:lnTo>
                      <a:pt x="1445" y="767"/>
                    </a:lnTo>
                    <a:lnTo>
                      <a:pt x="1454" y="766"/>
                    </a:lnTo>
                    <a:lnTo>
                      <a:pt x="1464" y="765"/>
                    </a:lnTo>
                    <a:lnTo>
                      <a:pt x="1472" y="764"/>
                    </a:lnTo>
                    <a:lnTo>
                      <a:pt x="1480" y="764"/>
                    </a:lnTo>
                    <a:lnTo>
                      <a:pt x="1489" y="764"/>
                    </a:lnTo>
                    <a:lnTo>
                      <a:pt x="1497" y="764"/>
                    </a:lnTo>
                    <a:lnTo>
                      <a:pt x="1505" y="764"/>
                    </a:lnTo>
                    <a:lnTo>
                      <a:pt x="1514" y="764"/>
                    </a:lnTo>
                    <a:lnTo>
                      <a:pt x="1522" y="764"/>
                    </a:lnTo>
                    <a:lnTo>
                      <a:pt x="1530" y="764"/>
                    </a:lnTo>
                    <a:lnTo>
                      <a:pt x="1540" y="764"/>
                    </a:lnTo>
                    <a:lnTo>
                      <a:pt x="1549" y="765"/>
                    </a:lnTo>
                    <a:lnTo>
                      <a:pt x="1557" y="765"/>
                    </a:lnTo>
                    <a:lnTo>
                      <a:pt x="1561" y="762"/>
                    </a:lnTo>
                    <a:lnTo>
                      <a:pt x="1563" y="759"/>
                    </a:lnTo>
                    <a:lnTo>
                      <a:pt x="1564" y="754"/>
                    </a:lnTo>
                    <a:lnTo>
                      <a:pt x="1563" y="750"/>
                    </a:lnTo>
                    <a:lnTo>
                      <a:pt x="1563" y="744"/>
                    </a:lnTo>
                    <a:lnTo>
                      <a:pt x="1558" y="739"/>
                    </a:lnTo>
                    <a:lnTo>
                      <a:pt x="1552" y="737"/>
                    </a:lnTo>
                    <a:lnTo>
                      <a:pt x="1545" y="736"/>
                    </a:lnTo>
                    <a:lnTo>
                      <a:pt x="1538" y="735"/>
                    </a:lnTo>
                    <a:lnTo>
                      <a:pt x="1529" y="734"/>
                    </a:lnTo>
                    <a:lnTo>
                      <a:pt x="1520" y="734"/>
                    </a:lnTo>
                    <a:lnTo>
                      <a:pt x="1508" y="734"/>
                    </a:lnTo>
                    <a:lnTo>
                      <a:pt x="1495" y="732"/>
                    </a:lnTo>
                    <a:lnTo>
                      <a:pt x="1494" y="731"/>
                    </a:lnTo>
                    <a:lnTo>
                      <a:pt x="1494" y="729"/>
                    </a:lnTo>
                    <a:lnTo>
                      <a:pt x="1494" y="728"/>
                    </a:lnTo>
                    <a:lnTo>
                      <a:pt x="1491" y="727"/>
                    </a:lnTo>
                    <a:lnTo>
                      <a:pt x="1499" y="726"/>
                    </a:lnTo>
                    <a:lnTo>
                      <a:pt x="1510" y="726"/>
                    </a:lnTo>
                    <a:lnTo>
                      <a:pt x="1521" y="724"/>
                    </a:lnTo>
                    <a:lnTo>
                      <a:pt x="1532" y="724"/>
                    </a:lnTo>
                    <a:lnTo>
                      <a:pt x="1542" y="723"/>
                    </a:lnTo>
                    <a:lnTo>
                      <a:pt x="1550" y="722"/>
                    </a:lnTo>
                    <a:lnTo>
                      <a:pt x="1556" y="720"/>
                    </a:lnTo>
                    <a:lnTo>
                      <a:pt x="1557" y="716"/>
                    </a:lnTo>
                    <a:lnTo>
                      <a:pt x="1553" y="708"/>
                    </a:lnTo>
                    <a:lnTo>
                      <a:pt x="1545" y="704"/>
                    </a:lnTo>
                    <a:lnTo>
                      <a:pt x="1533" y="700"/>
                    </a:lnTo>
                    <a:lnTo>
                      <a:pt x="1519" y="699"/>
                    </a:lnTo>
                    <a:lnTo>
                      <a:pt x="1503" y="699"/>
                    </a:lnTo>
                    <a:lnTo>
                      <a:pt x="1485" y="700"/>
                    </a:lnTo>
                    <a:lnTo>
                      <a:pt x="1469" y="701"/>
                    </a:lnTo>
                    <a:lnTo>
                      <a:pt x="1454" y="704"/>
                    </a:lnTo>
                    <a:lnTo>
                      <a:pt x="1443" y="706"/>
                    </a:lnTo>
                    <a:lnTo>
                      <a:pt x="1432" y="708"/>
                    </a:lnTo>
                    <a:lnTo>
                      <a:pt x="1423" y="712"/>
                    </a:lnTo>
                    <a:lnTo>
                      <a:pt x="1414" y="715"/>
                    </a:lnTo>
                    <a:lnTo>
                      <a:pt x="1405" y="719"/>
                    </a:lnTo>
                    <a:lnTo>
                      <a:pt x="1396" y="722"/>
                    </a:lnTo>
                    <a:lnTo>
                      <a:pt x="1385" y="724"/>
                    </a:lnTo>
                    <a:lnTo>
                      <a:pt x="1374" y="726"/>
                    </a:lnTo>
                    <a:lnTo>
                      <a:pt x="1377" y="721"/>
                    </a:lnTo>
                    <a:lnTo>
                      <a:pt x="1383" y="716"/>
                    </a:lnTo>
                    <a:lnTo>
                      <a:pt x="1389" y="713"/>
                    </a:lnTo>
                    <a:lnTo>
                      <a:pt x="1394" y="711"/>
                    </a:lnTo>
                    <a:lnTo>
                      <a:pt x="1401" y="708"/>
                    </a:lnTo>
                    <a:lnTo>
                      <a:pt x="1407" y="706"/>
                    </a:lnTo>
                    <a:lnTo>
                      <a:pt x="1414" y="704"/>
                    </a:lnTo>
                    <a:lnTo>
                      <a:pt x="1421" y="702"/>
                    </a:lnTo>
                    <a:lnTo>
                      <a:pt x="1428" y="701"/>
                    </a:lnTo>
                    <a:lnTo>
                      <a:pt x="1436" y="700"/>
                    </a:lnTo>
                    <a:lnTo>
                      <a:pt x="1444" y="699"/>
                    </a:lnTo>
                    <a:lnTo>
                      <a:pt x="1452" y="698"/>
                    </a:lnTo>
                    <a:lnTo>
                      <a:pt x="1459" y="697"/>
                    </a:lnTo>
                    <a:lnTo>
                      <a:pt x="1466" y="696"/>
                    </a:lnTo>
                    <a:lnTo>
                      <a:pt x="1472" y="693"/>
                    </a:lnTo>
                    <a:lnTo>
                      <a:pt x="1475" y="690"/>
                    </a:lnTo>
                    <a:lnTo>
                      <a:pt x="1470" y="682"/>
                    </a:lnTo>
                    <a:lnTo>
                      <a:pt x="1464" y="677"/>
                    </a:lnTo>
                    <a:lnTo>
                      <a:pt x="1453" y="674"/>
                    </a:lnTo>
                    <a:lnTo>
                      <a:pt x="1443" y="673"/>
                    </a:lnTo>
                    <a:lnTo>
                      <a:pt x="1431" y="674"/>
                    </a:lnTo>
                    <a:lnTo>
                      <a:pt x="1419" y="676"/>
                    </a:lnTo>
                    <a:lnTo>
                      <a:pt x="1407" y="678"/>
                    </a:lnTo>
                    <a:lnTo>
                      <a:pt x="1397" y="681"/>
                    </a:lnTo>
                    <a:lnTo>
                      <a:pt x="1386" y="683"/>
                    </a:lnTo>
                    <a:lnTo>
                      <a:pt x="1378" y="686"/>
                    </a:lnTo>
                    <a:lnTo>
                      <a:pt x="1369" y="691"/>
                    </a:lnTo>
                    <a:lnTo>
                      <a:pt x="1361" y="694"/>
                    </a:lnTo>
                    <a:lnTo>
                      <a:pt x="1353" y="699"/>
                    </a:lnTo>
                    <a:lnTo>
                      <a:pt x="1344" y="701"/>
                    </a:lnTo>
                    <a:lnTo>
                      <a:pt x="1335" y="704"/>
                    </a:lnTo>
                    <a:lnTo>
                      <a:pt x="1324" y="705"/>
                    </a:lnTo>
                    <a:lnTo>
                      <a:pt x="1325" y="698"/>
                    </a:lnTo>
                    <a:lnTo>
                      <a:pt x="1329" y="691"/>
                    </a:lnTo>
                    <a:lnTo>
                      <a:pt x="1336" y="685"/>
                    </a:lnTo>
                    <a:lnTo>
                      <a:pt x="1344" y="679"/>
                    </a:lnTo>
                    <a:lnTo>
                      <a:pt x="1351" y="675"/>
                    </a:lnTo>
                    <a:lnTo>
                      <a:pt x="1356" y="670"/>
                    </a:lnTo>
                    <a:lnTo>
                      <a:pt x="1358" y="667"/>
                    </a:lnTo>
                    <a:lnTo>
                      <a:pt x="1355" y="662"/>
                    </a:lnTo>
                    <a:lnTo>
                      <a:pt x="1347" y="660"/>
                    </a:lnTo>
                    <a:lnTo>
                      <a:pt x="1338" y="660"/>
                    </a:lnTo>
                    <a:lnTo>
                      <a:pt x="1325" y="663"/>
                    </a:lnTo>
                    <a:lnTo>
                      <a:pt x="1313" y="667"/>
                    </a:lnTo>
                    <a:lnTo>
                      <a:pt x="1299" y="671"/>
                    </a:lnTo>
                    <a:lnTo>
                      <a:pt x="1285" y="676"/>
                    </a:lnTo>
                    <a:lnTo>
                      <a:pt x="1273" y="679"/>
                    </a:lnTo>
                    <a:lnTo>
                      <a:pt x="1263" y="681"/>
                    </a:lnTo>
                    <a:lnTo>
                      <a:pt x="1253" y="679"/>
                    </a:lnTo>
                    <a:lnTo>
                      <a:pt x="1241" y="677"/>
                    </a:lnTo>
                    <a:lnTo>
                      <a:pt x="1230" y="675"/>
                    </a:lnTo>
                    <a:lnTo>
                      <a:pt x="1217" y="671"/>
                    </a:lnTo>
                    <a:lnTo>
                      <a:pt x="1204" y="668"/>
                    </a:lnTo>
                    <a:lnTo>
                      <a:pt x="1192" y="663"/>
                    </a:lnTo>
                    <a:lnTo>
                      <a:pt x="1181" y="659"/>
                    </a:lnTo>
                    <a:lnTo>
                      <a:pt x="1173" y="655"/>
                    </a:lnTo>
                    <a:lnTo>
                      <a:pt x="1170" y="661"/>
                    </a:lnTo>
                    <a:lnTo>
                      <a:pt x="1164" y="674"/>
                    </a:lnTo>
                    <a:lnTo>
                      <a:pt x="1158" y="686"/>
                    </a:lnTo>
                    <a:lnTo>
                      <a:pt x="1156" y="693"/>
                    </a:lnTo>
                    <a:lnTo>
                      <a:pt x="1142" y="696"/>
                    </a:lnTo>
                    <a:lnTo>
                      <a:pt x="1129" y="697"/>
                    </a:lnTo>
                    <a:lnTo>
                      <a:pt x="1117" y="697"/>
                    </a:lnTo>
                    <a:lnTo>
                      <a:pt x="1104" y="697"/>
                    </a:lnTo>
                    <a:lnTo>
                      <a:pt x="1090" y="696"/>
                    </a:lnTo>
                    <a:lnTo>
                      <a:pt x="1078" y="694"/>
                    </a:lnTo>
                    <a:lnTo>
                      <a:pt x="1065" y="691"/>
                    </a:lnTo>
                    <a:lnTo>
                      <a:pt x="1051" y="688"/>
                    </a:lnTo>
                    <a:lnTo>
                      <a:pt x="1033" y="681"/>
                    </a:lnTo>
                    <a:lnTo>
                      <a:pt x="1014" y="673"/>
                    </a:lnTo>
                    <a:lnTo>
                      <a:pt x="997" y="664"/>
                    </a:lnTo>
                    <a:lnTo>
                      <a:pt x="981" y="656"/>
                    </a:lnTo>
                    <a:lnTo>
                      <a:pt x="966" y="648"/>
                    </a:lnTo>
                    <a:lnTo>
                      <a:pt x="953" y="641"/>
                    </a:lnTo>
                    <a:lnTo>
                      <a:pt x="943" y="637"/>
                    </a:lnTo>
                    <a:lnTo>
                      <a:pt x="935" y="633"/>
                    </a:lnTo>
                    <a:lnTo>
                      <a:pt x="926" y="631"/>
                    </a:lnTo>
                    <a:lnTo>
                      <a:pt x="916" y="629"/>
                    </a:lnTo>
                    <a:lnTo>
                      <a:pt x="905" y="626"/>
                    </a:lnTo>
                    <a:lnTo>
                      <a:pt x="892" y="625"/>
                    </a:lnTo>
                    <a:lnTo>
                      <a:pt x="879" y="624"/>
                    </a:lnTo>
                    <a:lnTo>
                      <a:pt x="866" y="623"/>
                    </a:lnTo>
                    <a:lnTo>
                      <a:pt x="851" y="622"/>
                    </a:lnTo>
                    <a:lnTo>
                      <a:pt x="835" y="622"/>
                    </a:lnTo>
                    <a:lnTo>
                      <a:pt x="832" y="620"/>
                    </a:lnTo>
                    <a:lnTo>
                      <a:pt x="826" y="614"/>
                    </a:lnTo>
                    <a:lnTo>
                      <a:pt x="817" y="606"/>
                    </a:lnTo>
                    <a:lnTo>
                      <a:pt x="803" y="595"/>
                    </a:lnTo>
                    <a:lnTo>
                      <a:pt x="785" y="585"/>
                    </a:lnTo>
                    <a:lnTo>
                      <a:pt x="760" y="574"/>
                    </a:lnTo>
                    <a:lnTo>
                      <a:pt x="730" y="562"/>
                    </a:lnTo>
                    <a:lnTo>
                      <a:pt x="692" y="553"/>
                    </a:lnTo>
                    <a:lnTo>
                      <a:pt x="682" y="552"/>
                    </a:lnTo>
                    <a:lnTo>
                      <a:pt x="672" y="550"/>
                    </a:lnTo>
                    <a:lnTo>
                      <a:pt x="661" y="550"/>
                    </a:lnTo>
                    <a:lnTo>
                      <a:pt x="648" y="550"/>
                    </a:lnTo>
                    <a:lnTo>
                      <a:pt x="635" y="549"/>
                    </a:lnTo>
                    <a:lnTo>
                      <a:pt x="624" y="548"/>
                    </a:lnTo>
                    <a:lnTo>
                      <a:pt x="613" y="547"/>
                    </a:lnTo>
                    <a:lnTo>
                      <a:pt x="604" y="545"/>
                    </a:lnTo>
                    <a:lnTo>
                      <a:pt x="584" y="537"/>
                    </a:lnTo>
                    <a:lnTo>
                      <a:pt x="567" y="527"/>
                    </a:lnTo>
                    <a:lnTo>
                      <a:pt x="552" y="517"/>
                    </a:lnTo>
                    <a:lnTo>
                      <a:pt x="538" y="507"/>
                    </a:lnTo>
                    <a:lnTo>
                      <a:pt x="525" y="496"/>
                    </a:lnTo>
                    <a:lnTo>
                      <a:pt x="508" y="489"/>
                    </a:lnTo>
                    <a:lnTo>
                      <a:pt x="492" y="484"/>
                    </a:lnTo>
                    <a:lnTo>
                      <a:pt x="472" y="483"/>
                    </a:lnTo>
                    <a:lnTo>
                      <a:pt x="455" y="484"/>
                    </a:lnTo>
                    <a:lnTo>
                      <a:pt x="439" y="486"/>
                    </a:lnTo>
                    <a:lnTo>
                      <a:pt x="422" y="492"/>
                    </a:lnTo>
                    <a:lnTo>
                      <a:pt x="406" y="501"/>
                    </a:lnTo>
                    <a:lnTo>
                      <a:pt x="390" y="514"/>
                    </a:lnTo>
                    <a:lnTo>
                      <a:pt x="376" y="529"/>
                    </a:lnTo>
                    <a:lnTo>
                      <a:pt x="366" y="549"/>
                    </a:lnTo>
                    <a:lnTo>
                      <a:pt x="358" y="575"/>
                    </a:lnTo>
                    <a:lnTo>
                      <a:pt x="355" y="586"/>
                    </a:lnTo>
                    <a:lnTo>
                      <a:pt x="355" y="601"/>
                    </a:lnTo>
                    <a:lnTo>
                      <a:pt x="354" y="614"/>
                    </a:lnTo>
                    <a:lnTo>
                      <a:pt x="353" y="620"/>
                    </a:lnTo>
                    <a:lnTo>
                      <a:pt x="347" y="623"/>
                    </a:lnTo>
                    <a:lnTo>
                      <a:pt x="341" y="620"/>
                    </a:lnTo>
                    <a:lnTo>
                      <a:pt x="336" y="613"/>
                    </a:lnTo>
                    <a:lnTo>
                      <a:pt x="332" y="605"/>
                    </a:lnTo>
                    <a:lnTo>
                      <a:pt x="328" y="592"/>
                    </a:lnTo>
                    <a:lnTo>
                      <a:pt x="323" y="576"/>
                    </a:lnTo>
                    <a:lnTo>
                      <a:pt x="318" y="562"/>
                    </a:lnTo>
                    <a:lnTo>
                      <a:pt x="317" y="552"/>
                    </a:lnTo>
                    <a:lnTo>
                      <a:pt x="318" y="529"/>
                    </a:lnTo>
                    <a:lnTo>
                      <a:pt x="322" y="506"/>
                    </a:lnTo>
                    <a:lnTo>
                      <a:pt x="326" y="486"/>
                    </a:lnTo>
                    <a:lnTo>
                      <a:pt x="332" y="468"/>
                    </a:lnTo>
                    <a:lnTo>
                      <a:pt x="338" y="450"/>
                    </a:lnTo>
                    <a:lnTo>
                      <a:pt x="345" y="436"/>
                    </a:lnTo>
                    <a:lnTo>
                      <a:pt x="351" y="425"/>
                    </a:lnTo>
                    <a:lnTo>
                      <a:pt x="355" y="416"/>
                    </a:lnTo>
                    <a:lnTo>
                      <a:pt x="352" y="411"/>
                    </a:lnTo>
                    <a:lnTo>
                      <a:pt x="346" y="409"/>
                    </a:lnTo>
                    <a:lnTo>
                      <a:pt x="339" y="408"/>
                    </a:lnTo>
                    <a:lnTo>
                      <a:pt x="332" y="408"/>
                    </a:lnTo>
                    <a:lnTo>
                      <a:pt x="324" y="408"/>
                    </a:lnTo>
                    <a:lnTo>
                      <a:pt x="316" y="409"/>
                    </a:lnTo>
                    <a:lnTo>
                      <a:pt x="309" y="409"/>
                    </a:lnTo>
                    <a:lnTo>
                      <a:pt x="302" y="409"/>
                    </a:lnTo>
                    <a:lnTo>
                      <a:pt x="296" y="407"/>
                    </a:lnTo>
                    <a:lnTo>
                      <a:pt x="294" y="401"/>
                    </a:lnTo>
                    <a:lnTo>
                      <a:pt x="291" y="393"/>
                    </a:lnTo>
                    <a:lnTo>
                      <a:pt x="288" y="382"/>
                    </a:lnTo>
                    <a:lnTo>
                      <a:pt x="284" y="373"/>
                    </a:lnTo>
                    <a:lnTo>
                      <a:pt x="277" y="365"/>
                    </a:lnTo>
                    <a:lnTo>
                      <a:pt x="267" y="359"/>
                    </a:lnTo>
                    <a:lnTo>
                      <a:pt x="252" y="357"/>
                    </a:lnTo>
                    <a:lnTo>
                      <a:pt x="239" y="358"/>
                    </a:lnTo>
                    <a:lnTo>
                      <a:pt x="228" y="362"/>
                    </a:lnTo>
                    <a:lnTo>
                      <a:pt x="220" y="365"/>
                    </a:lnTo>
                    <a:lnTo>
                      <a:pt x="214" y="371"/>
                    </a:lnTo>
                    <a:lnTo>
                      <a:pt x="207" y="375"/>
                    </a:lnTo>
                    <a:lnTo>
                      <a:pt x="201" y="380"/>
                    </a:lnTo>
                    <a:lnTo>
                      <a:pt x="195" y="383"/>
                    </a:lnTo>
                    <a:lnTo>
                      <a:pt x="188" y="385"/>
                    </a:lnTo>
                    <a:lnTo>
                      <a:pt x="181" y="385"/>
                    </a:lnTo>
                    <a:lnTo>
                      <a:pt x="176" y="383"/>
                    </a:lnTo>
                    <a:lnTo>
                      <a:pt x="170" y="381"/>
                    </a:lnTo>
                    <a:lnTo>
                      <a:pt x="165" y="375"/>
                    </a:lnTo>
                    <a:lnTo>
                      <a:pt x="162" y="362"/>
                    </a:lnTo>
                    <a:lnTo>
                      <a:pt x="162" y="345"/>
                    </a:lnTo>
                    <a:lnTo>
                      <a:pt x="164" y="333"/>
                    </a:lnTo>
                    <a:lnTo>
                      <a:pt x="164" y="324"/>
                    </a:lnTo>
                    <a:lnTo>
                      <a:pt x="163" y="320"/>
                    </a:lnTo>
                    <a:lnTo>
                      <a:pt x="159" y="317"/>
                    </a:lnTo>
                    <a:lnTo>
                      <a:pt x="154" y="314"/>
                    </a:lnTo>
                    <a:lnTo>
                      <a:pt x="146" y="312"/>
                    </a:lnTo>
                    <a:lnTo>
                      <a:pt x="135" y="311"/>
                    </a:lnTo>
                    <a:lnTo>
                      <a:pt x="124" y="310"/>
                    </a:lnTo>
                    <a:lnTo>
                      <a:pt x="109" y="310"/>
                    </a:lnTo>
                    <a:lnTo>
                      <a:pt x="93" y="311"/>
                    </a:lnTo>
                    <a:lnTo>
                      <a:pt x="80" y="309"/>
                    </a:lnTo>
                    <a:lnTo>
                      <a:pt x="72" y="302"/>
                    </a:lnTo>
                    <a:lnTo>
                      <a:pt x="67" y="291"/>
                    </a:lnTo>
                    <a:lnTo>
                      <a:pt x="66" y="278"/>
                    </a:lnTo>
                    <a:lnTo>
                      <a:pt x="70" y="269"/>
                    </a:lnTo>
                    <a:lnTo>
                      <a:pt x="76" y="265"/>
                    </a:lnTo>
                    <a:lnTo>
                      <a:pt x="86" y="261"/>
                    </a:lnTo>
                    <a:lnTo>
                      <a:pt x="96" y="257"/>
                    </a:lnTo>
                    <a:lnTo>
                      <a:pt x="103" y="252"/>
                    </a:lnTo>
                    <a:lnTo>
                      <a:pt x="106" y="249"/>
                    </a:lnTo>
                    <a:lnTo>
                      <a:pt x="106" y="246"/>
                    </a:lnTo>
                    <a:lnTo>
                      <a:pt x="108" y="245"/>
                    </a:lnTo>
                    <a:lnTo>
                      <a:pt x="112" y="245"/>
                    </a:lnTo>
                    <a:lnTo>
                      <a:pt x="118" y="245"/>
                    </a:lnTo>
                    <a:lnTo>
                      <a:pt x="124" y="245"/>
                    </a:lnTo>
                    <a:lnTo>
                      <a:pt x="129" y="245"/>
                    </a:lnTo>
                    <a:lnTo>
                      <a:pt x="135" y="245"/>
                    </a:lnTo>
                    <a:lnTo>
                      <a:pt x="140" y="245"/>
                    </a:lnTo>
                    <a:lnTo>
                      <a:pt x="143" y="245"/>
                    </a:lnTo>
                    <a:lnTo>
                      <a:pt x="144" y="245"/>
                    </a:lnTo>
                    <a:lnTo>
                      <a:pt x="146" y="249"/>
                    </a:lnTo>
                    <a:lnTo>
                      <a:pt x="151" y="256"/>
                    </a:lnTo>
                    <a:lnTo>
                      <a:pt x="159" y="263"/>
                    </a:lnTo>
                    <a:lnTo>
                      <a:pt x="172" y="266"/>
                    </a:lnTo>
                    <a:lnTo>
                      <a:pt x="179" y="266"/>
                    </a:lnTo>
                    <a:lnTo>
                      <a:pt x="185" y="263"/>
                    </a:lnTo>
                    <a:lnTo>
                      <a:pt x="188" y="258"/>
                    </a:lnTo>
                    <a:lnTo>
                      <a:pt x="192" y="252"/>
                    </a:lnTo>
                    <a:lnTo>
                      <a:pt x="195" y="245"/>
                    </a:lnTo>
                    <a:lnTo>
                      <a:pt x="199" y="238"/>
                    </a:lnTo>
                    <a:lnTo>
                      <a:pt x="203" y="231"/>
                    </a:lnTo>
                    <a:lnTo>
                      <a:pt x="208" y="226"/>
                    </a:lnTo>
                    <a:lnTo>
                      <a:pt x="217" y="221"/>
                    </a:lnTo>
                    <a:lnTo>
                      <a:pt x="226" y="222"/>
                    </a:lnTo>
                    <a:lnTo>
                      <a:pt x="233" y="228"/>
                    </a:lnTo>
                    <a:lnTo>
                      <a:pt x="238" y="237"/>
                    </a:lnTo>
                    <a:lnTo>
                      <a:pt x="242" y="257"/>
                    </a:lnTo>
                    <a:lnTo>
                      <a:pt x="243" y="271"/>
                    </a:lnTo>
                    <a:lnTo>
                      <a:pt x="241" y="280"/>
                    </a:lnTo>
                    <a:lnTo>
                      <a:pt x="238" y="287"/>
                    </a:lnTo>
                    <a:lnTo>
                      <a:pt x="233" y="290"/>
                    </a:lnTo>
                    <a:lnTo>
                      <a:pt x="228" y="294"/>
                    </a:lnTo>
                    <a:lnTo>
                      <a:pt x="225" y="297"/>
                    </a:lnTo>
                    <a:lnTo>
                      <a:pt x="224" y="302"/>
                    </a:lnTo>
                    <a:lnTo>
                      <a:pt x="226" y="306"/>
                    </a:lnTo>
                    <a:lnTo>
                      <a:pt x="231" y="309"/>
                    </a:lnTo>
                    <a:lnTo>
                      <a:pt x="237" y="311"/>
                    </a:lnTo>
                    <a:lnTo>
                      <a:pt x="243" y="311"/>
                    </a:lnTo>
                    <a:lnTo>
                      <a:pt x="252" y="312"/>
                    </a:lnTo>
                    <a:lnTo>
                      <a:pt x="260" y="314"/>
                    </a:lnTo>
                    <a:lnTo>
                      <a:pt x="268" y="318"/>
                    </a:lnTo>
                    <a:lnTo>
                      <a:pt x="273" y="324"/>
                    </a:lnTo>
                    <a:lnTo>
                      <a:pt x="276" y="324"/>
                    </a:lnTo>
                    <a:lnTo>
                      <a:pt x="280" y="324"/>
                    </a:lnTo>
                    <a:lnTo>
                      <a:pt x="286" y="324"/>
                    </a:lnTo>
                    <a:lnTo>
                      <a:pt x="294" y="324"/>
                    </a:lnTo>
                    <a:lnTo>
                      <a:pt x="302" y="324"/>
                    </a:lnTo>
                    <a:lnTo>
                      <a:pt x="309" y="324"/>
                    </a:lnTo>
                    <a:lnTo>
                      <a:pt x="314" y="325"/>
                    </a:lnTo>
                    <a:lnTo>
                      <a:pt x="316" y="325"/>
                    </a:lnTo>
                    <a:lnTo>
                      <a:pt x="318" y="328"/>
                    </a:lnTo>
                    <a:lnTo>
                      <a:pt x="323" y="335"/>
                    </a:lnTo>
                    <a:lnTo>
                      <a:pt x="329" y="345"/>
                    </a:lnTo>
                    <a:lnTo>
                      <a:pt x="336" y="356"/>
                    </a:lnTo>
                    <a:lnTo>
                      <a:pt x="343" y="367"/>
                    </a:lnTo>
                    <a:lnTo>
                      <a:pt x="349" y="378"/>
                    </a:lnTo>
                    <a:lnTo>
                      <a:pt x="355" y="385"/>
                    </a:lnTo>
                    <a:lnTo>
                      <a:pt x="359" y="388"/>
                    </a:lnTo>
                    <a:lnTo>
                      <a:pt x="371" y="392"/>
                    </a:lnTo>
                    <a:lnTo>
                      <a:pt x="381" y="394"/>
                    </a:lnTo>
                    <a:lnTo>
                      <a:pt x="385" y="397"/>
                    </a:lnTo>
                    <a:lnTo>
                      <a:pt x="384" y="402"/>
                    </a:lnTo>
                    <a:lnTo>
                      <a:pt x="382" y="403"/>
                    </a:lnTo>
                    <a:lnTo>
                      <a:pt x="376" y="403"/>
                    </a:lnTo>
                    <a:lnTo>
                      <a:pt x="369" y="404"/>
                    </a:lnTo>
                    <a:lnTo>
                      <a:pt x="367" y="405"/>
                    </a:lnTo>
                    <a:lnTo>
                      <a:pt x="368" y="408"/>
                    </a:lnTo>
                    <a:lnTo>
                      <a:pt x="368" y="410"/>
                    </a:lnTo>
                    <a:lnTo>
                      <a:pt x="367" y="413"/>
                    </a:lnTo>
                    <a:lnTo>
                      <a:pt x="368" y="416"/>
                    </a:lnTo>
                    <a:lnTo>
                      <a:pt x="374" y="419"/>
                    </a:lnTo>
                    <a:lnTo>
                      <a:pt x="382" y="420"/>
                    </a:lnTo>
                    <a:lnTo>
                      <a:pt x="390" y="423"/>
                    </a:lnTo>
                    <a:lnTo>
                      <a:pt x="398" y="423"/>
                    </a:lnTo>
                    <a:lnTo>
                      <a:pt x="407" y="424"/>
                    </a:lnTo>
                    <a:lnTo>
                      <a:pt x="415" y="424"/>
                    </a:lnTo>
                    <a:lnTo>
                      <a:pt x="423" y="425"/>
                    </a:lnTo>
                    <a:lnTo>
                      <a:pt x="430" y="426"/>
                    </a:lnTo>
                    <a:lnTo>
                      <a:pt x="437" y="427"/>
                    </a:lnTo>
                    <a:lnTo>
                      <a:pt x="443" y="430"/>
                    </a:lnTo>
                    <a:lnTo>
                      <a:pt x="449" y="433"/>
                    </a:lnTo>
                    <a:lnTo>
                      <a:pt x="453" y="435"/>
                    </a:lnTo>
                    <a:lnTo>
                      <a:pt x="459" y="439"/>
                    </a:lnTo>
                    <a:lnTo>
                      <a:pt x="464" y="441"/>
                    </a:lnTo>
                    <a:lnTo>
                      <a:pt x="469" y="445"/>
                    </a:lnTo>
                    <a:lnTo>
                      <a:pt x="476" y="447"/>
                    </a:lnTo>
                    <a:lnTo>
                      <a:pt x="491" y="453"/>
                    </a:lnTo>
                    <a:lnTo>
                      <a:pt x="508" y="458"/>
                    </a:lnTo>
                    <a:lnTo>
                      <a:pt x="527" y="464"/>
                    </a:lnTo>
                    <a:lnTo>
                      <a:pt x="545" y="470"/>
                    </a:lnTo>
                    <a:lnTo>
                      <a:pt x="565" y="477"/>
                    </a:lnTo>
                    <a:lnTo>
                      <a:pt x="584" y="481"/>
                    </a:lnTo>
                    <a:lnTo>
                      <a:pt x="603" y="485"/>
                    </a:lnTo>
                    <a:lnTo>
                      <a:pt x="620" y="487"/>
                    </a:lnTo>
                    <a:lnTo>
                      <a:pt x="641" y="491"/>
                    </a:lnTo>
                    <a:lnTo>
                      <a:pt x="664" y="498"/>
                    </a:lnTo>
                    <a:lnTo>
                      <a:pt x="687" y="506"/>
                    </a:lnTo>
                    <a:lnTo>
                      <a:pt x="710" y="515"/>
                    </a:lnTo>
                    <a:lnTo>
                      <a:pt x="732" y="525"/>
                    </a:lnTo>
                    <a:lnTo>
                      <a:pt x="753" y="536"/>
                    </a:lnTo>
                    <a:lnTo>
                      <a:pt x="770" y="544"/>
                    </a:lnTo>
                    <a:lnTo>
                      <a:pt x="784" y="550"/>
                    </a:lnTo>
                    <a:lnTo>
                      <a:pt x="793" y="555"/>
                    </a:lnTo>
                    <a:lnTo>
                      <a:pt x="801" y="560"/>
                    </a:lnTo>
                    <a:lnTo>
                      <a:pt x="808" y="564"/>
                    </a:lnTo>
                    <a:lnTo>
                      <a:pt x="814" y="569"/>
                    </a:lnTo>
                    <a:lnTo>
                      <a:pt x="821" y="574"/>
                    </a:lnTo>
                    <a:lnTo>
                      <a:pt x="825" y="577"/>
                    </a:lnTo>
                    <a:lnTo>
                      <a:pt x="831" y="579"/>
                    </a:lnTo>
                    <a:lnTo>
                      <a:pt x="837" y="582"/>
                    </a:lnTo>
                    <a:lnTo>
                      <a:pt x="841" y="583"/>
                    </a:lnTo>
                    <a:lnTo>
                      <a:pt x="848" y="583"/>
                    </a:lnTo>
                    <a:lnTo>
                      <a:pt x="854" y="583"/>
                    </a:lnTo>
                    <a:lnTo>
                      <a:pt x="858" y="584"/>
                    </a:lnTo>
                    <a:lnTo>
                      <a:pt x="863" y="591"/>
                    </a:lnTo>
                    <a:lnTo>
                      <a:pt x="870" y="597"/>
                    </a:lnTo>
                    <a:lnTo>
                      <a:pt x="877" y="602"/>
                    </a:lnTo>
                    <a:lnTo>
                      <a:pt x="888" y="607"/>
                    </a:lnTo>
                    <a:lnTo>
                      <a:pt x="900" y="609"/>
                    </a:lnTo>
                    <a:lnTo>
                      <a:pt x="913" y="610"/>
                    </a:lnTo>
                    <a:lnTo>
                      <a:pt x="927" y="610"/>
                    </a:lnTo>
                    <a:lnTo>
                      <a:pt x="938" y="610"/>
                    </a:lnTo>
                    <a:lnTo>
                      <a:pt x="949" y="610"/>
                    </a:lnTo>
                    <a:lnTo>
                      <a:pt x="958" y="609"/>
                    </a:lnTo>
                    <a:lnTo>
                      <a:pt x="964" y="609"/>
                    </a:lnTo>
                    <a:lnTo>
                      <a:pt x="966" y="609"/>
                    </a:lnTo>
                    <a:lnTo>
                      <a:pt x="981" y="614"/>
                    </a:lnTo>
                    <a:lnTo>
                      <a:pt x="995" y="620"/>
                    </a:lnTo>
                    <a:lnTo>
                      <a:pt x="1008" y="626"/>
                    </a:lnTo>
                    <a:lnTo>
                      <a:pt x="1022" y="632"/>
                    </a:lnTo>
                    <a:lnTo>
                      <a:pt x="1036" y="639"/>
                    </a:lnTo>
                    <a:lnTo>
                      <a:pt x="1050" y="646"/>
                    </a:lnTo>
                    <a:lnTo>
                      <a:pt x="1064" y="653"/>
                    </a:lnTo>
                    <a:lnTo>
                      <a:pt x="1078" y="659"/>
                    </a:lnTo>
                    <a:lnTo>
                      <a:pt x="1086" y="662"/>
                    </a:lnTo>
                    <a:lnTo>
                      <a:pt x="1095" y="666"/>
                    </a:lnTo>
                    <a:lnTo>
                      <a:pt x="1105" y="669"/>
                    </a:lnTo>
                    <a:lnTo>
                      <a:pt x="1116" y="673"/>
                    </a:lnTo>
                    <a:lnTo>
                      <a:pt x="1126" y="676"/>
                    </a:lnTo>
                    <a:lnTo>
                      <a:pt x="1134" y="679"/>
                    </a:lnTo>
                    <a:lnTo>
                      <a:pt x="1139" y="682"/>
                    </a:lnTo>
                    <a:lnTo>
                      <a:pt x="1141" y="683"/>
                    </a:lnTo>
                    <a:lnTo>
                      <a:pt x="1144" y="678"/>
                    </a:lnTo>
                    <a:lnTo>
                      <a:pt x="1149" y="667"/>
                    </a:lnTo>
                    <a:lnTo>
                      <a:pt x="1155" y="655"/>
                    </a:lnTo>
                    <a:lnTo>
                      <a:pt x="1156" y="650"/>
                    </a:lnTo>
                    <a:lnTo>
                      <a:pt x="1154" y="648"/>
                    </a:lnTo>
                    <a:lnTo>
                      <a:pt x="1146" y="647"/>
                    </a:lnTo>
                    <a:lnTo>
                      <a:pt x="1134" y="644"/>
                    </a:lnTo>
                    <a:lnTo>
                      <a:pt x="1120" y="640"/>
                    </a:lnTo>
                    <a:lnTo>
                      <a:pt x="1104" y="636"/>
                    </a:lnTo>
                    <a:lnTo>
                      <a:pt x="1088" y="630"/>
                    </a:lnTo>
                    <a:lnTo>
                      <a:pt x="1072" y="624"/>
                    </a:lnTo>
                    <a:lnTo>
                      <a:pt x="1057" y="617"/>
                    </a:lnTo>
                    <a:lnTo>
                      <a:pt x="1050" y="615"/>
                    </a:lnTo>
                    <a:lnTo>
                      <a:pt x="1033" y="609"/>
                    </a:lnTo>
                    <a:lnTo>
                      <a:pt x="1010" y="602"/>
                    </a:lnTo>
                    <a:lnTo>
                      <a:pt x="982" y="593"/>
                    </a:lnTo>
                    <a:lnTo>
                      <a:pt x="953" y="585"/>
                    </a:lnTo>
                    <a:lnTo>
                      <a:pt x="927" y="577"/>
                    </a:lnTo>
                    <a:lnTo>
                      <a:pt x="905" y="570"/>
                    </a:lnTo>
                    <a:lnTo>
                      <a:pt x="890" y="567"/>
                    </a:lnTo>
                    <a:lnTo>
                      <a:pt x="879" y="563"/>
                    </a:lnTo>
                    <a:lnTo>
                      <a:pt x="863" y="557"/>
                    </a:lnTo>
                    <a:lnTo>
                      <a:pt x="844" y="549"/>
                    </a:lnTo>
                    <a:lnTo>
                      <a:pt x="820" y="539"/>
                    </a:lnTo>
                    <a:lnTo>
                      <a:pt x="794" y="529"/>
                    </a:lnTo>
                    <a:lnTo>
                      <a:pt x="769" y="518"/>
                    </a:lnTo>
                    <a:lnTo>
                      <a:pt x="742" y="508"/>
                    </a:lnTo>
                    <a:lnTo>
                      <a:pt x="718" y="499"/>
                    </a:lnTo>
                    <a:lnTo>
                      <a:pt x="711" y="495"/>
                    </a:lnTo>
                    <a:lnTo>
                      <a:pt x="707" y="492"/>
                    </a:lnTo>
                    <a:lnTo>
                      <a:pt x="702" y="487"/>
                    </a:lnTo>
                    <a:lnTo>
                      <a:pt x="700" y="484"/>
                    </a:lnTo>
                    <a:lnTo>
                      <a:pt x="696" y="480"/>
                    </a:lnTo>
                    <a:lnTo>
                      <a:pt x="693" y="477"/>
                    </a:lnTo>
                    <a:lnTo>
                      <a:pt x="688" y="474"/>
                    </a:lnTo>
                    <a:lnTo>
                      <a:pt x="684" y="472"/>
                    </a:lnTo>
                    <a:lnTo>
                      <a:pt x="681" y="472"/>
                    </a:lnTo>
                    <a:lnTo>
                      <a:pt x="676" y="472"/>
                    </a:lnTo>
                    <a:lnTo>
                      <a:pt x="667" y="472"/>
                    </a:lnTo>
                    <a:lnTo>
                      <a:pt x="658" y="473"/>
                    </a:lnTo>
                    <a:lnTo>
                      <a:pt x="649" y="473"/>
                    </a:lnTo>
                    <a:lnTo>
                      <a:pt x="641" y="473"/>
                    </a:lnTo>
                    <a:lnTo>
                      <a:pt x="635" y="473"/>
                    </a:lnTo>
                    <a:lnTo>
                      <a:pt x="632" y="472"/>
                    </a:lnTo>
                    <a:lnTo>
                      <a:pt x="631" y="471"/>
                    </a:lnTo>
                    <a:lnTo>
                      <a:pt x="627" y="469"/>
                    </a:lnTo>
                    <a:lnTo>
                      <a:pt x="618" y="466"/>
                    </a:lnTo>
                    <a:lnTo>
                      <a:pt x="599" y="465"/>
                    </a:lnTo>
                    <a:lnTo>
                      <a:pt x="584" y="456"/>
                    </a:lnTo>
                    <a:lnTo>
                      <a:pt x="568" y="447"/>
                    </a:lnTo>
                    <a:lnTo>
                      <a:pt x="549" y="438"/>
                    </a:lnTo>
                    <a:lnTo>
                      <a:pt x="530" y="431"/>
                    </a:lnTo>
                    <a:lnTo>
                      <a:pt x="510" y="424"/>
                    </a:lnTo>
                    <a:lnTo>
                      <a:pt x="490" y="418"/>
                    </a:lnTo>
                    <a:lnTo>
                      <a:pt x="470" y="413"/>
                    </a:lnTo>
                    <a:lnTo>
                      <a:pt x="453" y="410"/>
                    </a:lnTo>
                    <a:lnTo>
                      <a:pt x="449" y="409"/>
                    </a:lnTo>
                    <a:lnTo>
                      <a:pt x="444" y="408"/>
                    </a:lnTo>
                    <a:lnTo>
                      <a:pt x="440" y="407"/>
                    </a:lnTo>
                    <a:lnTo>
                      <a:pt x="437" y="405"/>
                    </a:lnTo>
                    <a:lnTo>
                      <a:pt x="434" y="403"/>
                    </a:lnTo>
                    <a:lnTo>
                      <a:pt x="428" y="402"/>
                    </a:lnTo>
                    <a:lnTo>
                      <a:pt x="421" y="401"/>
                    </a:lnTo>
                    <a:lnTo>
                      <a:pt x="411" y="401"/>
                    </a:lnTo>
                    <a:lnTo>
                      <a:pt x="408" y="396"/>
                    </a:lnTo>
                    <a:lnTo>
                      <a:pt x="406" y="385"/>
                    </a:lnTo>
                    <a:lnTo>
                      <a:pt x="402" y="373"/>
                    </a:lnTo>
                    <a:lnTo>
                      <a:pt x="398" y="366"/>
                    </a:lnTo>
                    <a:lnTo>
                      <a:pt x="391" y="363"/>
                    </a:lnTo>
                    <a:lnTo>
                      <a:pt x="384" y="358"/>
                    </a:lnTo>
                    <a:lnTo>
                      <a:pt x="377" y="354"/>
                    </a:lnTo>
                    <a:lnTo>
                      <a:pt x="371" y="350"/>
                    </a:lnTo>
                    <a:lnTo>
                      <a:pt x="362" y="340"/>
                    </a:lnTo>
                    <a:lnTo>
                      <a:pt x="355" y="331"/>
                    </a:lnTo>
                    <a:lnTo>
                      <a:pt x="352" y="324"/>
                    </a:lnTo>
                    <a:lnTo>
                      <a:pt x="351" y="319"/>
                    </a:lnTo>
                    <a:lnTo>
                      <a:pt x="351" y="295"/>
                    </a:lnTo>
                    <a:lnTo>
                      <a:pt x="353" y="274"/>
                    </a:lnTo>
                    <a:lnTo>
                      <a:pt x="354" y="259"/>
                    </a:lnTo>
                    <a:lnTo>
                      <a:pt x="354" y="253"/>
                    </a:lnTo>
                    <a:lnTo>
                      <a:pt x="366" y="226"/>
                    </a:lnTo>
                    <a:lnTo>
                      <a:pt x="371" y="191"/>
                    </a:lnTo>
                    <a:lnTo>
                      <a:pt x="373" y="155"/>
                    </a:lnTo>
                    <a:lnTo>
                      <a:pt x="368" y="128"/>
                    </a:lnTo>
                    <a:lnTo>
                      <a:pt x="351" y="86"/>
                    </a:lnTo>
                    <a:lnTo>
                      <a:pt x="331" y="55"/>
                    </a:lnTo>
                    <a:lnTo>
                      <a:pt x="308" y="32"/>
                    </a:lnTo>
                    <a:lnTo>
                      <a:pt x="285" y="17"/>
                    </a:lnTo>
                    <a:lnTo>
                      <a:pt x="262" y="8"/>
                    </a:lnTo>
                    <a:lnTo>
                      <a:pt x="239" y="2"/>
                    </a:lnTo>
                    <a:lnTo>
                      <a:pt x="218" y="0"/>
                    </a:lnTo>
                    <a:lnTo>
                      <a:pt x="200" y="0"/>
                    </a:lnTo>
                    <a:lnTo>
                      <a:pt x="172" y="2"/>
                    </a:lnTo>
                    <a:lnTo>
                      <a:pt x="146" y="7"/>
                    </a:lnTo>
                    <a:lnTo>
                      <a:pt x="119" y="13"/>
                    </a:lnTo>
                    <a:lnTo>
                      <a:pt x="96" y="21"/>
                    </a:lnTo>
                    <a:lnTo>
                      <a:pt x="75" y="29"/>
                    </a:lnTo>
                    <a:lnTo>
                      <a:pt x="59" y="38"/>
                    </a:lnTo>
                    <a:lnTo>
                      <a:pt x="46" y="47"/>
                    </a:lnTo>
                    <a:lnTo>
                      <a:pt x="41" y="56"/>
                    </a:lnTo>
                    <a:lnTo>
                      <a:pt x="42" y="58"/>
                    </a:lnTo>
                    <a:lnTo>
                      <a:pt x="46" y="60"/>
                    </a:lnTo>
                    <a:lnTo>
                      <a:pt x="51" y="63"/>
                    </a:lnTo>
                    <a:lnTo>
                      <a:pt x="58" y="67"/>
                    </a:lnTo>
                    <a:lnTo>
                      <a:pt x="64" y="70"/>
                    </a:lnTo>
                    <a:lnTo>
                      <a:pt x="70" y="74"/>
                    </a:lnTo>
                    <a:lnTo>
                      <a:pt x="73" y="76"/>
                    </a:lnTo>
                    <a:lnTo>
                      <a:pt x="74" y="77"/>
                    </a:lnTo>
                    <a:lnTo>
                      <a:pt x="78" y="75"/>
                    </a:lnTo>
                    <a:lnTo>
                      <a:pt x="84" y="69"/>
                    </a:lnTo>
                    <a:lnTo>
                      <a:pt x="94" y="63"/>
                    </a:lnTo>
                    <a:lnTo>
                      <a:pt x="103" y="59"/>
                    </a:lnTo>
                    <a:lnTo>
                      <a:pt x="103" y="61"/>
                    </a:lnTo>
                    <a:lnTo>
                      <a:pt x="105" y="62"/>
                    </a:lnTo>
                    <a:lnTo>
                      <a:pt x="106" y="64"/>
                    </a:lnTo>
                    <a:lnTo>
                      <a:pt x="106" y="66"/>
                    </a:lnTo>
                    <a:lnTo>
                      <a:pt x="105" y="68"/>
                    </a:lnTo>
                    <a:lnTo>
                      <a:pt x="103" y="71"/>
                    </a:lnTo>
                    <a:lnTo>
                      <a:pt x="101" y="75"/>
                    </a:lnTo>
                    <a:lnTo>
                      <a:pt x="99" y="78"/>
                    </a:lnTo>
                    <a:lnTo>
                      <a:pt x="99" y="82"/>
                    </a:lnTo>
                    <a:lnTo>
                      <a:pt x="99" y="86"/>
                    </a:lnTo>
                    <a:lnTo>
                      <a:pt x="102" y="90"/>
                    </a:lnTo>
                    <a:lnTo>
                      <a:pt x="105" y="92"/>
                    </a:lnTo>
                    <a:lnTo>
                      <a:pt x="108" y="100"/>
                    </a:lnTo>
                    <a:lnTo>
                      <a:pt x="110" y="108"/>
                    </a:lnTo>
                    <a:lnTo>
                      <a:pt x="111" y="116"/>
                    </a:lnTo>
                    <a:lnTo>
                      <a:pt x="112" y="124"/>
                    </a:lnTo>
                    <a:lnTo>
                      <a:pt x="106" y="123"/>
                    </a:lnTo>
                    <a:lnTo>
                      <a:pt x="103" y="121"/>
                    </a:lnTo>
                    <a:lnTo>
                      <a:pt x="99" y="117"/>
                    </a:lnTo>
                    <a:lnTo>
                      <a:pt x="97" y="113"/>
                    </a:lnTo>
                    <a:lnTo>
                      <a:pt x="93" y="108"/>
                    </a:lnTo>
                    <a:lnTo>
                      <a:pt x="88" y="104"/>
                    </a:lnTo>
                    <a:lnTo>
                      <a:pt x="81" y="100"/>
                    </a:lnTo>
                    <a:lnTo>
                      <a:pt x="71" y="98"/>
                    </a:lnTo>
                    <a:lnTo>
                      <a:pt x="64" y="96"/>
                    </a:lnTo>
                    <a:lnTo>
                      <a:pt x="57" y="92"/>
                    </a:lnTo>
                    <a:lnTo>
                      <a:pt x="51" y="88"/>
                    </a:lnTo>
                    <a:lnTo>
                      <a:pt x="44" y="83"/>
                    </a:lnTo>
                    <a:lnTo>
                      <a:pt x="38" y="78"/>
                    </a:lnTo>
                    <a:lnTo>
                      <a:pt x="34" y="75"/>
                    </a:lnTo>
                    <a:lnTo>
                      <a:pt x="31" y="71"/>
                    </a:lnTo>
                    <a:lnTo>
                      <a:pt x="29" y="70"/>
                    </a:lnTo>
                    <a:lnTo>
                      <a:pt x="28" y="70"/>
                    </a:lnTo>
                    <a:lnTo>
                      <a:pt x="27" y="73"/>
                    </a:lnTo>
                    <a:lnTo>
                      <a:pt x="23" y="75"/>
                    </a:lnTo>
                    <a:lnTo>
                      <a:pt x="18" y="78"/>
                    </a:lnTo>
                    <a:lnTo>
                      <a:pt x="15" y="78"/>
                    </a:lnTo>
                    <a:lnTo>
                      <a:pt x="10" y="78"/>
                    </a:lnTo>
                    <a:lnTo>
                      <a:pt x="3" y="78"/>
                    </a:lnTo>
                    <a:lnTo>
                      <a:pt x="0" y="79"/>
                    </a:lnTo>
                    <a:lnTo>
                      <a:pt x="4" y="91"/>
                    </a:lnTo>
                    <a:lnTo>
                      <a:pt x="7" y="99"/>
                    </a:lnTo>
                    <a:lnTo>
                      <a:pt x="12" y="106"/>
                    </a:lnTo>
                    <a:lnTo>
                      <a:pt x="14" y="112"/>
                    </a:lnTo>
                    <a:lnTo>
                      <a:pt x="14" y="128"/>
                    </a:lnTo>
                    <a:lnTo>
                      <a:pt x="14" y="149"/>
                    </a:lnTo>
                    <a:lnTo>
                      <a:pt x="13" y="167"/>
                    </a:lnTo>
                    <a:lnTo>
                      <a:pt x="13" y="176"/>
                    </a:lnTo>
                    <a:lnTo>
                      <a:pt x="15" y="176"/>
                    </a:lnTo>
                    <a:lnTo>
                      <a:pt x="22" y="176"/>
                    </a:lnTo>
                    <a:lnTo>
                      <a:pt x="29" y="176"/>
                    </a:lnTo>
                    <a:lnTo>
                      <a:pt x="33" y="175"/>
                    </a:lnTo>
                    <a:lnTo>
                      <a:pt x="33" y="170"/>
                    </a:lnTo>
                    <a:lnTo>
                      <a:pt x="34" y="160"/>
                    </a:lnTo>
                    <a:lnTo>
                      <a:pt x="34" y="150"/>
                    </a:lnTo>
                    <a:lnTo>
                      <a:pt x="33" y="145"/>
                    </a:lnTo>
                    <a:lnTo>
                      <a:pt x="38" y="145"/>
                    </a:lnTo>
                    <a:lnTo>
                      <a:pt x="50" y="145"/>
                    </a:lnTo>
                    <a:lnTo>
                      <a:pt x="60" y="144"/>
                    </a:lnTo>
                    <a:lnTo>
                      <a:pt x="66" y="144"/>
                    </a:lnTo>
                    <a:lnTo>
                      <a:pt x="66" y="155"/>
                    </a:lnTo>
                    <a:lnTo>
                      <a:pt x="66" y="180"/>
                    </a:lnTo>
                    <a:lnTo>
                      <a:pt x="66" y="204"/>
                    </a:lnTo>
                    <a:lnTo>
                      <a:pt x="67" y="215"/>
                    </a:lnTo>
                    <a:lnTo>
                      <a:pt x="65" y="215"/>
                    </a:lnTo>
                    <a:lnTo>
                      <a:pt x="61" y="217"/>
                    </a:lnTo>
                    <a:lnTo>
                      <a:pt x="55" y="218"/>
                    </a:lnTo>
                    <a:lnTo>
                      <a:pt x="49" y="218"/>
                    </a:lnTo>
                    <a:lnTo>
                      <a:pt x="42" y="219"/>
                    </a:lnTo>
                    <a:lnTo>
                      <a:pt x="35" y="220"/>
                    </a:lnTo>
                    <a:lnTo>
                      <a:pt x="31" y="221"/>
                    </a:lnTo>
                    <a:lnTo>
                      <a:pt x="29" y="221"/>
                    </a:lnTo>
                    <a:lnTo>
                      <a:pt x="29" y="218"/>
                    </a:lnTo>
                    <a:lnTo>
                      <a:pt x="29" y="208"/>
                    </a:lnTo>
                    <a:lnTo>
                      <a:pt x="29" y="197"/>
                    </a:lnTo>
                    <a:lnTo>
                      <a:pt x="29" y="185"/>
                    </a:lnTo>
                    <a:lnTo>
                      <a:pt x="26" y="185"/>
                    </a:lnTo>
                    <a:lnTo>
                      <a:pt x="22" y="185"/>
                    </a:lnTo>
                    <a:lnTo>
                      <a:pt x="19" y="184"/>
                    </a:lnTo>
                    <a:lnTo>
                      <a:pt x="17" y="185"/>
                    </a:lnTo>
                    <a:lnTo>
                      <a:pt x="15" y="188"/>
                    </a:lnTo>
                    <a:lnTo>
                      <a:pt x="15" y="193"/>
                    </a:lnTo>
                    <a:lnTo>
                      <a:pt x="14" y="199"/>
                    </a:lnTo>
                    <a:lnTo>
                      <a:pt x="14" y="203"/>
                    </a:lnTo>
                    <a:lnTo>
                      <a:pt x="12" y="204"/>
                    </a:lnTo>
                    <a:lnTo>
                      <a:pt x="10" y="208"/>
                    </a:lnTo>
                    <a:lnTo>
                      <a:pt x="8" y="221"/>
                    </a:lnTo>
                    <a:lnTo>
                      <a:pt x="8" y="245"/>
                    </a:lnTo>
                    <a:lnTo>
                      <a:pt x="12" y="250"/>
                    </a:lnTo>
                    <a:lnTo>
                      <a:pt x="18" y="253"/>
                    </a:lnTo>
                    <a:lnTo>
                      <a:pt x="23" y="256"/>
                    </a:lnTo>
                    <a:lnTo>
                      <a:pt x="27" y="260"/>
                    </a:lnTo>
                    <a:lnTo>
                      <a:pt x="28" y="268"/>
                    </a:lnTo>
                    <a:lnTo>
                      <a:pt x="27" y="274"/>
                    </a:lnTo>
                    <a:lnTo>
                      <a:pt x="23" y="280"/>
                    </a:lnTo>
                    <a:lnTo>
                      <a:pt x="20" y="287"/>
                    </a:lnTo>
                    <a:lnTo>
                      <a:pt x="14" y="298"/>
                    </a:lnTo>
                    <a:lnTo>
                      <a:pt x="8" y="310"/>
                    </a:lnTo>
                    <a:lnTo>
                      <a:pt x="5" y="322"/>
                    </a:lnTo>
                    <a:lnTo>
                      <a:pt x="7" y="334"/>
                    </a:lnTo>
                    <a:lnTo>
                      <a:pt x="10" y="339"/>
                    </a:lnTo>
                    <a:lnTo>
                      <a:pt x="13" y="341"/>
                    </a:lnTo>
                    <a:lnTo>
                      <a:pt x="18" y="342"/>
                    </a:lnTo>
                    <a:lnTo>
                      <a:pt x="22" y="342"/>
                    </a:lnTo>
                    <a:lnTo>
                      <a:pt x="27" y="342"/>
                    </a:lnTo>
                    <a:lnTo>
                      <a:pt x="33" y="341"/>
                    </a:lnTo>
                    <a:lnTo>
                      <a:pt x="37" y="342"/>
                    </a:lnTo>
                    <a:lnTo>
                      <a:pt x="43" y="344"/>
                    </a:lnTo>
                    <a:lnTo>
                      <a:pt x="45" y="350"/>
                    </a:lnTo>
                    <a:lnTo>
                      <a:pt x="43" y="358"/>
                    </a:lnTo>
                    <a:lnTo>
                      <a:pt x="38" y="367"/>
                    </a:lnTo>
                    <a:lnTo>
                      <a:pt x="40" y="374"/>
                    </a:lnTo>
                    <a:lnTo>
                      <a:pt x="43" y="379"/>
                    </a:lnTo>
                    <a:lnTo>
                      <a:pt x="46" y="383"/>
                    </a:lnTo>
                    <a:lnTo>
                      <a:pt x="52" y="387"/>
                    </a:lnTo>
                    <a:lnTo>
                      <a:pt x="59" y="389"/>
                    </a:lnTo>
                    <a:lnTo>
                      <a:pt x="63" y="390"/>
                    </a:lnTo>
                    <a:lnTo>
                      <a:pt x="63" y="394"/>
                    </a:lnTo>
                    <a:lnTo>
                      <a:pt x="60" y="398"/>
                    </a:lnTo>
                    <a:lnTo>
                      <a:pt x="57" y="403"/>
                    </a:lnTo>
                    <a:lnTo>
                      <a:pt x="53" y="410"/>
                    </a:lnTo>
                    <a:lnTo>
                      <a:pt x="51" y="419"/>
                    </a:lnTo>
                    <a:lnTo>
                      <a:pt x="53" y="426"/>
                    </a:lnTo>
                    <a:lnTo>
                      <a:pt x="59" y="432"/>
                    </a:lnTo>
                    <a:lnTo>
                      <a:pt x="64" y="433"/>
                    </a:lnTo>
                    <a:lnTo>
                      <a:pt x="70" y="434"/>
                    </a:lnTo>
                    <a:lnTo>
                      <a:pt x="74" y="435"/>
                    </a:lnTo>
                    <a:lnTo>
                      <a:pt x="79" y="439"/>
                    </a:lnTo>
                    <a:lnTo>
                      <a:pt x="81" y="445"/>
                    </a:lnTo>
                    <a:lnTo>
                      <a:pt x="80" y="450"/>
                    </a:lnTo>
                    <a:lnTo>
                      <a:pt x="79" y="457"/>
                    </a:lnTo>
                    <a:lnTo>
                      <a:pt x="79" y="465"/>
                    </a:lnTo>
                    <a:lnTo>
                      <a:pt x="81" y="473"/>
                    </a:lnTo>
                    <a:lnTo>
                      <a:pt x="88" y="479"/>
                    </a:lnTo>
                    <a:lnTo>
                      <a:pt x="96" y="483"/>
                    </a:lnTo>
                    <a:lnTo>
                      <a:pt x="105" y="484"/>
                    </a:lnTo>
                    <a:lnTo>
                      <a:pt x="117" y="481"/>
                    </a:lnTo>
                    <a:lnTo>
                      <a:pt x="128" y="479"/>
                    </a:lnTo>
                    <a:lnTo>
                      <a:pt x="139" y="476"/>
                    </a:lnTo>
                    <a:lnTo>
                      <a:pt x="148" y="471"/>
                    </a:lnTo>
                    <a:lnTo>
                      <a:pt x="157" y="466"/>
                    </a:lnTo>
                    <a:lnTo>
                      <a:pt x="166" y="463"/>
                    </a:lnTo>
                    <a:lnTo>
                      <a:pt x="177" y="459"/>
                    </a:lnTo>
                    <a:lnTo>
                      <a:pt x="187" y="456"/>
                    </a:lnTo>
                    <a:lnTo>
                      <a:pt x="199" y="458"/>
                    </a:lnTo>
                    <a:lnTo>
                      <a:pt x="208" y="470"/>
                    </a:lnTo>
                    <a:lnTo>
                      <a:pt x="215" y="486"/>
                    </a:lnTo>
                    <a:lnTo>
                      <a:pt x="214" y="504"/>
                    </a:lnTo>
                    <a:lnTo>
                      <a:pt x="214" y="533"/>
                    </a:lnTo>
                    <a:lnTo>
                      <a:pt x="214" y="594"/>
                    </a:lnTo>
                    <a:lnTo>
                      <a:pt x="214" y="655"/>
                    </a:lnTo>
                    <a:lnTo>
                      <a:pt x="215" y="683"/>
                    </a:lnTo>
                    <a:lnTo>
                      <a:pt x="219" y="683"/>
                    </a:lnTo>
                    <a:lnTo>
                      <a:pt x="230" y="684"/>
                    </a:lnTo>
                    <a:lnTo>
                      <a:pt x="247" y="684"/>
                    </a:lnTo>
                    <a:lnTo>
                      <a:pt x="269" y="684"/>
                    </a:lnTo>
                    <a:lnTo>
                      <a:pt x="295" y="684"/>
                    </a:lnTo>
                    <a:lnTo>
                      <a:pt x="325" y="684"/>
                    </a:lnTo>
                    <a:lnTo>
                      <a:pt x="358" y="684"/>
                    </a:lnTo>
                    <a:lnTo>
                      <a:pt x="390" y="683"/>
                    </a:lnTo>
                    <a:lnTo>
                      <a:pt x="423" y="683"/>
                    </a:lnTo>
                    <a:lnTo>
                      <a:pt x="455" y="683"/>
                    </a:lnTo>
                    <a:lnTo>
                      <a:pt x="487" y="683"/>
                    </a:lnTo>
                    <a:lnTo>
                      <a:pt x="514" y="683"/>
                    </a:lnTo>
                    <a:lnTo>
                      <a:pt x="540" y="683"/>
                    </a:lnTo>
                    <a:lnTo>
                      <a:pt x="559" y="683"/>
                    </a:lnTo>
                    <a:lnTo>
                      <a:pt x="573" y="684"/>
                    </a:lnTo>
                    <a:lnTo>
                      <a:pt x="581" y="684"/>
                    </a:lnTo>
                    <a:lnTo>
                      <a:pt x="602" y="686"/>
                    </a:lnTo>
                    <a:lnTo>
                      <a:pt x="625" y="689"/>
                    </a:lnTo>
                    <a:lnTo>
                      <a:pt x="647" y="691"/>
                    </a:lnTo>
                    <a:lnTo>
                      <a:pt x="669" y="693"/>
                    </a:lnTo>
                    <a:lnTo>
                      <a:pt x="688" y="698"/>
                    </a:lnTo>
                    <a:lnTo>
                      <a:pt x="703" y="701"/>
                    </a:lnTo>
                    <a:lnTo>
                      <a:pt x="714" y="707"/>
                    </a:lnTo>
                    <a:lnTo>
                      <a:pt x="718" y="7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7" name="Freeform 76"/>
              <p:cNvSpPr>
                <a:spLocks/>
              </p:cNvSpPr>
              <p:nvPr/>
            </p:nvSpPr>
            <p:spPr bwMode="auto">
              <a:xfrm>
                <a:off x="3436" y="217"/>
                <a:ext cx="25" cy="25"/>
              </a:xfrm>
              <a:custGeom>
                <a:avLst/>
                <a:gdLst>
                  <a:gd name="T0" fmla="*/ 0 w 50"/>
                  <a:gd name="T1" fmla="*/ 1 h 49"/>
                  <a:gd name="T2" fmla="*/ 1 w 50"/>
                  <a:gd name="T3" fmla="*/ 1 h 49"/>
                  <a:gd name="T4" fmla="*/ 1 w 50"/>
                  <a:gd name="T5" fmla="*/ 1 h 49"/>
                  <a:gd name="T6" fmla="*/ 1 w 50"/>
                  <a:gd name="T7" fmla="*/ 1 h 49"/>
                  <a:gd name="T8" fmla="*/ 1 w 50"/>
                  <a:gd name="T9" fmla="*/ 0 h 49"/>
                  <a:gd name="T10" fmla="*/ 1 w 50"/>
                  <a:gd name="T11" fmla="*/ 1 h 49"/>
                  <a:gd name="T12" fmla="*/ 1 w 50"/>
                  <a:gd name="T13" fmla="*/ 1 h 49"/>
                  <a:gd name="T14" fmla="*/ 1 w 50"/>
                  <a:gd name="T15" fmla="*/ 1 h 49"/>
                  <a:gd name="T16" fmla="*/ 1 w 50"/>
                  <a:gd name="T17" fmla="*/ 1 h 49"/>
                  <a:gd name="T18" fmla="*/ 1 w 50"/>
                  <a:gd name="T19" fmla="*/ 1 h 49"/>
                  <a:gd name="T20" fmla="*/ 1 w 50"/>
                  <a:gd name="T21" fmla="*/ 1 h 49"/>
                  <a:gd name="T22" fmla="*/ 1 w 50"/>
                  <a:gd name="T23" fmla="*/ 1 h 49"/>
                  <a:gd name="T24" fmla="*/ 1 w 50"/>
                  <a:gd name="T25" fmla="*/ 1 h 49"/>
                  <a:gd name="T26" fmla="*/ 1 w 50"/>
                  <a:gd name="T27" fmla="*/ 1 h 49"/>
                  <a:gd name="T28" fmla="*/ 1 w 50"/>
                  <a:gd name="T29" fmla="*/ 1 h 49"/>
                  <a:gd name="T30" fmla="*/ 1 w 50"/>
                  <a:gd name="T31" fmla="*/ 1 h 49"/>
                  <a:gd name="T32" fmla="*/ 1 w 50"/>
                  <a:gd name="T33" fmla="*/ 1 h 49"/>
                  <a:gd name="T34" fmla="*/ 1 w 50"/>
                  <a:gd name="T35" fmla="*/ 1 h 49"/>
                  <a:gd name="T36" fmla="*/ 1 w 50"/>
                  <a:gd name="T37" fmla="*/ 1 h 49"/>
                  <a:gd name="T38" fmla="*/ 1 w 50"/>
                  <a:gd name="T39" fmla="*/ 1 h 49"/>
                  <a:gd name="T40" fmla="*/ 0 w 50"/>
                  <a:gd name="T41" fmla="*/ 1 h 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49"/>
                  <a:gd name="T65" fmla="*/ 50 w 50"/>
                  <a:gd name="T66" fmla="*/ 49 h 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49">
                    <a:moveTo>
                      <a:pt x="0" y="24"/>
                    </a:moveTo>
                    <a:lnTo>
                      <a:pt x="3" y="19"/>
                    </a:lnTo>
                    <a:lnTo>
                      <a:pt x="9" y="11"/>
                    </a:lnTo>
                    <a:lnTo>
                      <a:pt x="15" y="3"/>
                    </a:lnTo>
                    <a:lnTo>
                      <a:pt x="18" y="0"/>
                    </a:lnTo>
                    <a:lnTo>
                      <a:pt x="25" y="2"/>
                    </a:lnTo>
                    <a:lnTo>
                      <a:pt x="35" y="10"/>
                    </a:lnTo>
                    <a:lnTo>
                      <a:pt x="45" y="18"/>
                    </a:lnTo>
                    <a:lnTo>
                      <a:pt x="50" y="24"/>
                    </a:lnTo>
                    <a:lnTo>
                      <a:pt x="48" y="28"/>
                    </a:lnTo>
                    <a:lnTo>
                      <a:pt x="42" y="37"/>
                    </a:lnTo>
                    <a:lnTo>
                      <a:pt x="37" y="45"/>
                    </a:lnTo>
                    <a:lnTo>
                      <a:pt x="33" y="49"/>
                    </a:lnTo>
                    <a:lnTo>
                      <a:pt x="32" y="49"/>
                    </a:lnTo>
                    <a:lnTo>
                      <a:pt x="31" y="48"/>
                    </a:lnTo>
                    <a:lnTo>
                      <a:pt x="30" y="48"/>
                    </a:lnTo>
                    <a:lnTo>
                      <a:pt x="29" y="48"/>
                    </a:lnTo>
                    <a:lnTo>
                      <a:pt x="20" y="42"/>
                    </a:lnTo>
                    <a:lnTo>
                      <a:pt x="15" y="35"/>
                    </a:lnTo>
                    <a:lnTo>
                      <a:pt x="8" y="30"/>
                    </a:lnTo>
                    <a:lnTo>
                      <a:pt x="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 name="Freeform 77"/>
              <p:cNvSpPr>
                <a:spLocks/>
              </p:cNvSpPr>
              <p:nvPr/>
            </p:nvSpPr>
            <p:spPr bwMode="auto">
              <a:xfrm>
                <a:off x="3993" y="517"/>
                <a:ext cx="17" cy="22"/>
              </a:xfrm>
              <a:custGeom>
                <a:avLst/>
                <a:gdLst>
                  <a:gd name="T0" fmla="*/ 1 w 33"/>
                  <a:gd name="T1" fmla="*/ 0 h 44"/>
                  <a:gd name="T2" fmla="*/ 1 w 33"/>
                  <a:gd name="T3" fmla="*/ 1 h 44"/>
                  <a:gd name="T4" fmla="*/ 1 w 33"/>
                  <a:gd name="T5" fmla="*/ 1 h 44"/>
                  <a:gd name="T6" fmla="*/ 1 w 33"/>
                  <a:gd name="T7" fmla="*/ 1 h 44"/>
                  <a:gd name="T8" fmla="*/ 1 w 33"/>
                  <a:gd name="T9" fmla="*/ 1 h 44"/>
                  <a:gd name="T10" fmla="*/ 1 w 33"/>
                  <a:gd name="T11" fmla="*/ 1 h 44"/>
                  <a:gd name="T12" fmla="*/ 1 w 33"/>
                  <a:gd name="T13" fmla="*/ 1 h 44"/>
                  <a:gd name="T14" fmla="*/ 1 w 33"/>
                  <a:gd name="T15" fmla="*/ 1 h 44"/>
                  <a:gd name="T16" fmla="*/ 1 w 33"/>
                  <a:gd name="T17" fmla="*/ 1 h 44"/>
                  <a:gd name="T18" fmla="*/ 1 w 33"/>
                  <a:gd name="T19" fmla="*/ 1 h 44"/>
                  <a:gd name="T20" fmla="*/ 1 w 33"/>
                  <a:gd name="T21" fmla="*/ 1 h 44"/>
                  <a:gd name="T22" fmla="*/ 1 w 33"/>
                  <a:gd name="T23" fmla="*/ 1 h 44"/>
                  <a:gd name="T24" fmla="*/ 0 w 33"/>
                  <a:gd name="T25" fmla="*/ 1 h 44"/>
                  <a:gd name="T26" fmla="*/ 1 w 33"/>
                  <a:gd name="T27" fmla="*/ 1 h 44"/>
                  <a:gd name="T28" fmla="*/ 1 w 33"/>
                  <a:gd name="T29" fmla="*/ 1 h 44"/>
                  <a:gd name="T30" fmla="*/ 1 w 33"/>
                  <a:gd name="T31" fmla="*/ 1 h 44"/>
                  <a:gd name="T32" fmla="*/ 1 w 33"/>
                  <a:gd name="T33" fmla="*/ 0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44"/>
                  <a:gd name="T53" fmla="*/ 33 w 33"/>
                  <a:gd name="T54" fmla="*/ 44 h 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44">
                    <a:moveTo>
                      <a:pt x="14" y="0"/>
                    </a:moveTo>
                    <a:lnTo>
                      <a:pt x="17" y="1"/>
                    </a:lnTo>
                    <a:lnTo>
                      <a:pt x="24" y="2"/>
                    </a:lnTo>
                    <a:lnTo>
                      <a:pt x="30" y="4"/>
                    </a:lnTo>
                    <a:lnTo>
                      <a:pt x="33" y="5"/>
                    </a:lnTo>
                    <a:lnTo>
                      <a:pt x="31" y="11"/>
                    </a:lnTo>
                    <a:lnTo>
                      <a:pt x="25" y="24"/>
                    </a:lnTo>
                    <a:lnTo>
                      <a:pt x="18" y="38"/>
                    </a:lnTo>
                    <a:lnTo>
                      <a:pt x="15" y="44"/>
                    </a:lnTo>
                    <a:lnTo>
                      <a:pt x="13" y="42"/>
                    </a:lnTo>
                    <a:lnTo>
                      <a:pt x="8" y="38"/>
                    </a:lnTo>
                    <a:lnTo>
                      <a:pt x="2" y="34"/>
                    </a:lnTo>
                    <a:lnTo>
                      <a:pt x="0" y="33"/>
                    </a:lnTo>
                    <a:lnTo>
                      <a:pt x="2" y="27"/>
                    </a:lnTo>
                    <a:lnTo>
                      <a:pt x="7" y="16"/>
                    </a:lnTo>
                    <a:lnTo>
                      <a:pt x="11" y="4"/>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9" name="Freeform 78"/>
              <p:cNvSpPr>
                <a:spLocks/>
              </p:cNvSpPr>
              <p:nvPr/>
            </p:nvSpPr>
            <p:spPr bwMode="auto">
              <a:xfrm>
                <a:off x="3366" y="610"/>
                <a:ext cx="25" cy="17"/>
              </a:xfrm>
              <a:custGeom>
                <a:avLst/>
                <a:gdLst>
                  <a:gd name="T0" fmla="*/ 0 w 50"/>
                  <a:gd name="T1" fmla="*/ 0 h 33"/>
                  <a:gd name="T2" fmla="*/ 1 w 50"/>
                  <a:gd name="T3" fmla="*/ 0 h 33"/>
                  <a:gd name="T4" fmla="*/ 1 w 50"/>
                  <a:gd name="T5" fmla="*/ 0 h 33"/>
                  <a:gd name="T6" fmla="*/ 1 w 50"/>
                  <a:gd name="T7" fmla="*/ 0 h 33"/>
                  <a:gd name="T8" fmla="*/ 1 w 50"/>
                  <a:gd name="T9" fmla="*/ 0 h 33"/>
                  <a:gd name="T10" fmla="*/ 1 w 50"/>
                  <a:gd name="T11" fmla="*/ 0 h 33"/>
                  <a:gd name="T12" fmla="*/ 1 w 50"/>
                  <a:gd name="T13" fmla="*/ 0 h 33"/>
                  <a:gd name="T14" fmla="*/ 1 w 50"/>
                  <a:gd name="T15" fmla="*/ 1 h 33"/>
                  <a:gd name="T16" fmla="*/ 1 w 50"/>
                  <a:gd name="T17" fmla="*/ 1 h 33"/>
                  <a:gd name="T18" fmla="*/ 1 w 50"/>
                  <a:gd name="T19" fmla="*/ 1 h 33"/>
                  <a:gd name="T20" fmla="*/ 1 w 50"/>
                  <a:gd name="T21" fmla="*/ 1 h 33"/>
                  <a:gd name="T22" fmla="*/ 1 w 50"/>
                  <a:gd name="T23" fmla="*/ 1 h 33"/>
                  <a:gd name="T24" fmla="*/ 1 w 50"/>
                  <a:gd name="T25" fmla="*/ 1 h 33"/>
                  <a:gd name="T26" fmla="*/ 1 w 50"/>
                  <a:gd name="T27" fmla="*/ 1 h 33"/>
                  <a:gd name="T28" fmla="*/ 1 w 50"/>
                  <a:gd name="T29" fmla="*/ 1 h 33"/>
                  <a:gd name="T30" fmla="*/ 1 w 50"/>
                  <a:gd name="T31" fmla="*/ 1 h 33"/>
                  <a:gd name="T32" fmla="*/ 1 w 50"/>
                  <a:gd name="T33" fmla="*/ 1 h 33"/>
                  <a:gd name="T34" fmla="*/ 1 w 50"/>
                  <a:gd name="T35" fmla="*/ 1 h 33"/>
                  <a:gd name="T36" fmla="*/ 1 w 50"/>
                  <a:gd name="T37" fmla="*/ 1 h 33"/>
                  <a:gd name="T38" fmla="*/ 1 w 50"/>
                  <a:gd name="T39" fmla="*/ 1 h 33"/>
                  <a:gd name="T40" fmla="*/ 1 w 50"/>
                  <a:gd name="T41" fmla="*/ 1 h 33"/>
                  <a:gd name="T42" fmla="*/ 1 w 50"/>
                  <a:gd name="T43" fmla="*/ 1 h 33"/>
                  <a:gd name="T44" fmla="*/ 0 w 50"/>
                  <a:gd name="T45" fmla="*/ 1 h 33"/>
                  <a:gd name="T46" fmla="*/ 0 w 50"/>
                  <a:gd name="T47" fmla="*/ 1 h 33"/>
                  <a:gd name="T48" fmla="*/ 0 w 50"/>
                  <a:gd name="T49" fmla="*/ 0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0"/>
                  <a:gd name="T76" fmla="*/ 0 h 33"/>
                  <a:gd name="T77" fmla="*/ 50 w 50"/>
                  <a:gd name="T78" fmla="*/ 33 h 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0" h="33">
                    <a:moveTo>
                      <a:pt x="0" y="0"/>
                    </a:moveTo>
                    <a:lnTo>
                      <a:pt x="3" y="0"/>
                    </a:lnTo>
                    <a:lnTo>
                      <a:pt x="8" y="0"/>
                    </a:lnTo>
                    <a:lnTo>
                      <a:pt x="15" y="0"/>
                    </a:lnTo>
                    <a:lnTo>
                      <a:pt x="25" y="0"/>
                    </a:lnTo>
                    <a:lnTo>
                      <a:pt x="33" y="0"/>
                    </a:lnTo>
                    <a:lnTo>
                      <a:pt x="41" y="0"/>
                    </a:lnTo>
                    <a:lnTo>
                      <a:pt x="46" y="1"/>
                    </a:lnTo>
                    <a:lnTo>
                      <a:pt x="50" y="1"/>
                    </a:lnTo>
                    <a:lnTo>
                      <a:pt x="50" y="5"/>
                    </a:lnTo>
                    <a:lnTo>
                      <a:pt x="50" y="14"/>
                    </a:lnTo>
                    <a:lnTo>
                      <a:pt x="50" y="23"/>
                    </a:lnTo>
                    <a:lnTo>
                      <a:pt x="50" y="31"/>
                    </a:lnTo>
                    <a:lnTo>
                      <a:pt x="48" y="32"/>
                    </a:lnTo>
                    <a:lnTo>
                      <a:pt x="42" y="33"/>
                    </a:lnTo>
                    <a:lnTo>
                      <a:pt x="35" y="33"/>
                    </a:lnTo>
                    <a:lnTo>
                      <a:pt x="26" y="33"/>
                    </a:lnTo>
                    <a:lnTo>
                      <a:pt x="16" y="33"/>
                    </a:lnTo>
                    <a:lnTo>
                      <a:pt x="10" y="33"/>
                    </a:lnTo>
                    <a:lnTo>
                      <a:pt x="4" y="32"/>
                    </a:lnTo>
                    <a:lnTo>
                      <a:pt x="1" y="31"/>
                    </a:lnTo>
                    <a:lnTo>
                      <a:pt x="1" y="25"/>
                    </a:lnTo>
                    <a:lnTo>
                      <a:pt x="0" y="14"/>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0" name="Freeform 79"/>
              <p:cNvSpPr>
                <a:spLocks/>
              </p:cNvSpPr>
              <p:nvPr/>
            </p:nvSpPr>
            <p:spPr bwMode="auto">
              <a:xfrm>
                <a:off x="3324" y="525"/>
                <a:ext cx="470" cy="218"/>
              </a:xfrm>
              <a:custGeom>
                <a:avLst/>
                <a:gdLst>
                  <a:gd name="T0" fmla="*/ 0 w 941"/>
                  <a:gd name="T1" fmla="*/ 1 h 436"/>
                  <a:gd name="T2" fmla="*/ 0 w 941"/>
                  <a:gd name="T3" fmla="*/ 1 h 436"/>
                  <a:gd name="T4" fmla="*/ 0 w 941"/>
                  <a:gd name="T5" fmla="*/ 1 h 436"/>
                  <a:gd name="T6" fmla="*/ 0 w 941"/>
                  <a:gd name="T7" fmla="*/ 1 h 436"/>
                  <a:gd name="T8" fmla="*/ 0 w 941"/>
                  <a:gd name="T9" fmla="*/ 1 h 436"/>
                  <a:gd name="T10" fmla="*/ 0 w 941"/>
                  <a:gd name="T11" fmla="*/ 1 h 436"/>
                  <a:gd name="T12" fmla="*/ 0 w 941"/>
                  <a:gd name="T13" fmla="*/ 1 h 436"/>
                  <a:gd name="T14" fmla="*/ 0 w 941"/>
                  <a:gd name="T15" fmla="*/ 1 h 436"/>
                  <a:gd name="T16" fmla="*/ 0 w 941"/>
                  <a:gd name="T17" fmla="*/ 1 h 436"/>
                  <a:gd name="T18" fmla="*/ 0 w 941"/>
                  <a:gd name="T19" fmla="*/ 1 h 436"/>
                  <a:gd name="T20" fmla="*/ 0 w 941"/>
                  <a:gd name="T21" fmla="*/ 1 h 436"/>
                  <a:gd name="T22" fmla="*/ 0 w 941"/>
                  <a:gd name="T23" fmla="*/ 1 h 436"/>
                  <a:gd name="T24" fmla="*/ 0 w 941"/>
                  <a:gd name="T25" fmla="*/ 1 h 436"/>
                  <a:gd name="T26" fmla="*/ 0 w 941"/>
                  <a:gd name="T27" fmla="*/ 1 h 436"/>
                  <a:gd name="T28" fmla="*/ 0 w 941"/>
                  <a:gd name="T29" fmla="*/ 1 h 436"/>
                  <a:gd name="T30" fmla="*/ 0 w 941"/>
                  <a:gd name="T31" fmla="*/ 1 h 436"/>
                  <a:gd name="T32" fmla="*/ 0 w 941"/>
                  <a:gd name="T33" fmla="*/ 1 h 436"/>
                  <a:gd name="T34" fmla="*/ 0 w 941"/>
                  <a:gd name="T35" fmla="*/ 1 h 436"/>
                  <a:gd name="T36" fmla="*/ 0 w 941"/>
                  <a:gd name="T37" fmla="*/ 1 h 436"/>
                  <a:gd name="T38" fmla="*/ 0 w 941"/>
                  <a:gd name="T39" fmla="*/ 1 h 436"/>
                  <a:gd name="T40" fmla="*/ 0 w 941"/>
                  <a:gd name="T41" fmla="*/ 1 h 436"/>
                  <a:gd name="T42" fmla="*/ 0 w 941"/>
                  <a:gd name="T43" fmla="*/ 1 h 436"/>
                  <a:gd name="T44" fmla="*/ 0 w 941"/>
                  <a:gd name="T45" fmla="*/ 1 h 436"/>
                  <a:gd name="T46" fmla="*/ 0 w 941"/>
                  <a:gd name="T47" fmla="*/ 1 h 436"/>
                  <a:gd name="T48" fmla="*/ 0 w 941"/>
                  <a:gd name="T49" fmla="*/ 1 h 436"/>
                  <a:gd name="T50" fmla="*/ 0 w 941"/>
                  <a:gd name="T51" fmla="*/ 1 h 436"/>
                  <a:gd name="T52" fmla="*/ 0 w 941"/>
                  <a:gd name="T53" fmla="*/ 1 h 436"/>
                  <a:gd name="T54" fmla="*/ 0 w 941"/>
                  <a:gd name="T55" fmla="*/ 1 h 436"/>
                  <a:gd name="T56" fmla="*/ 0 w 941"/>
                  <a:gd name="T57" fmla="*/ 1 h 436"/>
                  <a:gd name="T58" fmla="*/ 0 w 941"/>
                  <a:gd name="T59" fmla="*/ 1 h 436"/>
                  <a:gd name="T60" fmla="*/ 0 w 941"/>
                  <a:gd name="T61" fmla="*/ 1 h 436"/>
                  <a:gd name="T62" fmla="*/ 0 w 941"/>
                  <a:gd name="T63" fmla="*/ 1 h 436"/>
                  <a:gd name="T64" fmla="*/ 0 w 941"/>
                  <a:gd name="T65" fmla="*/ 1 h 436"/>
                  <a:gd name="T66" fmla="*/ 0 w 941"/>
                  <a:gd name="T67" fmla="*/ 1 h 436"/>
                  <a:gd name="T68" fmla="*/ 0 w 941"/>
                  <a:gd name="T69" fmla="*/ 1 h 436"/>
                  <a:gd name="T70" fmla="*/ 0 w 941"/>
                  <a:gd name="T71" fmla="*/ 1 h 436"/>
                  <a:gd name="T72" fmla="*/ 0 w 941"/>
                  <a:gd name="T73" fmla="*/ 1 h 436"/>
                  <a:gd name="T74" fmla="*/ 0 w 941"/>
                  <a:gd name="T75" fmla="*/ 1 h 436"/>
                  <a:gd name="T76" fmla="*/ 0 w 941"/>
                  <a:gd name="T77" fmla="*/ 1 h 436"/>
                  <a:gd name="T78" fmla="*/ 0 w 941"/>
                  <a:gd name="T79" fmla="*/ 1 h 436"/>
                  <a:gd name="T80" fmla="*/ 0 w 941"/>
                  <a:gd name="T81" fmla="*/ 1 h 436"/>
                  <a:gd name="T82" fmla="*/ 0 w 941"/>
                  <a:gd name="T83" fmla="*/ 1 h 436"/>
                  <a:gd name="T84" fmla="*/ 0 w 941"/>
                  <a:gd name="T85" fmla="*/ 1 h 436"/>
                  <a:gd name="T86" fmla="*/ 0 w 941"/>
                  <a:gd name="T87" fmla="*/ 1 h 436"/>
                  <a:gd name="T88" fmla="*/ 0 w 941"/>
                  <a:gd name="T89" fmla="*/ 1 h 436"/>
                  <a:gd name="T90" fmla="*/ 0 w 941"/>
                  <a:gd name="T91" fmla="*/ 1 h 436"/>
                  <a:gd name="T92" fmla="*/ 0 w 941"/>
                  <a:gd name="T93" fmla="*/ 1 h 436"/>
                  <a:gd name="T94" fmla="*/ 0 w 941"/>
                  <a:gd name="T95" fmla="*/ 1 h 436"/>
                  <a:gd name="T96" fmla="*/ 0 w 941"/>
                  <a:gd name="T97" fmla="*/ 1 h 436"/>
                  <a:gd name="T98" fmla="*/ 0 w 941"/>
                  <a:gd name="T99" fmla="*/ 1 h 436"/>
                  <a:gd name="T100" fmla="*/ 0 w 941"/>
                  <a:gd name="T101" fmla="*/ 1 h 436"/>
                  <a:gd name="T102" fmla="*/ 0 w 941"/>
                  <a:gd name="T103" fmla="*/ 1 h 436"/>
                  <a:gd name="T104" fmla="*/ 0 w 941"/>
                  <a:gd name="T105" fmla="*/ 1 h 436"/>
                  <a:gd name="T106" fmla="*/ 0 w 941"/>
                  <a:gd name="T107" fmla="*/ 1 h 436"/>
                  <a:gd name="T108" fmla="*/ 0 w 941"/>
                  <a:gd name="T109" fmla="*/ 1 h 436"/>
                  <a:gd name="T110" fmla="*/ 0 w 941"/>
                  <a:gd name="T111" fmla="*/ 1 h 436"/>
                  <a:gd name="T112" fmla="*/ 0 w 941"/>
                  <a:gd name="T113" fmla="*/ 0 h 436"/>
                  <a:gd name="T114" fmla="*/ 0 w 941"/>
                  <a:gd name="T115" fmla="*/ 1 h 436"/>
                  <a:gd name="T116" fmla="*/ 0 w 941"/>
                  <a:gd name="T117" fmla="*/ 1 h 4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41"/>
                  <a:gd name="T178" fmla="*/ 0 h 436"/>
                  <a:gd name="T179" fmla="*/ 941 w 941"/>
                  <a:gd name="T180" fmla="*/ 436 h 4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41" h="436">
                    <a:moveTo>
                      <a:pt x="926" y="32"/>
                    </a:moveTo>
                    <a:lnTo>
                      <a:pt x="939" y="151"/>
                    </a:lnTo>
                    <a:lnTo>
                      <a:pt x="907" y="148"/>
                    </a:lnTo>
                    <a:lnTo>
                      <a:pt x="908" y="101"/>
                    </a:lnTo>
                    <a:lnTo>
                      <a:pt x="907" y="91"/>
                    </a:lnTo>
                    <a:lnTo>
                      <a:pt x="903" y="69"/>
                    </a:lnTo>
                    <a:lnTo>
                      <a:pt x="899" y="46"/>
                    </a:lnTo>
                    <a:lnTo>
                      <a:pt x="892" y="35"/>
                    </a:lnTo>
                    <a:lnTo>
                      <a:pt x="884" y="41"/>
                    </a:lnTo>
                    <a:lnTo>
                      <a:pt x="875" y="54"/>
                    </a:lnTo>
                    <a:lnTo>
                      <a:pt x="866" y="68"/>
                    </a:lnTo>
                    <a:lnTo>
                      <a:pt x="860" y="73"/>
                    </a:lnTo>
                    <a:lnTo>
                      <a:pt x="855" y="72"/>
                    </a:lnTo>
                    <a:lnTo>
                      <a:pt x="850" y="70"/>
                    </a:lnTo>
                    <a:lnTo>
                      <a:pt x="847" y="65"/>
                    </a:lnTo>
                    <a:lnTo>
                      <a:pt x="842" y="61"/>
                    </a:lnTo>
                    <a:lnTo>
                      <a:pt x="838" y="54"/>
                    </a:lnTo>
                    <a:lnTo>
                      <a:pt x="833" y="48"/>
                    </a:lnTo>
                    <a:lnTo>
                      <a:pt x="827" y="41"/>
                    </a:lnTo>
                    <a:lnTo>
                      <a:pt x="823" y="34"/>
                    </a:lnTo>
                    <a:lnTo>
                      <a:pt x="818" y="28"/>
                    </a:lnTo>
                    <a:lnTo>
                      <a:pt x="813" y="26"/>
                    </a:lnTo>
                    <a:lnTo>
                      <a:pt x="809" y="26"/>
                    </a:lnTo>
                    <a:lnTo>
                      <a:pt x="804" y="31"/>
                    </a:lnTo>
                    <a:lnTo>
                      <a:pt x="797" y="41"/>
                    </a:lnTo>
                    <a:lnTo>
                      <a:pt x="790" y="51"/>
                    </a:lnTo>
                    <a:lnTo>
                      <a:pt x="785" y="62"/>
                    </a:lnTo>
                    <a:lnTo>
                      <a:pt x="780" y="73"/>
                    </a:lnTo>
                    <a:lnTo>
                      <a:pt x="777" y="86"/>
                    </a:lnTo>
                    <a:lnTo>
                      <a:pt x="774" y="99"/>
                    </a:lnTo>
                    <a:lnTo>
                      <a:pt x="774" y="115"/>
                    </a:lnTo>
                    <a:lnTo>
                      <a:pt x="777" y="132"/>
                    </a:lnTo>
                    <a:lnTo>
                      <a:pt x="782" y="133"/>
                    </a:lnTo>
                    <a:lnTo>
                      <a:pt x="788" y="133"/>
                    </a:lnTo>
                    <a:lnTo>
                      <a:pt x="794" y="134"/>
                    </a:lnTo>
                    <a:lnTo>
                      <a:pt x="798" y="134"/>
                    </a:lnTo>
                    <a:lnTo>
                      <a:pt x="803" y="133"/>
                    </a:lnTo>
                    <a:lnTo>
                      <a:pt x="807" y="132"/>
                    </a:lnTo>
                    <a:lnTo>
                      <a:pt x="811" y="130"/>
                    </a:lnTo>
                    <a:lnTo>
                      <a:pt x="815" y="125"/>
                    </a:lnTo>
                    <a:lnTo>
                      <a:pt x="818" y="117"/>
                    </a:lnTo>
                    <a:lnTo>
                      <a:pt x="822" y="107"/>
                    </a:lnTo>
                    <a:lnTo>
                      <a:pt x="825" y="99"/>
                    </a:lnTo>
                    <a:lnTo>
                      <a:pt x="831" y="96"/>
                    </a:lnTo>
                    <a:lnTo>
                      <a:pt x="836" y="104"/>
                    </a:lnTo>
                    <a:lnTo>
                      <a:pt x="839" y="124"/>
                    </a:lnTo>
                    <a:lnTo>
                      <a:pt x="840" y="146"/>
                    </a:lnTo>
                    <a:lnTo>
                      <a:pt x="845" y="159"/>
                    </a:lnTo>
                    <a:lnTo>
                      <a:pt x="849" y="162"/>
                    </a:lnTo>
                    <a:lnTo>
                      <a:pt x="854" y="163"/>
                    </a:lnTo>
                    <a:lnTo>
                      <a:pt x="860" y="164"/>
                    </a:lnTo>
                    <a:lnTo>
                      <a:pt x="865" y="164"/>
                    </a:lnTo>
                    <a:lnTo>
                      <a:pt x="871" y="167"/>
                    </a:lnTo>
                    <a:lnTo>
                      <a:pt x="876" y="170"/>
                    </a:lnTo>
                    <a:lnTo>
                      <a:pt x="879" y="176"/>
                    </a:lnTo>
                    <a:lnTo>
                      <a:pt x="881" y="185"/>
                    </a:lnTo>
                    <a:lnTo>
                      <a:pt x="880" y="200"/>
                    </a:lnTo>
                    <a:lnTo>
                      <a:pt x="873" y="209"/>
                    </a:lnTo>
                    <a:lnTo>
                      <a:pt x="866" y="217"/>
                    </a:lnTo>
                    <a:lnTo>
                      <a:pt x="862" y="227"/>
                    </a:lnTo>
                    <a:lnTo>
                      <a:pt x="865" y="238"/>
                    </a:lnTo>
                    <a:lnTo>
                      <a:pt x="875" y="253"/>
                    </a:lnTo>
                    <a:lnTo>
                      <a:pt x="884" y="270"/>
                    </a:lnTo>
                    <a:lnTo>
                      <a:pt x="893" y="290"/>
                    </a:lnTo>
                    <a:lnTo>
                      <a:pt x="896" y="314"/>
                    </a:lnTo>
                    <a:lnTo>
                      <a:pt x="895" y="337"/>
                    </a:lnTo>
                    <a:lnTo>
                      <a:pt x="895" y="360"/>
                    </a:lnTo>
                    <a:lnTo>
                      <a:pt x="904" y="381"/>
                    </a:lnTo>
                    <a:lnTo>
                      <a:pt x="911" y="341"/>
                    </a:lnTo>
                    <a:lnTo>
                      <a:pt x="911" y="262"/>
                    </a:lnTo>
                    <a:lnTo>
                      <a:pt x="909" y="185"/>
                    </a:lnTo>
                    <a:lnTo>
                      <a:pt x="907" y="151"/>
                    </a:lnTo>
                    <a:lnTo>
                      <a:pt x="913" y="149"/>
                    </a:lnTo>
                    <a:lnTo>
                      <a:pt x="923" y="151"/>
                    </a:lnTo>
                    <a:lnTo>
                      <a:pt x="934" y="152"/>
                    </a:lnTo>
                    <a:lnTo>
                      <a:pt x="939" y="152"/>
                    </a:lnTo>
                    <a:lnTo>
                      <a:pt x="940" y="168"/>
                    </a:lnTo>
                    <a:lnTo>
                      <a:pt x="939" y="207"/>
                    </a:lnTo>
                    <a:lnTo>
                      <a:pt x="939" y="255"/>
                    </a:lnTo>
                    <a:lnTo>
                      <a:pt x="940" y="300"/>
                    </a:lnTo>
                    <a:lnTo>
                      <a:pt x="941" y="335"/>
                    </a:lnTo>
                    <a:lnTo>
                      <a:pt x="941" y="372"/>
                    </a:lnTo>
                    <a:lnTo>
                      <a:pt x="936" y="402"/>
                    </a:lnTo>
                    <a:lnTo>
                      <a:pt x="922" y="415"/>
                    </a:lnTo>
                    <a:lnTo>
                      <a:pt x="907" y="417"/>
                    </a:lnTo>
                    <a:lnTo>
                      <a:pt x="889" y="418"/>
                    </a:lnTo>
                    <a:lnTo>
                      <a:pt x="868" y="419"/>
                    </a:lnTo>
                    <a:lnTo>
                      <a:pt x="843" y="421"/>
                    </a:lnTo>
                    <a:lnTo>
                      <a:pt x="818" y="423"/>
                    </a:lnTo>
                    <a:lnTo>
                      <a:pt x="790" y="426"/>
                    </a:lnTo>
                    <a:lnTo>
                      <a:pt x="763" y="428"/>
                    </a:lnTo>
                    <a:lnTo>
                      <a:pt x="735" y="430"/>
                    </a:lnTo>
                    <a:lnTo>
                      <a:pt x="707" y="431"/>
                    </a:lnTo>
                    <a:lnTo>
                      <a:pt x="681" y="434"/>
                    </a:lnTo>
                    <a:lnTo>
                      <a:pt x="657" y="435"/>
                    </a:lnTo>
                    <a:lnTo>
                      <a:pt x="635" y="436"/>
                    </a:lnTo>
                    <a:lnTo>
                      <a:pt x="615" y="436"/>
                    </a:lnTo>
                    <a:lnTo>
                      <a:pt x="600" y="436"/>
                    </a:lnTo>
                    <a:lnTo>
                      <a:pt x="589" y="435"/>
                    </a:lnTo>
                    <a:lnTo>
                      <a:pt x="582" y="433"/>
                    </a:lnTo>
                    <a:lnTo>
                      <a:pt x="577" y="426"/>
                    </a:lnTo>
                    <a:lnTo>
                      <a:pt x="568" y="411"/>
                    </a:lnTo>
                    <a:lnTo>
                      <a:pt x="558" y="391"/>
                    </a:lnTo>
                    <a:lnTo>
                      <a:pt x="545" y="367"/>
                    </a:lnTo>
                    <a:lnTo>
                      <a:pt x="533" y="344"/>
                    </a:lnTo>
                    <a:lnTo>
                      <a:pt x="523" y="323"/>
                    </a:lnTo>
                    <a:lnTo>
                      <a:pt x="515" y="308"/>
                    </a:lnTo>
                    <a:lnTo>
                      <a:pt x="512" y="301"/>
                    </a:lnTo>
                    <a:lnTo>
                      <a:pt x="510" y="301"/>
                    </a:lnTo>
                    <a:lnTo>
                      <a:pt x="506" y="300"/>
                    </a:lnTo>
                    <a:lnTo>
                      <a:pt x="499" y="300"/>
                    </a:lnTo>
                    <a:lnTo>
                      <a:pt x="490" y="300"/>
                    </a:lnTo>
                    <a:lnTo>
                      <a:pt x="478" y="300"/>
                    </a:lnTo>
                    <a:lnTo>
                      <a:pt x="466" y="300"/>
                    </a:lnTo>
                    <a:lnTo>
                      <a:pt x="452" y="299"/>
                    </a:lnTo>
                    <a:lnTo>
                      <a:pt x="437" y="299"/>
                    </a:lnTo>
                    <a:lnTo>
                      <a:pt x="421" y="299"/>
                    </a:lnTo>
                    <a:lnTo>
                      <a:pt x="404" y="299"/>
                    </a:lnTo>
                    <a:lnTo>
                      <a:pt x="388" y="299"/>
                    </a:lnTo>
                    <a:lnTo>
                      <a:pt x="371" y="299"/>
                    </a:lnTo>
                    <a:lnTo>
                      <a:pt x="355" y="300"/>
                    </a:lnTo>
                    <a:lnTo>
                      <a:pt x="340" y="300"/>
                    </a:lnTo>
                    <a:lnTo>
                      <a:pt x="325" y="300"/>
                    </a:lnTo>
                    <a:lnTo>
                      <a:pt x="311" y="300"/>
                    </a:lnTo>
                    <a:lnTo>
                      <a:pt x="303" y="300"/>
                    </a:lnTo>
                    <a:lnTo>
                      <a:pt x="298" y="303"/>
                    </a:lnTo>
                    <a:lnTo>
                      <a:pt x="295" y="305"/>
                    </a:lnTo>
                    <a:lnTo>
                      <a:pt x="293" y="307"/>
                    </a:lnTo>
                    <a:lnTo>
                      <a:pt x="290" y="309"/>
                    </a:lnTo>
                    <a:lnTo>
                      <a:pt x="287" y="312"/>
                    </a:lnTo>
                    <a:lnTo>
                      <a:pt x="281" y="314"/>
                    </a:lnTo>
                    <a:lnTo>
                      <a:pt x="273" y="315"/>
                    </a:lnTo>
                    <a:lnTo>
                      <a:pt x="265" y="316"/>
                    </a:lnTo>
                    <a:lnTo>
                      <a:pt x="258" y="319"/>
                    </a:lnTo>
                    <a:lnTo>
                      <a:pt x="252" y="322"/>
                    </a:lnTo>
                    <a:lnTo>
                      <a:pt x="245" y="326"/>
                    </a:lnTo>
                    <a:lnTo>
                      <a:pt x="239" y="329"/>
                    </a:lnTo>
                    <a:lnTo>
                      <a:pt x="230" y="331"/>
                    </a:lnTo>
                    <a:lnTo>
                      <a:pt x="220" y="332"/>
                    </a:lnTo>
                    <a:lnTo>
                      <a:pt x="209" y="332"/>
                    </a:lnTo>
                    <a:lnTo>
                      <a:pt x="207" y="332"/>
                    </a:lnTo>
                    <a:lnTo>
                      <a:pt x="205" y="335"/>
                    </a:lnTo>
                    <a:lnTo>
                      <a:pt x="201" y="336"/>
                    </a:lnTo>
                    <a:lnTo>
                      <a:pt x="196" y="338"/>
                    </a:lnTo>
                    <a:lnTo>
                      <a:pt x="189" y="341"/>
                    </a:lnTo>
                    <a:lnTo>
                      <a:pt x="182" y="342"/>
                    </a:lnTo>
                    <a:lnTo>
                      <a:pt x="174" y="344"/>
                    </a:lnTo>
                    <a:lnTo>
                      <a:pt x="166" y="344"/>
                    </a:lnTo>
                    <a:lnTo>
                      <a:pt x="154" y="344"/>
                    </a:lnTo>
                    <a:lnTo>
                      <a:pt x="144" y="343"/>
                    </a:lnTo>
                    <a:lnTo>
                      <a:pt x="134" y="341"/>
                    </a:lnTo>
                    <a:lnTo>
                      <a:pt x="123" y="338"/>
                    </a:lnTo>
                    <a:lnTo>
                      <a:pt x="114" y="336"/>
                    </a:lnTo>
                    <a:lnTo>
                      <a:pt x="106" y="332"/>
                    </a:lnTo>
                    <a:lnTo>
                      <a:pt x="100" y="329"/>
                    </a:lnTo>
                    <a:lnTo>
                      <a:pt x="96" y="327"/>
                    </a:lnTo>
                    <a:lnTo>
                      <a:pt x="88" y="319"/>
                    </a:lnTo>
                    <a:lnTo>
                      <a:pt x="82" y="312"/>
                    </a:lnTo>
                    <a:lnTo>
                      <a:pt x="78" y="306"/>
                    </a:lnTo>
                    <a:lnTo>
                      <a:pt x="76" y="304"/>
                    </a:lnTo>
                    <a:lnTo>
                      <a:pt x="62" y="299"/>
                    </a:lnTo>
                    <a:lnTo>
                      <a:pt x="52" y="292"/>
                    </a:lnTo>
                    <a:lnTo>
                      <a:pt x="45" y="284"/>
                    </a:lnTo>
                    <a:lnTo>
                      <a:pt x="40" y="276"/>
                    </a:lnTo>
                    <a:lnTo>
                      <a:pt x="38" y="268"/>
                    </a:lnTo>
                    <a:lnTo>
                      <a:pt x="38" y="262"/>
                    </a:lnTo>
                    <a:lnTo>
                      <a:pt x="38" y="258"/>
                    </a:lnTo>
                    <a:lnTo>
                      <a:pt x="38" y="255"/>
                    </a:lnTo>
                    <a:lnTo>
                      <a:pt x="25" y="252"/>
                    </a:lnTo>
                    <a:lnTo>
                      <a:pt x="16" y="240"/>
                    </a:lnTo>
                    <a:lnTo>
                      <a:pt x="14" y="225"/>
                    </a:lnTo>
                    <a:lnTo>
                      <a:pt x="20" y="209"/>
                    </a:lnTo>
                    <a:lnTo>
                      <a:pt x="6" y="207"/>
                    </a:lnTo>
                    <a:lnTo>
                      <a:pt x="0" y="199"/>
                    </a:lnTo>
                    <a:lnTo>
                      <a:pt x="0" y="190"/>
                    </a:lnTo>
                    <a:lnTo>
                      <a:pt x="2" y="183"/>
                    </a:lnTo>
                    <a:lnTo>
                      <a:pt x="13" y="176"/>
                    </a:lnTo>
                    <a:lnTo>
                      <a:pt x="25" y="172"/>
                    </a:lnTo>
                    <a:lnTo>
                      <a:pt x="39" y="170"/>
                    </a:lnTo>
                    <a:lnTo>
                      <a:pt x="54" y="169"/>
                    </a:lnTo>
                    <a:lnTo>
                      <a:pt x="67" y="169"/>
                    </a:lnTo>
                    <a:lnTo>
                      <a:pt x="77" y="169"/>
                    </a:lnTo>
                    <a:lnTo>
                      <a:pt x="84" y="170"/>
                    </a:lnTo>
                    <a:lnTo>
                      <a:pt x="88" y="170"/>
                    </a:lnTo>
                    <a:lnTo>
                      <a:pt x="89" y="175"/>
                    </a:lnTo>
                    <a:lnTo>
                      <a:pt x="89" y="186"/>
                    </a:lnTo>
                    <a:lnTo>
                      <a:pt x="89" y="198"/>
                    </a:lnTo>
                    <a:lnTo>
                      <a:pt x="89" y="202"/>
                    </a:lnTo>
                    <a:lnTo>
                      <a:pt x="88" y="202"/>
                    </a:lnTo>
                    <a:lnTo>
                      <a:pt x="84" y="201"/>
                    </a:lnTo>
                    <a:lnTo>
                      <a:pt x="78" y="200"/>
                    </a:lnTo>
                    <a:lnTo>
                      <a:pt x="73" y="199"/>
                    </a:lnTo>
                    <a:lnTo>
                      <a:pt x="66" y="198"/>
                    </a:lnTo>
                    <a:lnTo>
                      <a:pt x="60" y="197"/>
                    </a:lnTo>
                    <a:lnTo>
                      <a:pt x="55" y="197"/>
                    </a:lnTo>
                    <a:lnTo>
                      <a:pt x="53" y="197"/>
                    </a:lnTo>
                    <a:lnTo>
                      <a:pt x="52" y="199"/>
                    </a:lnTo>
                    <a:lnTo>
                      <a:pt x="53" y="202"/>
                    </a:lnTo>
                    <a:lnTo>
                      <a:pt x="55" y="206"/>
                    </a:lnTo>
                    <a:lnTo>
                      <a:pt x="59" y="208"/>
                    </a:lnTo>
                    <a:lnTo>
                      <a:pt x="63" y="212"/>
                    </a:lnTo>
                    <a:lnTo>
                      <a:pt x="69" y="214"/>
                    </a:lnTo>
                    <a:lnTo>
                      <a:pt x="76" y="215"/>
                    </a:lnTo>
                    <a:lnTo>
                      <a:pt x="83" y="216"/>
                    </a:lnTo>
                    <a:lnTo>
                      <a:pt x="83" y="217"/>
                    </a:lnTo>
                    <a:lnTo>
                      <a:pt x="84" y="218"/>
                    </a:lnTo>
                    <a:lnTo>
                      <a:pt x="84" y="221"/>
                    </a:lnTo>
                    <a:lnTo>
                      <a:pt x="85" y="222"/>
                    </a:lnTo>
                    <a:lnTo>
                      <a:pt x="93" y="223"/>
                    </a:lnTo>
                    <a:lnTo>
                      <a:pt x="101" y="223"/>
                    </a:lnTo>
                    <a:lnTo>
                      <a:pt x="110" y="224"/>
                    </a:lnTo>
                    <a:lnTo>
                      <a:pt x="116" y="224"/>
                    </a:lnTo>
                    <a:lnTo>
                      <a:pt x="123" y="223"/>
                    </a:lnTo>
                    <a:lnTo>
                      <a:pt x="129" y="223"/>
                    </a:lnTo>
                    <a:lnTo>
                      <a:pt x="133" y="223"/>
                    </a:lnTo>
                    <a:lnTo>
                      <a:pt x="136" y="223"/>
                    </a:lnTo>
                    <a:lnTo>
                      <a:pt x="138" y="225"/>
                    </a:lnTo>
                    <a:lnTo>
                      <a:pt x="143" y="232"/>
                    </a:lnTo>
                    <a:lnTo>
                      <a:pt x="146" y="238"/>
                    </a:lnTo>
                    <a:lnTo>
                      <a:pt x="150" y="241"/>
                    </a:lnTo>
                    <a:lnTo>
                      <a:pt x="152" y="243"/>
                    </a:lnTo>
                    <a:lnTo>
                      <a:pt x="159" y="245"/>
                    </a:lnTo>
                    <a:lnTo>
                      <a:pt x="169" y="246"/>
                    </a:lnTo>
                    <a:lnTo>
                      <a:pt x="181" y="248"/>
                    </a:lnTo>
                    <a:lnTo>
                      <a:pt x="194" y="248"/>
                    </a:lnTo>
                    <a:lnTo>
                      <a:pt x="206" y="247"/>
                    </a:lnTo>
                    <a:lnTo>
                      <a:pt x="218" y="243"/>
                    </a:lnTo>
                    <a:lnTo>
                      <a:pt x="227" y="236"/>
                    </a:lnTo>
                    <a:lnTo>
                      <a:pt x="227" y="233"/>
                    </a:lnTo>
                    <a:lnTo>
                      <a:pt x="225" y="230"/>
                    </a:lnTo>
                    <a:lnTo>
                      <a:pt x="221" y="228"/>
                    </a:lnTo>
                    <a:lnTo>
                      <a:pt x="218" y="225"/>
                    </a:lnTo>
                    <a:lnTo>
                      <a:pt x="212" y="222"/>
                    </a:lnTo>
                    <a:lnTo>
                      <a:pt x="206" y="220"/>
                    </a:lnTo>
                    <a:lnTo>
                      <a:pt x="201" y="217"/>
                    </a:lnTo>
                    <a:lnTo>
                      <a:pt x="195" y="215"/>
                    </a:lnTo>
                    <a:lnTo>
                      <a:pt x="189" y="213"/>
                    </a:lnTo>
                    <a:lnTo>
                      <a:pt x="184" y="210"/>
                    </a:lnTo>
                    <a:lnTo>
                      <a:pt x="179" y="207"/>
                    </a:lnTo>
                    <a:lnTo>
                      <a:pt x="173" y="203"/>
                    </a:lnTo>
                    <a:lnTo>
                      <a:pt x="166" y="201"/>
                    </a:lnTo>
                    <a:lnTo>
                      <a:pt x="160" y="199"/>
                    </a:lnTo>
                    <a:lnTo>
                      <a:pt x="156" y="198"/>
                    </a:lnTo>
                    <a:lnTo>
                      <a:pt x="150" y="197"/>
                    </a:lnTo>
                    <a:lnTo>
                      <a:pt x="144" y="197"/>
                    </a:lnTo>
                    <a:lnTo>
                      <a:pt x="138" y="199"/>
                    </a:lnTo>
                    <a:lnTo>
                      <a:pt x="135" y="201"/>
                    </a:lnTo>
                    <a:lnTo>
                      <a:pt x="134" y="202"/>
                    </a:lnTo>
                    <a:lnTo>
                      <a:pt x="134" y="197"/>
                    </a:lnTo>
                    <a:lnTo>
                      <a:pt x="133" y="186"/>
                    </a:lnTo>
                    <a:lnTo>
                      <a:pt x="133" y="175"/>
                    </a:lnTo>
                    <a:lnTo>
                      <a:pt x="133" y="170"/>
                    </a:lnTo>
                    <a:lnTo>
                      <a:pt x="145" y="172"/>
                    </a:lnTo>
                    <a:lnTo>
                      <a:pt x="157" y="177"/>
                    </a:lnTo>
                    <a:lnTo>
                      <a:pt x="169" y="184"/>
                    </a:lnTo>
                    <a:lnTo>
                      <a:pt x="181" y="191"/>
                    </a:lnTo>
                    <a:lnTo>
                      <a:pt x="190" y="198"/>
                    </a:lnTo>
                    <a:lnTo>
                      <a:pt x="199" y="203"/>
                    </a:lnTo>
                    <a:lnTo>
                      <a:pt x="206" y="208"/>
                    </a:lnTo>
                    <a:lnTo>
                      <a:pt x="211" y="209"/>
                    </a:lnTo>
                    <a:lnTo>
                      <a:pt x="214" y="209"/>
                    </a:lnTo>
                    <a:lnTo>
                      <a:pt x="220" y="210"/>
                    </a:lnTo>
                    <a:lnTo>
                      <a:pt x="228" y="210"/>
                    </a:lnTo>
                    <a:lnTo>
                      <a:pt x="237" y="209"/>
                    </a:lnTo>
                    <a:lnTo>
                      <a:pt x="248" y="206"/>
                    </a:lnTo>
                    <a:lnTo>
                      <a:pt x="258" y="202"/>
                    </a:lnTo>
                    <a:lnTo>
                      <a:pt x="269" y="198"/>
                    </a:lnTo>
                    <a:lnTo>
                      <a:pt x="278" y="193"/>
                    </a:lnTo>
                    <a:lnTo>
                      <a:pt x="287" y="189"/>
                    </a:lnTo>
                    <a:lnTo>
                      <a:pt x="295" y="185"/>
                    </a:lnTo>
                    <a:lnTo>
                      <a:pt x="300" y="183"/>
                    </a:lnTo>
                    <a:lnTo>
                      <a:pt x="303" y="180"/>
                    </a:lnTo>
                    <a:lnTo>
                      <a:pt x="310" y="177"/>
                    </a:lnTo>
                    <a:lnTo>
                      <a:pt x="317" y="172"/>
                    </a:lnTo>
                    <a:lnTo>
                      <a:pt x="325" y="169"/>
                    </a:lnTo>
                    <a:lnTo>
                      <a:pt x="330" y="167"/>
                    </a:lnTo>
                    <a:lnTo>
                      <a:pt x="331" y="167"/>
                    </a:lnTo>
                    <a:lnTo>
                      <a:pt x="332" y="167"/>
                    </a:lnTo>
                    <a:lnTo>
                      <a:pt x="336" y="171"/>
                    </a:lnTo>
                    <a:lnTo>
                      <a:pt x="345" y="180"/>
                    </a:lnTo>
                    <a:lnTo>
                      <a:pt x="354" y="190"/>
                    </a:lnTo>
                    <a:lnTo>
                      <a:pt x="357" y="194"/>
                    </a:lnTo>
                    <a:lnTo>
                      <a:pt x="338" y="202"/>
                    </a:lnTo>
                    <a:lnTo>
                      <a:pt x="324" y="209"/>
                    </a:lnTo>
                    <a:lnTo>
                      <a:pt x="316" y="214"/>
                    </a:lnTo>
                    <a:lnTo>
                      <a:pt x="311" y="218"/>
                    </a:lnTo>
                    <a:lnTo>
                      <a:pt x="311" y="221"/>
                    </a:lnTo>
                    <a:lnTo>
                      <a:pt x="312" y="222"/>
                    </a:lnTo>
                    <a:lnTo>
                      <a:pt x="317" y="223"/>
                    </a:lnTo>
                    <a:lnTo>
                      <a:pt x="322" y="222"/>
                    </a:lnTo>
                    <a:lnTo>
                      <a:pt x="332" y="223"/>
                    </a:lnTo>
                    <a:lnTo>
                      <a:pt x="345" y="221"/>
                    </a:lnTo>
                    <a:lnTo>
                      <a:pt x="360" y="217"/>
                    </a:lnTo>
                    <a:lnTo>
                      <a:pt x="376" y="212"/>
                    </a:lnTo>
                    <a:lnTo>
                      <a:pt x="393" y="203"/>
                    </a:lnTo>
                    <a:lnTo>
                      <a:pt x="411" y="195"/>
                    </a:lnTo>
                    <a:lnTo>
                      <a:pt x="431" y="187"/>
                    </a:lnTo>
                    <a:lnTo>
                      <a:pt x="451" y="178"/>
                    </a:lnTo>
                    <a:lnTo>
                      <a:pt x="459" y="172"/>
                    </a:lnTo>
                    <a:lnTo>
                      <a:pt x="464" y="164"/>
                    </a:lnTo>
                    <a:lnTo>
                      <a:pt x="467" y="155"/>
                    </a:lnTo>
                    <a:lnTo>
                      <a:pt x="464" y="148"/>
                    </a:lnTo>
                    <a:lnTo>
                      <a:pt x="459" y="145"/>
                    </a:lnTo>
                    <a:lnTo>
                      <a:pt x="452" y="145"/>
                    </a:lnTo>
                    <a:lnTo>
                      <a:pt x="444" y="147"/>
                    </a:lnTo>
                    <a:lnTo>
                      <a:pt x="437" y="151"/>
                    </a:lnTo>
                    <a:lnTo>
                      <a:pt x="432" y="153"/>
                    </a:lnTo>
                    <a:lnTo>
                      <a:pt x="425" y="156"/>
                    </a:lnTo>
                    <a:lnTo>
                      <a:pt x="417" y="161"/>
                    </a:lnTo>
                    <a:lnTo>
                      <a:pt x="409" y="165"/>
                    </a:lnTo>
                    <a:lnTo>
                      <a:pt x="401" y="170"/>
                    </a:lnTo>
                    <a:lnTo>
                      <a:pt x="395" y="174"/>
                    </a:lnTo>
                    <a:lnTo>
                      <a:pt x="391" y="176"/>
                    </a:lnTo>
                    <a:lnTo>
                      <a:pt x="388" y="177"/>
                    </a:lnTo>
                    <a:lnTo>
                      <a:pt x="386" y="172"/>
                    </a:lnTo>
                    <a:lnTo>
                      <a:pt x="381" y="162"/>
                    </a:lnTo>
                    <a:lnTo>
                      <a:pt x="376" y="152"/>
                    </a:lnTo>
                    <a:lnTo>
                      <a:pt x="373" y="147"/>
                    </a:lnTo>
                    <a:lnTo>
                      <a:pt x="375" y="146"/>
                    </a:lnTo>
                    <a:lnTo>
                      <a:pt x="379" y="145"/>
                    </a:lnTo>
                    <a:lnTo>
                      <a:pt x="386" y="141"/>
                    </a:lnTo>
                    <a:lnTo>
                      <a:pt x="394" y="138"/>
                    </a:lnTo>
                    <a:lnTo>
                      <a:pt x="403" y="133"/>
                    </a:lnTo>
                    <a:lnTo>
                      <a:pt x="413" y="129"/>
                    </a:lnTo>
                    <a:lnTo>
                      <a:pt x="422" y="124"/>
                    </a:lnTo>
                    <a:lnTo>
                      <a:pt x="430" y="118"/>
                    </a:lnTo>
                    <a:lnTo>
                      <a:pt x="437" y="111"/>
                    </a:lnTo>
                    <a:lnTo>
                      <a:pt x="440" y="106"/>
                    </a:lnTo>
                    <a:lnTo>
                      <a:pt x="441" y="101"/>
                    </a:lnTo>
                    <a:lnTo>
                      <a:pt x="441" y="99"/>
                    </a:lnTo>
                    <a:lnTo>
                      <a:pt x="433" y="87"/>
                    </a:lnTo>
                    <a:lnTo>
                      <a:pt x="425" y="76"/>
                    </a:lnTo>
                    <a:lnTo>
                      <a:pt x="419" y="64"/>
                    </a:lnTo>
                    <a:lnTo>
                      <a:pt x="415" y="53"/>
                    </a:lnTo>
                    <a:lnTo>
                      <a:pt x="411" y="40"/>
                    </a:lnTo>
                    <a:lnTo>
                      <a:pt x="409" y="27"/>
                    </a:lnTo>
                    <a:lnTo>
                      <a:pt x="408" y="15"/>
                    </a:lnTo>
                    <a:lnTo>
                      <a:pt x="409" y="1"/>
                    </a:lnTo>
                    <a:lnTo>
                      <a:pt x="424" y="0"/>
                    </a:lnTo>
                    <a:lnTo>
                      <a:pt x="447" y="0"/>
                    </a:lnTo>
                    <a:lnTo>
                      <a:pt x="477" y="0"/>
                    </a:lnTo>
                    <a:lnTo>
                      <a:pt x="512" y="1"/>
                    </a:lnTo>
                    <a:lnTo>
                      <a:pt x="552" y="3"/>
                    </a:lnTo>
                    <a:lnTo>
                      <a:pt x="595" y="4"/>
                    </a:lnTo>
                    <a:lnTo>
                      <a:pt x="638" y="7"/>
                    </a:lnTo>
                    <a:lnTo>
                      <a:pt x="683" y="9"/>
                    </a:lnTo>
                    <a:lnTo>
                      <a:pt x="728" y="12"/>
                    </a:lnTo>
                    <a:lnTo>
                      <a:pt x="771" y="15"/>
                    </a:lnTo>
                    <a:lnTo>
                      <a:pt x="811" y="18"/>
                    </a:lnTo>
                    <a:lnTo>
                      <a:pt x="847" y="22"/>
                    </a:lnTo>
                    <a:lnTo>
                      <a:pt x="878" y="24"/>
                    </a:lnTo>
                    <a:lnTo>
                      <a:pt x="902" y="27"/>
                    </a:lnTo>
                    <a:lnTo>
                      <a:pt x="918" y="30"/>
                    </a:lnTo>
                    <a:lnTo>
                      <a:pt x="926"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1" name="Rectangle 80"/>
              <p:cNvSpPr>
                <a:spLocks noChangeArrowheads="1"/>
              </p:cNvSpPr>
              <p:nvPr/>
            </p:nvSpPr>
            <p:spPr bwMode="auto">
              <a:xfrm>
                <a:off x="3777" y="599"/>
                <a:ext cx="16"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32" name="Freeform 81"/>
              <p:cNvSpPr>
                <a:spLocks/>
              </p:cNvSpPr>
              <p:nvPr/>
            </p:nvSpPr>
            <p:spPr bwMode="auto">
              <a:xfrm>
                <a:off x="3487" y="598"/>
                <a:ext cx="33" cy="24"/>
              </a:xfrm>
              <a:custGeom>
                <a:avLst/>
                <a:gdLst>
                  <a:gd name="T0" fmla="*/ 0 w 66"/>
                  <a:gd name="T1" fmla="*/ 1 h 48"/>
                  <a:gd name="T2" fmla="*/ 1 w 66"/>
                  <a:gd name="T3" fmla="*/ 1 h 48"/>
                  <a:gd name="T4" fmla="*/ 1 w 66"/>
                  <a:gd name="T5" fmla="*/ 1 h 48"/>
                  <a:gd name="T6" fmla="*/ 1 w 66"/>
                  <a:gd name="T7" fmla="*/ 1 h 48"/>
                  <a:gd name="T8" fmla="*/ 1 w 66"/>
                  <a:gd name="T9" fmla="*/ 1 h 48"/>
                  <a:gd name="T10" fmla="*/ 1 w 66"/>
                  <a:gd name="T11" fmla="*/ 1 h 48"/>
                  <a:gd name="T12" fmla="*/ 1 w 66"/>
                  <a:gd name="T13" fmla="*/ 1 h 48"/>
                  <a:gd name="T14" fmla="*/ 1 w 66"/>
                  <a:gd name="T15" fmla="*/ 1 h 48"/>
                  <a:gd name="T16" fmla="*/ 1 w 66"/>
                  <a:gd name="T17" fmla="*/ 0 h 48"/>
                  <a:gd name="T18" fmla="*/ 1 w 66"/>
                  <a:gd name="T19" fmla="*/ 1 h 48"/>
                  <a:gd name="T20" fmla="*/ 1 w 66"/>
                  <a:gd name="T21" fmla="*/ 1 h 48"/>
                  <a:gd name="T22" fmla="*/ 1 w 66"/>
                  <a:gd name="T23" fmla="*/ 1 h 48"/>
                  <a:gd name="T24" fmla="*/ 1 w 66"/>
                  <a:gd name="T25" fmla="*/ 1 h 48"/>
                  <a:gd name="T26" fmla="*/ 1 w 66"/>
                  <a:gd name="T27" fmla="*/ 1 h 48"/>
                  <a:gd name="T28" fmla="*/ 1 w 66"/>
                  <a:gd name="T29" fmla="*/ 1 h 48"/>
                  <a:gd name="T30" fmla="*/ 1 w 66"/>
                  <a:gd name="T31" fmla="*/ 1 h 48"/>
                  <a:gd name="T32" fmla="*/ 1 w 66"/>
                  <a:gd name="T33" fmla="*/ 1 h 48"/>
                  <a:gd name="T34" fmla="*/ 1 w 66"/>
                  <a:gd name="T35" fmla="*/ 1 h 48"/>
                  <a:gd name="T36" fmla="*/ 1 w 66"/>
                  <a:gd name="T37" fmla="*/ 1 h 48"/>
                  <a:gd name="T38" fmla="*/ 1 w 66"/>
                  <a:gd name="T39" fmla="*/ 1 h 48"/>
                  <a:gd name="T40" fmla="*/ 1 w 66"/>
                  <a:gd name="T41" fmla="*/ 1 h 48"/>
                  <a:gd name="T42" fmla="*/ 1 w 66"/>
                  <a:gd name="T43" fmla="*/ 1 h 48"/>
                  <a:gd name="T44" fmla="*/ 1 w 66"/>
                  <a:gd name="T45" fmla="*/ 1 h 48"/>
                  <a:gd name="T46" fmla="*/ 1 w 66"/>
                  <a:gd name="T47" fmla="*/ 1 h 48"/>
                  <a:gd name="T48" fmla="*/ 0 w 66"/>
                  <a:gd name="T49" fmla="*/ 1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48"/>
                  <a:gd name="T77" fmla="*/ 66 w 66"/>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48">
                    <a:moveTo>
                      <a:pt x="0" y="22"/>
                    </a:moveTo>
                    <a:lnTo>
                      <a:pt x="8" y="18"/>
                    </a:lnTo>
                    <a:lnTo>
                      <a:pt x="15" y="15"/>
                    </a:lnTo>
                    <a:lnTo>
                      <a:pt x="22" y="13"/>
                    </a:lnTo>
                    <a:lnTo>
                      <a:pt x="29" y="9"/>
                    </a:lnTo>
                    <a:lnTo>
                      <a:pt x="36" y="6"/>
                    </a:lnTo>
                    <a:lnTo>
                      <a:pt x="41" y="3"/>
                    </a:lnTo>
                    <a:lnTo>
                      <a:pt x="46" y="1"/>
                    </a:lnTo>
                    <a:lnTo>
                      <a:pt x="50" y="0"/>
                    </a:lnTo>
                    <a:lnTo>
                      <a:pt x="57" y="1"/>
                    </a:lnTo>
                    <a:lnTo>
                      <a:pt x="61" y="9"/>
                    </a:lnTo>
                    <a:lnTo>
                      <a:pt x="65" y="18"/>
                    </a:lnTo>
                    <a:lnTo>
                      <a:pt x="66" y="29"/>
                    </a:lnTo>
                    <a:lnTo>
                      <a:pt x="65" y="30"/>
                    </a:lnTo>
                    <a:lnTo>
                      <a:pt x="61" y="31"/>
                    </a:lnTo>
                    <a:lnTo>
                      <a:pt x="57" y="34"/>
                    </a:lnTo>
                    <a:lnTo>
                      <a:pt x="51" y="38"/>
                    </a:lnTo>
                    <a:lnTo>
                      <a:pt x="44" y="41"/>
                    </a:lnTo>
                    <a:lnTo>
                      <a:pt x="38" y="44"/>
                    </a:lnTo>
                    <a:lnTo>
                      <a:pt x="34" y="47"/>
                    </a:lnTo>
                    <a:lnTo>
                      <a:pt x="30" y="48"/>
                    </a:lnTo>
                    <a:lnTo>
                      <a:pt x="20" y="48"/>
                    </a:lnTo>
                    <a:lnTo>
                      <a:pt x="12" y="43"/>
                    </a:lnTo>
                    <a:lnTo>
                      <a:pt x="5" y="33"/>
                    </a:lnTo>
                    <a:lnTo>
                      <a:pt x="0"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 name="Freeform 82"/>
              <p:cNvSpPr>
                <a:spLocks/>
              </p:cNvSpPr>
              <p:nvPr/>
            </p:nvSpPr>
            <p:spPr bwMode="auto">
              <a:xfrm>
                <a:off x="4221" y="1028"/>
                <a:ext cx="37" cy="17"/>
              </a:xfrm>
              <a:custGeom>
                <a:avLst/>
                <a:gdLst>
                  <a:gd name="T0" fmla="*/ 1 w 74"/>
                  <a:gd name="T1" fmla="*/ 0 h 36"/>
                  <a:gd name="T2" fmla="*/ 1 w 74"/>
                  <a:gd name="T3" fmla="*/ 0 h 36"/>
                  <a:gd name="T4" fmla="*/ 1 w 74"/>
                  <a:gd name="T5" fmla="*/ 0 h 36"/>
                  <a:gd name="T6" fmla="*/ 1 w 74"/>
                  <a:gd name="T7" fmla="*/ 0 h 36"/>
                  <a:gd name="T8" fmla="*/ 1 w 74"/>
                  <a:gd name="T9" fmla="*/ 0 h 36"/>
                  <a:gd name="T10" fmla="*/ 1 w 74"/>
                  <a:gd name="T11" fmla="*/ 0 h 36"/>
                  <a:gd name="T12" fmla="*/ 1 w 74"/>
                  <a:gd name="T13" fmla="*/ 0 h 36"/>
                  <a:gd name="T14" fmla="*/ 1 w 74"/>
                  <a:gd name="T15" fmla="*/ 0 h 36"/>
                  <a:gd name="T16" fmla="*/ 1 w 74"/>
                  <a:gd name="T17" fmla="*/ 0 h 36"/>
                  <a:gd name="T18" fmla="*/ 1 w 74"/>
                  <a:gd name="T19" fmla="*/ 0 h 36"/>
                  <a:gd name="T20" fmla="*/ 1 w 74"/>
                  <a:gd name="T21" fmla="*/ 0 h 36"/>
                  <a:gd name="T22" fmla="*/ 1 w 74"/>
                  <a:gd name="T23" fmla="*/ 0 h 36"/>
                  <a:gd name="T24" fmla="*/ 0 w 74"/>
                  <a:gd name="T25" fmla="*/ 0 h 36"/>
                  <a:gd name="T26" fmla="*/ 1 w 74"/>
                  <a:gd name="T27" fmla="*/ 0 h 36"/>
                  <a:gd name="T28" fmla="*/ 1 w 74"/>
                  <a:gd name="T29" fmla="*/ 0 h 36"/>
                  <a:gd name="T30" fmla="*/ 1 w 74"/>
                  <a:gd name="T31" fmla="*/ 0 h 36"/>
                  <a:gd name="T32" fmla="*/ 1 w 74"/>
                  <a:gd name="T33" fmla="*/ 0 h 36"/>
                  <a:gd name="T34" fmla="*/ 1 w 74"/>
                  <a:gd name="T35" fmla="*/ 0 h 36"/>
                  <a:gd name="T36" fmla="*/ 1 w 74"/>
                  <a:gd name="T37" fmla="*/ 0 h 36"/>
                  <a:gd name="T38" fmla="*/ 1 w 74"/>
                  <a:gd name="T39" fmla="*/ 0 h 36"/>
                  <a:gd name="T40" fmla="*/ 1 w 74"/>
                  <a:gd name="T41" fmla="*/ 0 h 36"/>
                  <a:gd name="T42" fmla="*/ 1 w 74"/>
                  <a:gd name="T43" fmla="*/ 0 h 36"/>
                  <a:gd name="T44" fmla="*/ 1 w 74"/>
                  <a:gd name="T45" fmla="*/ 0 h 36"/>
                  <a:gd name="T46" fmla="*/ 1 w 74"/>
                  <a:gd name="T47" fmla="*/ 0 h 36"/>
                  <a:gd name="T48" fmla="*/ 1 w 74"/>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4"/>
                  <a:gd name="T76" fmla="*/ 0 h 36"/>
                  <a:gd name="T77" fmla="*/ 74 w 74"/>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4" h="36">
                    <a:moveTo>
                      <a:pt x="73" y="3"/>
                    </a:moveTo>
                    <a:lnTo>
                      <a:pt x="74" y="12"/>
                    </a:lnTo>
                    <a:lnTo>
                      <a:pt x="74" y="18"/>
                    </a:lnTo>
                    <a:lnTo>
                      <a:pt x="71" y="25"/>
                    </a:lnTo>
                    <a:lnTo>
                      <a:pt x="66" y="30"/>
                    </a:lnTo>
                    <a:lnTo>
                      <a:pt x="60" y="32"/>
                    </a:lnTo>
                    <a:lnTo>
                      <a:pt x="55" y="35"/>
                    </a:lnTo>
                    <a:lnTo>
                      <a:pt x="50" y="35"/>
                    </a:lnTo>
                    <a:lnTo>
                      <a:pt x="43" y="36"/>
                    </a:lnTo>
                    <a:lnTo>
                      <a:pt x="35" y="35"/>
                    </a:lnTo>
                    <a:lnTo>
                      <a:pt x="25" y="35"/>
                    </a:lnTo>
                    <a:lnTo>
                      <a:pt x="14" y="32"/>
                    </a:lnTo>
                    <a:lnTo>
                      <a:pt x="0" y="31"/>
                    </a:lnTo>
                    <a:lnTo>
                      <a:pt x="2" y="22"/>
                    </a:lnTo>
                    <a:lnTo>
                      <a:pt x="4" y="13"/>
                    </a:lnTo>
                    <a:lnTo>
                      <a:pt x="6" y="5"/>
                    </a:lnTo>
                    <a:lnTo>
                      <a:pt x="12" y="1"/>
                    </a:lnTo>
                    <a:lnTo>
                      <a:pt x="20" y="1"/>
                    </a:lnTo>
                    <a:lnTo>
                      <a:pt x="28" y="0"/>
                    </a:lnTo>
                    <a:lnTo>
                      <a:pt x="35" y="1"/>
                    </a:lnTo>
                    <a:lnTo>
                      <a:pt x="43" y="1"/>
                    </a:lnTo>
                    <a:lnTo>
                      <a:pt x="50" y="2"/>
                    </a:lnTo>
                    <a:lnTo>
                      <a:pt x="56" y="2"/>
                    </a:lnTo>
                    <a:lnTo>
                      <a:pt x="65" y="3"/>
                    </a:lnTo>
                    <a:lnTo>
                      <a:pt x="73"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 name="Freeform 83"/>
              <p:cNvSpPr>
                <a:spLocks/>
              </p:cNvSpPr>
              <p:nvPr/>
            </p:nvSpPr>
            <p:spPr bwMode="auto">
              <a:xfrm>
                <a:off x="4131" y="1032"/>
                <a:ext cx="43" cy="20"/>
              </a:xfrm>
              <a:custGeom>
                <a:avLst/>
                <a:gdLst>
                  <a:gd name="T0" fmla="*/ 0 w 88"/>
                  <a:gd name="T1" fmla="*/ 0 h 42"/>
                  <a:gd name="T2" fmla="*/ 0 w 88"/>
                  <a:gd name="T3" fmla="*/ 0 h 42"/>
                  <a:gd name="T4" fmla="*/ 0 w 88"/>
                  <a:gd name="T5" fmla="*/ 0 h 42"/>
                  <a:gd name="T6" fmla="*/ 0 w 88"/>
                  <a:gd name="T7" fmla="*/ 0 h 42"/>
                  <a:gd name="T8" fmla="*/ 0 w 88"/>
                  <a:gd name="T9" fmla="*/ 0 h 42"/>
                  <a:gd name="T10" fmla="*/ 0 w 88"/>
                  <a:gd name="T11" fmla="*/ 0 h 42"/>
                  <a:gd name="T12" fmla="*/ 0 w 88"/>
                  <a:gd name="T13" fmla="*/ 0 h 42"/>
                  <a:gd name="T14" fmla="*/ 0 w 88"/>
                  <a:gd name="T15" fmla="*/ 0 h 42"/>
                  <a:gd name="T16" fmla="*/ 0 w 88"/>
                  <a:gd name="T17" fmla="*/ 0 h 42"/>
                  <a:gd name="T18" fmla="*/ 0 w 88"/>
                  <a:gd name="T19" fmla="*/ 0 h 42"/>
                  <a:gd name="T20" fmla="*/ 0 w 88"/>
                  <a:gd name="T21" fmla="*/ 0 h 42"/>
                  <a:gd name="T22" fmla="*/ 0 w 88"/>
                  <a:gd name="T23" fmla="*/ 0 h 42"/>
                  <a:gd name="T24" fmla="*/ 0 w 88"/>
                  <a:gd name="T25" fmla="*/ 0 h 42"/>
                  <a:gd name="T26" fmla="*/ 0 w 88"/>
                  <a:gd name="T27" fmla="*/ 0 h 42"/>
                  <a:gd name="T28" fmla="*/ 0 w 88"/>
                  <a:gd name="T29" fmla="*/ 0 h 42"/>
                  <a:gd name="T30" fmla="*/ 0 w 88"/>
                  <a:gd name="T31" fmla="*/ 0 h 42"/>
                  <a:gd name="T32" fmla="*/ 0 w 88"/>
                  <a:gd name="T33" fmla="*/ 0 h 42"/>
                  <a:gd name="T34" fmla="*/ 0 w 88"/>
                  <a:gd name="T35" fmla="*/ 0 h 42"/>
                  <a:gd name="T36" fmla="*/ 0 w 88"/>
                  <a:gd name="T37" fmla="*/ 0 h 42"/>
                  <a:gd name="T38" fmla="*/ 0 w 88"/>
                  <a:gd name="T39" fmla="*/ 0 h 42"/>
                  <a:gd name="T40" fmla="*/ 0 w 88"/>
                  <a:gd name="T41" fmla="*/ 0 h 42"/>
                  <a:gd name="T42" fmla="*/ 0 w 88"/>
                  <a:gd name="T43" fmla="*/ 0 h 42"/>
                  <a:gd name="T44" fmla="*/ 0 w 88"/>
                  <a:gd name="T45" fmla="*/ 0 h 42"/>
                  <a:gd name="T46" fmla="*/ 0 w 88"/>
                  <a:gd name="T47" fmla="*/ 0 h 42"/>
                  <a:gd name="T48" fmla="*/ 0 w 88"/>
                  <a:gd name="T49" fmla="*/ 0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8"/>
                  <a:gd name="T76" fmla="*/ 0 h 42"/>
                  <a:gd name="T77" fmla="*/ 88 w 88"/>
                  <a:gd name="T78" fmla="*/ 42 h 4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8" h="42">
                    <a:moveTo>
                      <a:pt x="0" y="8"/>
                    </a:moveTo>
                    <a:lnTo>
                      <a:pt x="14" y="8"/>
                    </a:lnTo>
                    <a:lnTo>
                      <a:pt x="27" y="8"/>
                    </a:lnTo>
                    <a:lnTo>
                      <a:pt x="36" y="7"/>
                    </a:lnTo>
                    <a:lnTo>
                      <a:pt x="45" y="5"/>
                    </a:lnTo>
                    <a:lnTo>
                      <a:pt x="54" y="4"/>
                    </a:lnTo>
                    <a:lnTo>
                      <a:pt x="62" y="1"/>
                    </a:lnTo>
                    <a:lnTo>
                      <a:pt x="73" y="0"/>
                    </a:lnTo>
                    <a:lnTo>
                      <a:pt x="84" y="0"/>
                    </a:lnTo>
                    <a:lnTo>
                      <a:pt x="85" y="9"/>
                    </a:lnTo>
                    <a:lnTo>
                      <a:pt x="88" y="20"/>
                    </a:lnTo>
                    <a:lnTo>
                      <a:pt x="88" y="29"/>
                    </a:lnTo>
                    <a:lnTo>
                      <a:pt x="84" y="36"/>
                    </a:lnTo>
                    <a:lnTo>
                      <a:pt x="80" y="38"/>
                    </a:lnTo>
                    <a:lnTo>
                      <a:pt x="74" y="40"/>
                    </a:lnTo>
                    <a:lnTo>
                      <a:pt x="67" y="42"/>
                    </a:lnTo>
                    <a:lnTo>
                      <a:pt x="59" y="42"/>
                    </a:lnTo>
                    <a:lnTo>
                      <a:pt x="52" y="42"/>
                    </a:lnTo>
                    <a:lnTo>
                      <a:pt x="45" y="40"/>
                    </a:lnTo>
                    <a:lnTo>
                      <a:pt x="38" y="40"/>
                    </a:lnTo>
                    <a:lnTo>
                      <a:pt x="34" y="39"/>
                    </a:lnTo>
                    <a:lnTo>
                      <a:pt x="20" y="36"/>
                    </a:lnTo>
                    <a:lnTo>
                      <a:pt x="12" y="30"/>
                    </a:lnTo>
                    <a:lnTo>
                      <a:pt x="6" y="2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 name="Freeform 84"/>
              <p:cNvSpPr>
                <a:spLocks/>
              </p:cNvSpPr>
              <p:nvPr/>
            </p:nvSpPr>
            <p:spPr bwMode="auto">
              <a:xfrm>
                <a:off x="3915" y="1011"/>
                <a:ext cx="27" cy="38"/>
              </a:xfrm>
              <a:custGeom>
                <a:avLst/>
                <a:gdLst>
                  <a:gd name="T0" fmla="*/ 0 w 55"/>
                  <a:gd name="T1" fmla="*/ 1 h 76"/>
                  <a:gd name="T2" fmla="*/ 0 w 55"/>
                  <a:gd name="T3" fmla="*/ 1 h 76"/>
                  <a:gd name="T4" fmla="*/ 0 w 55"/>
                  <a:gd name="T5" fmla="*/ 1 h 76"/>
                  <a:gd name="T6" fmla="*/ 0 w 55"/>
                  <a:gd name="T7" fmla="*/ 1 h 76"/>
                  <a:gd name="T8" fmla="*/ 0 w 55"/>
                  <a:gd name="T9" fmla="*/ 1 h 76"/>
                  <a:gd name="T10" fmla="*/ 0 w 55"/>
                  <a:gd name="T11" fmla="*/ 1 h 76"/>
                  <a:gd name="T12" fmla="*/ 0 w 55"/>
                  <a:gd name="T13" fmla="*/ 1 h 76"/>
                  <a:gd name="T14" fmla="*/ 0 w 55"/>
                  <a:gd name="T15" fmla="*/ 1 h 76"/>
                  <a:gd name="T16" fmla="*/ 0 w 55"/>
                  <a:gd name="T17" fmla="*/ 1 h 76"/>
                  <a:gd name="T18" fmla="*/ 0 w 55"/>
                  <a:gd name="T19" fmla="*/ 1 h 76"/>
                  <a:gd name="T20" fmla="*/ 0 w 55"/>
                  <a:gd name="T21" fmla="*/ 1 h 76"/>
                  <a:gd name="T22" fmla="*/ 0 w 55"/>
                  <a:gd name="T23" fmla="*/ 1 h 76"/>
                  <a:gd name="T24" fmla="*/ 0 w 55"/>
                  <a:gd name="T25" fmla="*/ 1 h 76"/>
                  <a:gd name="T26" fmla="*/ 0 w 55"/>
                  <a:gd name="T27" fmla="*/ 1 h 76"/>
                  <a:gd name="T28" fmla="*/ 0 w 55"/>
                  <a:gd name="T29" fmla="*/ 1 h 76"/>
                  <a:gd name="T30" fmla="*/ 0 w 55"/>
                  <a:gd name="T31" fmla="*/ 1 h 76"/>
                  <a:gd name="T32" fmla="*/ 0 w 55"/>
                  <a:gd name="T33" fmla="*/ 0 h 76"/>
                  <a:gd name="T34" fmla="*/ 0 w 55"/>
                  <a:gd name="T35" fmla="*/ 1 h 76"/>
                  <a:gd name="T36" fmla="*/ 0 w 55"/>
                  <a:gd name="T37" fmla="*/ 1 h 76"/>
                  <a:gd name="T38" fmla="*/ 0 w 55"/>
                  <a:gd name="T39" fmla="*/ 1 h 76"/>
                  <a:gd name="T40" fmla="*/ 0 w 55"/>
                  <a:gd name="T41" fmla="*/ 1 h 76"/>
                  <a:gd name="T42" fmla="*/ 0 w 55"/>
                  <a:gd name="T43" fmla="*/ 1 h 76"/>
                  <a:gd name="T44" fmla="*/ 0 w 55"/>
                  <a:gd name="T45" fmla="*/ 1 h 76"/>
                  <a:gd name="T46" fmla="*/ 0 w 55"/>
                  <a:gd name="T47" fmla="*/ 1 h 76"/>
                  <a:gd name="T48" fmla="*/ 0 w 55"/>
                  <a:gd name="T49" fmla="*/ 1 h 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5"/>
                  <a:gd name="T76" fmla="*/ 0 h 76"/>
                  <a:gd name="T77" fmla="*/ 55 w 55"/>
                  <a:gd name="T78" fmla="*/ 76 h 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5" h="76">
                    <a:moveTo>
                      <a:pt x="55" y="39"/>
                    </a:moveTo>
                    <a:lnTo>
                      <a:pt x="55" y="48"/>
                    </a:lnTo>
                    <a:lnTo>
                      <a:pt x="55" y="58"/>
                    </a:lnTo>
                    <a:lnTo>
                      <a:pt x="53" y="68"/>
                    </a:lnTo>
                    <a:lnTo>
                      <a:pt x="49" y="76"/>
                    </a:lnTo>
                    <a:lnTo>
                      <a:pt x="42" y="73"/>
                    </a:lnTo>
                    <a:lnTo>
                      <a:pt x="36" y="70"/>
                    </a:lnTo>
                    <a:lnTo>
                      <a:pt x="29" y="66"/>
                    </a:lnTo>
                    <a:lnTo>
                      <a:pt x="23" y="62"/>
                    </a:lnTo>
                    <a:lnTo>
                      <a:pt x="16" y="58"/>
                    </a:lnTo>
                    <a:lnTo>
                      <a:pt x="12" y="53"/>
                    </a:lnTo>
                    <a:lnTo>
                      <a:pt x="7" y="48"/>
                    </a:lnTo>
                    <a:lnTo>
                      <a:pt x="4" y="42"/>
                    </a:lnTo>
                    <a:lnTo>
                      <a:pt x="0" y="33"/>
                    </a:lnTo>
                    <a:lnTo>
                      <a:pt x="0" y="21"/>
                    </a:lnTo>
                    <a:lnTo>
                      <a:pt x="0" y="10"/>
                    </a:lnTo>
                    <a:lnTo>
                      <a:pt x="1" y="0"/>
                    </a:lnTo>
                    <a:lnTo>
                      <a:pt x="10" y="8"/>
                    </a:lnTo>
                    <a:lnTo>
                      <a:pt x="16" y="16"/>
                    </a:lnTo>
                    <a:lnTo>
                      <a:pt x="21" y="25"/>
                    </a:lnTo>
                    <a:lnTo>
                      <a:pt x="29" y="33"/>
                    </a:lnTo>
                    <a:lnTo>
                      <a:pt x="36" y="38"/>
                    </a:lnTo>
                    <a:lnTo>
                      <a:pt x="42" y="39"/>
                    </a:lnTo>
                    <a:lnTo>
                      <a:pt x="47" y="39"/>
                    </a:lnTo>
                    <a:lnTo>
                      <a:pt x="55"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 name="Freeform 85"/>
              <p:cNvSpPr>
                <a:spLocks/>
              </p:cNvSpPr>
              <p:nvPr/>
            </p:nvSpPr>
            <p:spPr bwMode="auto">
              <a:xfrm>
                <a:off x="3614" y="732"/>
                <a:ext cx="703" cy="537"/>
              </a:xfrm>
              <a:custGeom>
                <a:avLst/>
                <a:gdLst>
                  <a:gd name="T0" fmla="*/ 1 w 1405"/>
                  <a:gd name="T1" fmla="*/ 0 h 1075"/>
                  <a:gd name="T2" fmla="*/ 1 w 1405"/>
                  <a:gd name="T3" fmla="*/ 0 h 1075"/>
                  <a:gd name="T4" fmla="*/ 1 w 1405"/>
                  <a:gd name="T5" fmla="*/ 0 h 1075"/>
                  <a:gd name="T6" fmla="*/ 1 w 1405"/>
                  <a:gd name="T7" fmla="*/ 0 h 1075"/>
                  <a:gd name="T8" fmla="*/ 1 w 1405"/>
                  <a:gd name="T9" fmla="*/ 0 h 1075"/>
                  <a:gd name="T10" fmla="*/ 1 w 1405"/>
                  <a:gd name="T11" fmla="*/ 0 h 1075"/>
                  <a:gd name="T12" fmla="*/ 1 w 1405"/>
                  <a:gd name="T13" fmla="*/ 0 h 1075"/>
                  <a:gd name="T14" fmla="*/ 1 w 1405"/>
                  <a:gd name="T15" fmla="*/ 0 h 1075"/>
                  <a:gd name="T16" fmla="*/ 1 w 1405"/>
                  <a:gd name="T17" fmla="*/ 0 h 1075"/>
                  <a:gd name="T18" fmla="*/ 1 w 1405"/>
                  <a:gd name="T19" fmla="*/ 0 h 1075"/>
                  <a:gd name="T20" fmla="*/ 1 w 1405"/>
                  <a:gd name="T21" fmla="*/ 0 h 1075"/>
                  <a:gd name="T22" fmla="*/ 1 w 1405"/>
                  <a:gd name="T23" fmla="*/ 0 h 1075"/>
                  <a:gd name="T24" fmla="*/ 1 w 1405"/>
                  <a:gd name="T25" fmla="*/ 0 h 1075"/>
                  <a:gd name="T26" fmla="*/ 1 w 1405"/>
                  <a:gd name="T27" fmla="*/ 0 h 1075"/>
                  <a:gd name="T28" fmla="*/ 1 w 1405"/>
                  <a:gd name="T29" fmla="*/ 0 h 1075"/>
                  <a:gd name="T30" fmla="*/ 1 w 1405"/>
                  <a:gd name="T31" fmla="*/ 0 h 1075"/>
                  <a:gd name="T32" fmla="*/ 1 w 1405"/>
                  <a:gd name="T33" fmla="*/ 0 h 1075"/>
                  <a:gd name="T34" fmla="*/ 1 w 1405"/>
                  <a:gd name="T35" fmla="*/ 0 h 1075"/>
                  <a:gd name="T36" fmla="*/ 1 w 1405"/>
                  <a:gd name="T37" fmla="*/ 0 h 1075"/>
                  <a:gd name="T38" fmla="*/ 1 w 1405"/>
                  <a:gd name="T39" fmla="*/ 0 h 1075"/>
                  <a:gd name="T40" fmla="*/ 1 w 1405"/>
                  <a:gd name="T41" fmla="*/ 0 h 1075"/>
                  <a:gd name="T42" fmla="*/ 1 w 1405"/>
                  <a:gd name="T43" fmla="*/ 0 h 1075"/>
                  <a:gd name="T44" fmla="*/ 1 w 1405"/>
                  <a:gd name="T45" fmla="*/ 0 h 1075"/>
                  <a:gd name="T46" fmla="*/ 1 w 1405"/>
                  <a:gd name="T47" fmla="*/ 0 h 1075"/>
                  <a:gd name="T48" fmla="*/ 1 w 1405"/>
                  <a:gd name="T49" fmla="*/ 0 h 1075"/>
                  <a:gd name="T50" fmla="*/ 1 w 1405"/>
                  <a:gd name="T51" fmla="*/ 0 h 1075"/>
                  <a:gd name="T52" fmla="*/ 1 w 1405"/>
                  <a:gd name="T53" fmla="*/ 0 h 1075"/>
                  <a:gd name="T54" fmla="*/ 1 w 1405"/>
                  <a:gd name="T55" fmla="*/ 0 h 1075"/>
                  <a:gd name="T56" fmla="*/ 1 w 1405"/>
                  <a:gd name="T57" fmla="*/ 0 h 1075"/>
                  <a:gd name="T58" fmla="*/ 1 w 1405"/>
                  <a:gd name="T59" fmla="*/ 0 h 1075"/>
                  <a:gd name="T60" fmla="*/ 1 w 1405"/>
                  <a:gd name="T61" fmla="*/ 0 h 1075"/>
                  <a:gd name="T62" fmla="*/ 1 w 1405"/>
                  <a:gd name="T63" fmla="*/ 0 h 1075"/>
                  <a:gd name="T64" fmla="*/ 1 w 1405"/>
                  <a:gd name="T65" fmla="*/ 0 h 1075"/>
                  <a:gd name="T66" fmla="*/ 1 w 1405"/>
                  <a:gd name="T67" fmla="*/ 0 h 1075"/>
                  <a:gd name="T68" fmla="*/ 1 w 1405"/>
                  <a:gd name="T69" fmla="*/ 0 h 1075"/>
                  <a:gd name="T70" fmla="*/ 1 w 1405"/>
                  <a:gd name="T71" fmla="*/ 0 h 1075"/>
                  <a:gd name="T72" fmla="*/ 1 w 1405"/>
                  <a:gd name="T73" fmla="*/ 0 h 1075"/>
                  <a:gd name="T74" fmla="*/ 1 w 1405"/>
                  <a:gd name="T75" fmla="*/ 0 h 1075"/>
                  <a:gd name="T76" fmla="*/ 1 w 1405"/>
                  <a:gd name="T77" fmla="*/ 0 h 1075"/>
                  <a:gd name="T78" fmla="*/ 1 w 1405"/>
                  <a:gd name="T79" fmla="*/ 0 h 1075"/>
                  <a:gd name="T80" fmla="*/ 1 w 1405"/>
                  <a:gd name="T81" fmla="*/ 0 h 1075"/>
                  <a:gd name="T82" fmla="*/ 1 w 1405"/>
                  <a:gd name="T83" fmla="*/ 0 h 1075"/>
                  <a:gd name="T84" fmla="*/ 1 w 1405"/>
                  <a:gd name="T85" fmla="*/ 0 h 1075"/>
                  <a:gd name="T86" fmla="*/ 1 w 1405"/>
                  <a:gd name="T87" fmla="*/ 0 h 1075"/>
                  <a:gd name="T88" fmla="*/ 1 w 1405"/>
                  <a:gd name="T89" fmla="*/ 0 h 1075"/>
                  <a:gd name="T90" fmla="*/ 1 w 1405"/>
                  <a:gd name="T91" fmla="*/ 0 h 1075"/>
                  <a:gd name="T92" fmla="*/ 1 w 1405"/>
                  <a:gd name="T93" fmla="*/ 0 h 1075"/>
                  <a:gd name="T94" fmla="*/ 1 w 1405"/>
                  <a:gd name="T95" fmla="*/ 0 h 1075"/>
                  <a:gd name="T96" fmla="*/ 1 w 1405"/>
                  <a:gd name="T97" fmla="*/ 0 h 1075"/>
                  <a:gd name="T98" fmla="*/ 1 w 1405"/>
                  <a:gd name="T99" fmla="*/ 0 h 1075"/>
                  <a:gd name="T100" fmla="*/ 1 w 1405"/>
                  <a:gd name="T101" fmla="*/ 0 h 1075"/>
                  <a:gd name="T102" fmla="*/ 1 w 1405"/>
                  <a:gd name="T103" fmla="*/ 0 h 1075"/>
                  <a:gd name="T104" fmla="*/ 1 w 1405"/>
                  <a:gd name="T105" fmla="*/ 0 h 1075"/>
                  <a:gd name="T106" fmla="*/ 1 w 1405"/>
                  <a:gd name="T107" fmla="*/ 0 h 1075"/>
                  <a:gd name="T108" fmla="*/ 1 w 1405"/>
                  <a:gd name="T109" fmla="*/ 0 h 1075"/>
                  <a:gd name="T110" fmla="*/ 1 w 1405"/>
                  <a:gd name="T111" fmla="*/ 0 h 1075"/>
                  <a:gd name="T112" fmla="*/ 1 w 1405"/>
                  <a:gd name="T113" fmla="*/ 0 h 1075"/>
                  <a:gd name="T114" fmla="*/ 1 w 1405"/>
                  <a:gd name="T115" fmla="*/ 0 h 1075"/>
                  <a:gd name="T116" fmla="*/ 1 w 1405"/>
                  <a:gd name="T117" fmla="*/ 0 h 10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05"/>
                  <a:gd name="T178" fmla="*/ 0 h 1075"/>
                  <a:gd name="T179" fmla="*/ 1405 w 1405"/>
                  <a:gd name="T180" fmla="*/ 1075 h 107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05" h="1075">
                    <a:moveTo>
                      <a:pt x="331" y="9"/>
                    </a:moveTo>
                    <a:lnTo>
                      <a:pt x="325" y="6"/>
                    </a:lnTo>
                    <a:lnTo>
                      <a:pt x="312" y="2"/>
                    </a:lnTo>
                    <a:lnTo>
                      <a:pt x="296" y="1"/>
                    </a:lnTo>
                    <a:lnTo>
                      <a:pt x="275" y="0"/>
                    </a:lnTo>
                    <a:lnTo>
                      <a:pt x="250" y="0"/>
                    </a:lnTo>
                    <a:lnTo>
                      <a:pt x="223" y="0"/>
                    </a:lnTo>
                    <a:lnTo>
                      <a:pt x="195" y="1"/>
                    </a:lnTo>
                    <a:lnTo>
                      <a:pt x="166" y="2"/>
                    </a:lnTo>
                    <a:lnTo>
                      <a:pt x="136" y="5"/>
                    </a:lnTo>
                    <a:lnTo>
                      <a:pt x="107" y="6"/>
                    </a:lnTo>
                    <a:lnTo>
                      <a:pt x="81" y="8"/>
                    </a:lnTo>
                    <a:lnTo>
                      <a:pt x="56" y="10"/>
                    </a:lnTo>
                    <a:lnTo>
                      <a:pt x="36" y="13"/>
                    </a:lnTo>
                    <a:lnTo>
                      <a:pt x="18" y="15"/>
                    </a:lnTo>
                    <a:lnTo>
                      <a:pt x="7" y="16"/>
                    </a:lnTo>
                    <a:lnTo>
                      <a:pt x="1" y="17"/>
                    </a:lnTo>
                    <a:lnTo>
                      <a:pt x="0" y="35"/>
                    </a:lnTo>
                    <a:lnTo>
                      <a:pt x="9" y="76"/>
                    </a:lnTo>
                    <a:lnTo>
                      <a:pt x="28" y="135"/>
                    </a:lnTo>
                    <a:lnTo>
                      <a:pt x="52" y="200"/>
                    </a:lnTo>
                    <a:lnTo>
                      <a:pt x="77" y="268"/>
                    </a:lnTo>
                    <a:lnTo>
                      <a:pt x="101" y="328"/>
                    </a:lnTo>
                    <a:lnTo>
                      <a:pt x="121" y="374"/>
                    </a:lnTo>
                    <a:lnTo>
                      <a:pt x="134" y="397"/>
                    </a:lnTo>
                    <a:lnTo>
                      <a:pt x="138" y="404"/>
                    </a:lnTo>
                    <a:lnTo>
                      <a:pt x="149" y="422"/>
                    </a:lnTo>
                    <a:lnTo>
                      <a:pt x="163" y="446"/>
                    </a:lnTo>
                    <a:lnTo>
                      <a:pt x="183" y="475"/>
                    </a:lnTo>
                    <a:lnTo>
                      <a:pt x="206" y="507"/>
                    </a:lnTo>
                    <a:lnTo>
                      <a:pt x="230" y="539"/>
                    </a:lnTo>
                    <a:lnTo>
                      <a:pt x="257" y="570"/>
                    </a:lnTo>
                    <a:lnTo>
                      <a:pt x="284" y="597"/>
                    </a:lnTo>
                    <a:lnTo>
                      <a:pt x="304" y="614"/>
                    </a:lnTo>
                    <a:lnTo>
                      <a:pt x="320" y="629"/>
                    </a:lnTo>
                    <a:lnTo>
                      <a:pt x="334" y="643"/>
                    </a:lnTo>
                    <a:lnTo>
                      <a:pt x="347" y="654"/>
                    </a:lnTo>
                    <a:lnTo>
                      <a:pt x="359" y="667"/>
                    </a:lnTo>
                    <a:lnTo>
                      <a:pt x="374" y="681"/>
                    </a:lnTo>
                    <a:lnTo>
                      <a:pt x="390" y="696"/>
                    </a:lnTo>
                    <a:lnTo>
                      <a:pt x="410" y="713"/>
                    </a:lnTo>
                    <a:lnTo>
                      <a:pt x="420" y="722"/>
                    </a:lnTo>
                    <a:lnTo>
                      <a:pt x="435" y="733"/>
                    </a:lnTo>
                    <a:lnTo>
                      <a:pt x="453" y="745"/>
                    </a:lnTo>
                    <a:lnTo>
                      <a:pt x="470" y="757"/>
                    </a:lnTo>
                    <a:lnTo>
                      <a:pt x="488" y="768"/>
                    </a:lnTo>
                    <a:lnTo>
                      <a:pt x="506" y="777"/>
                    </a:lnTo>
                    <a:lnTo>
                      <a:pt x="521" y="784"/>
                    </a:lnTo>
                    <a:lnTo>
                      <a:pt x="532" y="788"/>
                    </a:lnTo>
                    <a:lnTo>
                      <a:pt x="543" y="790"/>
                    </a:lnTo>
                    <a:lnTo>
                      <a:pt x="561" y="791"/>
                    </a:lnTo>
                    <a:lnTo>
                      <a:pt x="586" y="792"/>
                    </a:lnTo>
                    <a:lnTo>
                      <a:pt x="616" y="794"/>
                    </a:lnTo>
                    <a:lnTo>
                      <a:pt x="651" y="794"/>
                    </a:lnTo>
                    <a:lnTo>
                      <a:pt x="688" y="795"/>
                    </a:lnTo>
                    <a:lnTo>
                      <a:pt x="728" y="795"/>
                    </a:lnTo>
                    <a:lnTo>
                      <a:pt x="769" y="795"/>
                    </a:lnTo>
                    <a:lnTo>
                      <a:pt x="811" y="795"/>
                    </a:lnTo>
                    <a:lnTo>
                      <a:pt x="851" y="795"/>
                    </a:lnTo>
                    <a:lnTo>
                      <a:pt x="889" y="795"/>
                    </a:lnTo>
                    <a:lnTo>
                      <a:pt x="925" y="796"/>
                    </a:lnTo>
                    <a:lnTo>
                      <a:pt x="956" y="796"/>
                    </a:lnTo>
                    <a:lnTo>
                      <a:pt x="984" y="797"/>
                    </a:lnTo>
                    <a:lnTo>
                      <a:pt x="1003" y="799"/>
                    </a:lnTo>
                    <a:lnTo>
                      <a:pt x="1017" y="800"/>
                    </a:lnTo>
                    <a:lnTo>
                      <a:pt x="1024" y="802"/>
                    </a:lnTo>
                    <a:lnTo>
                      <a:pt x="1032" y="804"/>
                    </a:lnTo>
                    <a:lnTo>
                      <a:pt x="1039" y="805"/>
                    </a:lnTo>
                    <a:lnTo>
                      <a:pt x="1047" y="805"/>
                    </a:lnTo>
                    <a:lnTo>
                      <a:pt x="1056" y="806"/>
                    </a:lnTo>
                    <a:lnTo>
                      <a:pt x="1068" y="807"/>
                    </a:lnTo>
                    <a:lnTo>
                      <a:pt x="1082" y="807"/>
                    </a:lnTo>
                    <a:lnTo>
                      <a:pt x="1099" y="807"/>
                    </a:lnTo>
                    <a:lnTo>
                      <a:pt x="1106" y="810"/>
                    </a:lnTo>
                    <a:lnTo>
                      <a:pt x="1111" y="812"/>
                    </a:lnTo>
                    <a:lnTo>
                      <a:pt x="1116" y="814"/>
                    </a:lnTo>
                    <a:lnTo>
                      <a:pt x="1120" y="815"/>
                    </a:lnTo>
                    <a:lnTo>
                      <a:pt x="1124" y="818"/>
                    </a:lnTo>
                    <a:lnTo>
                      <a:pt x="1128" y="820"/>
                    </a:lnTo>
                    <a:lnTo>
                      <a:pt x="1130" y="821"/>
                    </a:lnTo>
                    <a:lnTo>
                      <a:pt x="1134" y="821"/>
                    </a:lnTo>
                    <a:lnTo>
                      <a:pt x="1138" y="820"/>
                    </a:lnTo>
                    <a:lnTo>
                      <a:pt x="1140" y="819"/>
                    </a:lnTo>
                    <a:lnTo>
                      <a:pt x="1142" y="817"/>
                    </a:lnTo>
                    <a:lnTo>
                      <a:pt x="1143" y="814"/>
                    </a:lnTo>
                    <a:lnTo>
                      <a:pt x="1144" y="812"/>
                    </a:lnTo>
                    <a:lnTo>
                      <a:pt x="1149" y="811"/>
                    </a:lnTo>
                    <a:lnTo>
                      <a:pt x="1155" y="810"/>
                    </a:lnTo>
                    <a:lnTo>
                      <a:pt x="1166" y="810"/>
                    </a:lnTo>
                    <a:lnTo>
                      <a:pt x="1176" y="814"/>
                    </a:lnTo>
                    <a:lnTo>
                      <a:pt x="1182" y="822"/>
                    </a:lnTo>
                    <a:lnTo>
                      <a:pt x="1185" y="834"/>
                    </a:lnTo>
                    <a:lnTo>
                      <a:pt x="1190" y="845"/>
                    </a:lnTo>
                    <a:lnTo>
                      <a:pt x="1193" y="852"/>
                    </a:lnTo>
                    <a:lnTo>
                      <a:pt x="1198" y="860"/>
                    </a:lnTo>
                    <a:lnTo>
                      <a:pt x="1203" y="868"/>
                    </a:lnTo>
                    <a:lnTo>
                      <a:pt x="1208" y="875"/>
                    </a:lnTo>
                    <a:lnTo>
                      <a:pt x="1214" y="882"/>
                    </a:lnTo>
                    <a:lnTo>
                      <a:pt x="1220" y="888"/>
                    </a:lnTo>
                    <a:lnTo>
                      <a:pt x="1227" y="894"/>
                    </a:lnTo>
                    <a:lnTo>
                      <a:pt x="1234" y="898"/>
                    </a:lnTo>
                    <a:lnTo>
                      <a:pt x="1241" y="903"/>
                    </a:lnTo>
                    <a:lnTo>
                      <a:pt x="1248" y="908"/>
                    </a:lnTo>
                    <a:lnTo>
                      <a:pt x="1255" y="914"/>
                    </a:lnTo>
                    <a:lnTo>
                      <a:pt x="1263" y="923"/>
                    </a:lnTo>
                    <a:lnTo>
                      <a:pt x="1271" y="932"/>
                    </a:lnTo>
                    <a:lnTo>
                      <a:pt x="1280" y="942"/>
                    </a:lnTo>
                    <a:lnTo>
                      <a:pt x="1289" y="954"/>
                    </a:lnTo>
                    <a:lnTo>
                      <a:pt x="1301" y="966"/>
                    </a:lnTo>
                    <a:lnTo>
                      <a:pt x="1306" y="979"/>
                    </a:lnTo>
                    <a:lnTo>
                      <a:pt x="1310" y="997"/>
                    </a:lnTo>
                    <a:lnTo>
                      <a:pt x="1312" y="1016"/>
                    </a:lnTo>
                    <a:lnTo>
                      <a:pt x="1316" y="1030"/>
                    </a:lnTo>
                    <a:lnTo>
                      <a:pt x="1319" y="1039"/>
                    </a:lnTo>
                    <a:lnTo>
                      <a:pt x="1322" y="1046"/>
                    </a:lnTo>
                    <a:lnTo>
                      <a:pt x="1328" y="1052"/>
                    </a:lnTo>
                    <a:lnTo>
                      <a:pt x="1333" y="1056"/>
                    </a:lnTo>
                    <a:lnTo>
                      <a:pt x="1340" y="1060"/>
                    </a:lnTo>
                    <a:lnTo>
                      <a:pt x="1347" y="1063"/>
                    </a:lnTo>
                    <a:lnTo>
                      <a:pt x="1355" y="1068"/>
                    </a:lnTo>
                    <a:lnTo>
                      <a:pt x="1364" y="1071"/>
                    </a:lnTo>
                    <a:lnTo>
                      <a:pt x="1369" y="1072"/>
                    </a:lnTo>
                    <a:lnTo>
                      <a:pt x="1373" y="1073"/>
                    </a:lnTo>
                    <a:lnTo>
                      <a:pt x="1379" y="1075"/>
                    </a:lnTo>
                    <a:lnTo>
                      <a:pt x="1385" y="1073"/>
                    </a:lnTo>
                    <a:lnTo>
                      <a:pt x="1390" y="1073"/>
                    </a:lnTo>
                    <a:lnTo>
                      <a:pt x="1395" y="1071"/>
                    </a:lnTo>
                    <a:lnTo>
                      <a:pt x="1399" y="1069"/>
                    </a:lnTo>
                    <a:lnTo>
                      <a:pt x="1401" y="1065"/>
                    </a:lnTo>
                    <a:lnTo>
                      <a:pt x="1403" y="1032"/>
                    </a:lnTo>
                    <a:lnTo>
                      <a:pt x="1405" y="962"/>
                    </a:lnTo>
                    <a:lnTo>
                      <a:pt x="1405" y="891"/>
                    </a:lnTo>
                    <a:lnTo>
                      <a:pt x="1403" y="852"/>
                    </a:lnTo>
                    <a:lnTo>
                      <a:pt x="1399" y="844"/>
                    </a:lnTo>
                    <a:lnTo>
                      <a:pt x="1394" y="836"/>
                    </a:lnTo>
                    <a:lnTo>
                      <a:pt x="1390" y="829"/>
                    </a:lnTo>
                    <a:lnTo>
                      <a:pt x="1386" y="822"/>
                    </a:lnTo>
                    <a:lnTo>
                      <a:pt x="1381" y="817"/>
                    </a:lnTo>
                    <a:lnTo>
                      <a:pt x="1377" y="809"/>
                    </a:lnTo>
                    <a:lnTo>
                      <a:pt x="1372" y="802"/>
                    </a:lnTo>
                    <a:lnTo>
                      <a:pt x="1367" y="792"/>
                    </a:lnTo>
                    <a:lnTo>
                      <a:pt x="1358" y="782"/>
                    </a:lnTo>
                    <a:lnTo>
                      <a:pt x="1348" y="773"/>
                    </a:lnTo>
                    <a:lnTo>
                      <a:pt x="1340" y="764"/>
                    </a:lnTo>
                    <a:lnTo>
                      <a:pt x="1337" y="752"/>
                    </a:lnTo>
                    <a:lnTo>
                      <a:pt x="1343" y="744"/>
                    </a:lnTo>
                    <a:lnTo>
                      <a:pt x="1354" y="742"/>
                    </a:lnTo>
                    <a:lnTo>
                      <a:pt x="1362" y="739"/>
                    </a:lnTo>
                    <a:lnTo>
                      <a:pt x="1363" y="731"/>
                    </a:lnTo>
                    <a:lnTo>
                      <a:pt x="1361" y="705"/>
                    </a:lnTo>
                    <a:lnTo>
                      <a:pt x="1362" y="667"/>
                    </a:lnTo>
                    <a:lnTo>
                      <a:pt x="1362" y="630"/>
                    </a:lnTo>
                    <a:lnTo>
                      <a:pt x="1361" y="608"/>
                    </a:lnTo>
                    <a:lnTo>
                      <a:pt x="1356" y="602"/>
                    </a:lnTo>
                    <a:lnTo>
                      <a:pt x="1349" y="598"/>
                    </a:lnTo>
                    <a:lnTo>
                      <a:pt x="1339" y="595"/>
                    </a:lnTo>
                    <a:lnTo>
                      <a:pt x="1327" y="594"/>
                    </a:lnTo>
                    <a:lnTo>
                      <a:pt x="1313" y="593"/>
                    </a:lnTo>
                    <a:lnTo>
                      <a:pt x="1301" y="594"/>
                    </a:lnTo>
                    <a:lnTo>
                      <a:pt x="1289" y="594"/>
                    </a:lnTo>
                    <a:lnTo>
                      <a:pt x="1279" y="595"/>
                    </a:lnTo>
                    <a:lnTo>
                      <a:pt x="1269" y="599"/>
                    </a:lnTo>
                    <a:lnTo>
                      <a:pt x="1261" y="607"/>
                    </a:lnTo>
                    <a:lnTo>
                      <a:pt x="1257" y="616"/>
                    </a:lnTo>
                    <a:lnTo>
                      <a:pt x="1260" y="623"/>
                    </a:lnTo>
                    <a:lnTo>
                      <a:pt x="1275" y="632"/>
                    </a:lnTo>
                    <a:lnTo>
                      <a:pt x="1283" y="643"/>
                    </a:lnTo>
                    <a:lnTo>
                      <a:pt x="1287" y="654"/>
                    </a:lnTo>
                    <a:lnTo>
                      <a:pt x="1284" y="668"/>
                    </a:lnTo>
                    <a:lnTo>
                      <a:pt x="1274" y="667"/>
                    </a:lnTo>
                    <a:lnTo>
                      <a:pt x="1259" y="666"/>
                    </a:lnTo>
                    <a:lnTo>
                      <a:pt x="1243" y="666"/>
                    </a:lnTo>
                    <a:lnTo>
                      <a:pt x="1225" y="665"/>
                    </a:lnTo>
                    <a:lnTo>
                      <a:pt x="1206" y="666"/>
                    </a:lnTo>
                    <a:lnTo>
                      <a:pt x="1190" y="666"/>
                    </a:lnTo>
                    <a:lnTo>
                      <a:pt x="1175" y="666"/>
                    </a:lnTo>
                    <a:lnTo>
                      <a:pt x="1165" y="666"/>
                    </a:lnTo>
                    <a:lnTo>
                      <a:pt x="1164" y="654"/>
                    </a:lnTo>
                    <a:lnTo>
                      <a:pt x="1166" y="644"/>
                    </a:lnTo>
                    <a:lnTo>
                      <a:pt x="1172" y="635"/>
                    </a:lnTo>
                    <a:lnTo>
                      <a:pt x="1181" y="629"/>
                    </a:lnTo>
                    <a:lnTo>
                      <a:pt x="1188" y="627"/>
                    </a:lnTo>
                    <a:lnTo>
                      <a:pt x="1193" y="625"/>
                    </a:lnTo>
                    <a:lnTo>
                      <a:pt x="1199" y="625"/>
                    </a:lnTo>
                    <a:lnTo>
                      <a:pt x="1204" y="625"/>
                    </a:lnTo>
                    <a:lnTo>
                      <a:pt x="1210" y="625"/>
                    </a:lnTo>
                    <a:lnTo>
                      <a:pt x="1215" y="625"/>
                    </a:lnTo>
                    <a:lnTo>
                      <a:pt x="1221" y="625"/>
                    </a:lnTo>
                    <a:lnTo>
                      <a:pt x="1228" y="625"/>
                    </a:lnTo>
                    <a:lnTo>
                      <a:pt x="1228" y="593"/>
                    </a:lnTo>
                    <a:lnTo>
                      <a:pt x="1102" y="601"/>
                    </a:lnTo>
                    <a:lnTo>
                      <a:pt x="1101" y="620"/>
                    </a:lnTo>
                    <a:lnTo>
                      <a:pt x="1102" y="642"/>
                    </a:lnTo>
                    <a:lnTo>
                      <a:pt x="1104" y="660"/>
                    </a:lnTo>
                    <a:lnTo>
                      <a:pt x="1102" y="671"/>
                    </a:lnTo>
                    <a:lnTo>
                      <a:pt x="1097" y="677"/>
                    </a:lnTo>
                    <a:lnTo>
                      <a:pt x="1087" y="681"/>
                    </a:lnTo>
                    <a:lnTo>
                      <a:pt x="1078" y="681"/>
                    </a:lnTo>
                    <a:lnTo>
                      <a:pt x="1069" y="677"/>
                    </a:lnTo>
                    <a:lnTo>
                      <a:pt x="1062" y="674"/>
                    </a:lnTo>
                    <a:lnTo>
                      <a:pt x="1054" y="671"/>
                    </a:lnTo>
                    <a:lnTo>
                      <a:pt x="1045" y="670"/>
                    </a:lnTo>
                    <a:lnTo>
                      <a:pt x="1034" y="668"/>
                    </a:lnTo>
                    <a:lnTo>
                      <a:pt x="1024" y="667"/>
                    </a:lnTo>
                    <a:lnTo>
                      <a:pt x="1015" y="666"/>
                    </a:lnTo>
                    <a:lnTo>
                      <a:pt x="1006" y="665"/>
                    </a:lnTo>
                    <a:lnTo>
                      <a:pt x="999" y="662"/>
                    </a:lnTo>
                    <a:lnTo>
                      <a:pt x="992" y="660"/>
                    </a:lnTo>
                    <a:lnTo>
                      <a:pt x="984" y="658"/>
                    </a:lnTo>
                    <a:lnTo>
                      <a:pt x="975" y="656"/>
                    </a:lnTo>
                    <a:lnTo>
                      <a:pt x="964" y="654"/>
                    </a:lnTo>
                    <a:lnTo>
                      <a:pt x="952" y="652"/>
                    </a:lnTo>
                    <a:lnTo>
                      <a:pt x="939" y="650"/>
                    </a:lnTo>
                    <a:lnTo>
                      <a:pt x="926" y="647"/>
                    </a:lnTo>
                    <a:lnTo>
                      <a:pt x="912" y="645"/>
                    </a:lnTo>
                    <a:lnTo>
                      <a:pt x="899" y="644"/>
                    </a:lnTo>
                    <a:lnTo>
                      <a:pt x="885" y="642"/>
                    </a:lnTo>
                    <a:lnTo>
                      <a:pt x="872" y="640"/>
                    </a:lnTo>
                    <a:lnTo>
                      <a:pt x="858" y="639"/>
                    </a:lnTo>
                    <a:lnTo>
                      <a:pt x="846" y="638"/>
                    </a:lnTo>
                    <a:lnTo>
                      <a:pt x="834" y="637"/>
                    </a:lnTo>
                    <a:lnTo>
                      <a:pt x="824" y="636"/>
                    </a:lnTo>
                    <a:lnTo>
                      <a:pt x="814" y="636"/>
                    </a:lnTo>
                    <a:lnTo>
                      <a:pt x="802" y="636"/>
                    </a:lnTo>
                    <a:lnTo>
                      <a:pt x="788" y="637"/>
                    </a:lnTo>
                    <a:lnTo>
                      <a:pt x="773" y="638"/>
                    </a:lnTo>
                    <a:lnTo>
                      <a:pt x="758" y="640"/>
                    </a:lnTo>
                    <a:lnTo>
                      <a:pt x="744" y="643"/>
                    </a:lnTo>
                    <a:lnTo>
                      <a:pt x="731" y="644"/>
                    </a:lnTo>
                    <a:lnTo>
                      <a:pt x="721" y="646"/>
                    </a:lnTo>
                    <a:lnTo>
                      <a:pt x="714" y="647"/>
                    </a:lnTo>
                    <a:lnTo>
                      <a:pt x="706" y="648"/>
                    </a:lnTo>
                    <a:lnTo>
                      <a:pt x="698" y="650"/>
                    </a:lnTo>
                    <a:lnTo>
                      <a:pt x="691" y="651"/>
                    </a:lnTo>
                    <a:lnTo>
                      <a:pt x="684" y="650"/>
                    </a:lnTo>
                    <a:lnTo>
                      <a:pt x="678" y="648"/>
                    </a:lnTo>
                    <a:lnTo>
                      <a:pt x="674" y="646"/>
                    </a:lnTo>
                    <a:lnTo>
                      <a:pt x="670" y="642"/>
                    </a:lnTo>
                    <a:lnTo>
                      <a:pt x="669" y="635"/>
                    </a:lnTo>
                    <a:lnTo>
                      <a:pt x="670" y="630"/>
                    </a:lnTo>
                    <a:lnTo>
                      <a:pt x="674" y="627"/>
                    </a:lnTo>
                    <a:lnTo>
                      <a:pt x="680" y="623"/>
                    </a:lnTo>
                    <a:lnTo>
                      <a:pt x="688" y="622"/>
                    </a:lnTo>
                    <a:lnTo>
                      <a:pt x="696" y="620"/>
                    </a:lnTo>
                    <a:lnTo>
                      <a:pt x="704" y="618"/>
                    </a:lnTo>
                    <a:lnTo>
                      <a:pt x="713" y="617"/>
                    </a:lnTo>
                    <a:lnTo>
                      <a:pt x="722" y="616"/>
                    </a:lnTo>
                    <a:lnTo>
                      <a:pt x="738" y="614"/>
                    </a:lnTo>
                    <a:lnTo>
                      <a:pt x="753" y="612"/>
                    </a:lnTo>
                    <a:lnTo>
                      <a:pt x="767" y="609"/>
                    </a:lnTo>
                    <a:lnTo>
                      <a:pt x="781" y="608"/>
                    </a:lnTo>
                    <a:lnTo>
                      <a:pt x="794" y="607"/>
                    </a:lnTo>
                    <a:lnTo>
                      <a:pt x="808" y="606"/>
                    </a:lnTo>
                    <a:lnTo>
                      <a:pt x="822" y="606"/>
                    </a:lnTo>
                    <a:lnTo>
                      <a:pt x="839" y="607"/>
                    </a:lnTo>
                    <a:lnTo>
                      <a:pt x="852" y="608"/>
                    </a:lnTo>
                    <a:lnTo>
                      <a:pt x="866" y="609"/>
                    </a:lnTo>
                    <a:lnTo>
                      <a:pt x="881" y="612"/>
                    </a:lnTo>
                    <a:lnTo>
                      <a:pt x="897" y="615"/>
                    </a:lnTo>
                    <a:lnTo>
                      <a:pt x="915" y="618"/>
                    </a:lnTo>
                    <a:lnTo>
                      <a:pt x="933" y="623"/>
                    </a:lnTo>
                    <a:lnTo>
                      <a:pt x="953" y="628"/>
                    </a:lnTo>
                    <a:lnTo>
                      <a:pt x="973" y="632"/>
                    </a:lnTo>
                    <a:lnTo>
                      <a:pt x="986" y="635"/>
                    </a:lnTo>
                    <a:lnTo>
                      <a:pt x="999" y="636"/>
                    </a:lnTo>
                    <a:lnTo>
                      <a:pt x="1011" y="636"/>
                    </a:lnTo>
                    <a:lnTo>
                      <a:pt x="1024" y="637"/>
                    </a:lnTo>
                    <a:lnTo>
                      <a:pt x="1037" y="637"/>
                    </a:lnTo>
                    <a:lnTo>
                      <a:pt x="1049" y="637"/>
                    </a:lnTo>
                    <a:lnTo>
                      <a:pt x="1062" y="638"/>
                    </a:lnTo>
                    <a:lnTo>
                      <a:pt x="1075" y="639"/>
                    </a:lnTo>
                    <a:lnTo>
                      <a:pt x="1076" y="630"/>
                    </a:lnTo>
                    <a:lnTo>
                      <a:pt x="1071" y="622"/>
                    </a:lnTo>
                    <a:lnTo>
                      <a:pt x="1063" y="616"/>
                    </a:lnTo>
                    <a:lnTo>
                      <a:pt x="1053" y="613"/>
                    </a:lnTo>
                    <a:lnTo>
                      <a:pt x="1040" y="609"/>
                    </a:lnTo>
                    <a:lnTo>
                      <a:pt x="1028" y="607"/>
                    </a:lnTo>
                    <a:lnTo>
                      <a:pt x="1014" y="606"/>
                    </a:lnTo>
                    <a:lnTo>
                      <a:pt x="1001" y="605"/>
                    </a:lnTo>
                    <a:lnTo>
                      <a:pt x="990" y="604"/>
                    </a:lnTo>
                    <a:lnTo>
                      <a:pt x="978" y="602"/>
                    </a:lnTo>
                    <a:lnTo>
                      <a:pt x="966" y="601"/>
                    </a:lnTo>
                    <a:lnTo>
                      <a:pt x="956" y="599"/>
                    </a:lnTo>
                    <a:lnTo>
                      <a:pt x="945" y="598"/>
                    </a:lnTo>
                    <a:lnTo>
                      <a:pt x="934" y="595"/>
                    </a:lnTo>
                    <a:lnTo>
                      <a:pt x="923" y="593"/>
                    </a:lnTo>
                    <a:lnTo>
                      <a:pt x="911" y="590"/>
                    </a:lnTo>
                    <a:lnTo>
                      <a:pt x="897" y="586"/>
                    </a:lnTo>
                    <a:lnTo>
                      <a:pt x="884" y="583"/>
                    </a:lnTo>
                    <a:lnTo>
                      <a:pt x="870" y="580"/>
                    </a:lnTo>
                    <a:lnTo>
                      <a:pt x="856" y="579"/>
                    </a:lnTo>
                    <a:lnTo>
                      <a:pt x="841" y="578"/>
                    </a:lnTo>
                    <a:lnTo>
                      <a:pt x="827" y="577"/>
                    </a:lnTo>
                    <a:lnTo>
                      <a:pt x="812" y="577"/>
                    </a:lnTo>
                    <a:lnTo>
                      <a:pt x="797" y="577"/>
                    </a:lnTo>
                    <a:lnTo>
                      <a:pt x="788" y="577"/>
                    </a:lnTo>
                    <a:lnTo>
                      <a:pt x="778" y="577"/>
                    </a:lnTo>
                    <a:lnTo>
                      <a:pt x="767" y="578"/>
                    </a:lnTo>
                    <a:lnTo>
                      <a:pt x="757" y="578"/>
                    </a:lnTo>
                    <a:lnTo>
                      <a:pt x="745" y="578"/>
                    </a:lnTo>
                    <a:lnTo>
                      <a:pt x="736" y="578"/>
                    </a:lnTo>
                    <a:lnTo>
                      <a:pt x="727" y="578"/>
                    </a:lnTo>
                    <a:lnTo>
                      <a:pt x="719" y="579"/>
                    </a:lnTo>
                    <a:lnTo>
                      <a:pt x="710" y="582"/>
                    </a:lnTo>
                    <a:lnTo>
                      <a:pt x="702" y="586"/>
                    </a:lnTo>
                    <a:lnTo>
                      <a:pt x="695" y="591"/>
                    </a:lnTo>
                    <a:lnTo>
                      <a:pt x="685" y="594"/>
                    </a:lnTo>
                    <a:lnTo>
                      <a:pt x="681" y="595"/>
                    </a:lnTo>
                    <a:lnTo>
                      <a:pt x="675" y="597"/>
                    </a:lnTo>
                    <a:lnTo>
                      <a:pt x="670" y="597"/>
                    </a:lnTo>
                    <a:lnTo>
                      <a:pt x="666" y="597"/>
                    </a:lnTo>
                    <a:lnTo>
                      <a:pt x="661" y="597"/>
                    </a:lnTo>
                    <a:lnTo>
                      <a:pt x="655" y="597"/>
                    </a:lnTo>
                    <a:lnTo>
                      <a:pt x="651" y="598"/>
                    </a:lnTo>
                    <a:lnTo>
                      <a:pt x="645" y="599"/>
                    </a:lnTo>
                    <a:lnTo>
                      <a:pt x="640" y="606"/>
                    </a:lnTo>
                    <a:lnTo>
                      <a:pt x="642" y="618"/>
                    </a:lnTo>
                    <a:lnTo>
                      <a:pt x="643" y="631"/>
                    </a:lnTo>
                    <a:lnTo>
                      <a:pt x="642" y="637"/>
                    </a:lnTo>
                    <a:lnTo>
                      <a:pt x="637" y="637"/>
                    </a:lnTo>
                    <a:lnTo>
                      <a:pt x="630" y="637"/>
                    </a:lnTo>
                    <a:lnTo>
                      <a:pt x="621" y="637"/>
                    </a:lnTo>
                    <a:lnTo>
                      <a:pt x="610" y="636"/>
                    </a:lnTo>
                    <a:lnTo>
                      <a:pt x="601" y="636"/>
                    </a:lnTo>
                    <a:lnTo>
                      <a:pt x="592" y="635"/>
                    </a:lnTo>
                    <a:lnTo>
                      <a:pt x="585" y="633"/>
                    </a:lnTo>
                    <a:lnTo>
                      <a:pt x="581" y="633"/>
                    </a:lnTo>
                    <a:lnTo>
                      <a:pt x="570" y="627"/>
                    </a:lnTo>
                    <a:lnTo>
                      <a:pt x="556" y="613"/>
                    </a:lnTo>
                    <a:lnTo>
                      <a:pt x="540" y="593"/>
                    </a:lnTo>
                    <a:lnTo>
                      <a:pt x="522" y="571"/>
                    </a:lnTo>
                    <a:lnTo>
                      <a:pt x="506" y="548"/>
                    </a:lnTo>
                    <a:lnTo>
                      <a:pt x="492" y="529"/>
                    </a:lnTo>
                    <a:lnTo>
                      <a:pt x="481" y="513"/>
                    </a:lnTo>
                    <a:lnTo>
                      <a:pt x="477" y="503"/>
                    </a:lnTo>
                    <a:lnTo>
                      <a:pt x="472" y="488"/>
                    </a:lnTo>
                    <a:lnTo>
                      <a:pt x="466" y="476"/>
                    </a:lnTo>
                    <a:lnTo>
                      <a:pt x="460" y="464"/>
                    </a:lnTo>
                    <a:lnTo>
                      <a:pt x="452" y="454"/>
                    </a:lnTo>
                    <a:lnTo>
                      <a:pt x="445" y="445"/>
                    </a:lnTo>
                    <a:lnTo>
                      <a:pt x="437" y="435"/>
                    </a:lnTo>
                    <a:lnTo>
                      <a:pt x="430" y="426"/>
                    </a:lnTo>
                    <a:lnTo>
                      <a:pt x="423" y="416"/>
                    </a:lnTo>
                    <a:lnTo>
                      <a:pt x="416" y="405"/>
                    </a:lnTo>
                    <a:lnTo>
                      <a:pt x="407" y="394"/>
                    </a:lnTo>
                    <a:lnTo>
                      <a:pt x="396" y="382"/>
                    </a:lnTo>
                    <a:lnTo>
                      <a:pt x="386" y="370"/>
                    </a:lnTo>
                    <a:lnTo>
                      <a:pt x="374" y="357"/>
                    </a:lnTo>
                    <a:lnTo>
                      <a:pt x="365" y="347"/>
                    </a:lnTo>
                    <a:lnTo>
                      <a:pt x="357" y="337"/>
                    </a:lnTo>
                    <a:lnTo>
                      <a:pt x="352" y="332"/>
                    </a:lnTo>
                    <a:lnTo>
                      <a:pt x="347" y="327"/>
                    </a:lnTo>
                    <a:lnTo>
                      <a:pt x="341" y="321"/>
                    </a:lnTo>
                    <a:lnTo>
                      <a:pt x="335" y="316"/>
                    </a:lnTo>
                    <a:lnTo>
                      <a:pt x="334" y="310"/>
                    </a:lnTo>
                    <a:lnTo>
                      <a:pt x="334" y="304"/>
                    </a:lnTo>
                    <a:lnTo>
                      <a:pt x="335" y="301"/>
                    </a:lnTo>
                    <a:lnTo>
                      <a:pt x="335" y="297"/>
                    </a:lnTo>
                    <a:lnTo>
                      <a:pt x="335" y="290"/>
                    </a:lnTo>
                    <a:lnTo>
                      <a:pt x="337" y="268"/>
                    </a:lnTo>
                    <a:lnTo>
                      <a:pt x="342" y="250"/>
                    </a:lnTo>
                    <a:lnTo>
                      <a:pt x="346" y="232"/>
                    </a:lnTo>
                    <a:lnTo>
                      <a:pt x="343" y="211"/>
                    </a:lnTo>
                    <a:lnTo>
                      <a:pt x="340" y="199"/>
                    </a:lnTo>
                    <a:lnTo>
                      <a:pt x="336" y="189"/>
                    </a:lnTo>
                    <a:lnTo>
                      <a:pt x="333" y="180"/>
                    </a:lnTo>
                    <a:lnTo>
                      <a:pt x="328" y="171"/>
                    </a:lnTo>
                    <a:lnTo>
                      <a:pt x="325" y="161"/>
                    </a:lnTo>
                    <a:lnTo>
                      <a:pt x="319" y="153"/>
                    </a:lnTo>
                    <a:lnTo>
                      <a:pt x="314" y="144"/>
                    </a:lnTo>
                    <a:lnTo>
                      <a:pt x="309" y="134"/>
                    </a:lnTo>
                    <a:lnTo>
                      <a:pt x="305" y="130"/>
                    </a:lnTo>
                    <a:lnTo>
                      <a:pt x="301" y="126"/>
                    </a:lnTo>
                    <a:lnTo>
                      <a:pt x="295" y="121"/>
                    </a:lnTo>
                    <a:lnTo>
                      <a:pt x="289" y="116"/>
                    </a:lnTo>
                    <a:lnTo>
                      <a:pt x="282" y="113"/>
                    </a:lnTo>
                    <a:lnTo>
                      <a:pt x="278" y="108"/>
                    </a:lnTo>
                    <a:lnTo>
                      <a:pt x="273" y="104"/>
                    </a:lnTo>
                    <a:lnTo>
                      <a:pt x="271" y="100"/>
                    </a:lnTo>
                    <a:lnTo>
                      <a:pt x="271" y="88"/>
                    </a:lnTo>
                    <a:lnTo>
                      <a:pt x="275" y="81"/>
                    </a:lnTo>
                    <a:lnTo>
                      <a:pt x="282" y="73"/>
                    </a:lnTo>
                    <a:lnTo>
                      <a:pt x="288" y="61"/>
                    </a:lnTo>
                    <a:lnTo>
                      <a:pt x="287" y="53"/>
                    </a:lnTo>
                    <a:lnTo>
                      <a:pt x="280" y="47"/>
                    </a:lnTo>
                    <a:lnTo>
                      <a:pt x="272" y="42"/>
                    </a:lnTo>
                    <a:lnTo>
                      <a:pt x="263" y="37"/>
                    </a:lnTo>
                    <a:lnTo>
                      <a:pt x="260" y="32"/>
                    </a:lnTo>
                    <a:lnTo>
                      <a:pt x="263" y="24"/>
                    </a:lnTo>
                    <a:lnTo>
                      <a:pt x="268" y="17"/>
                    </a:lnTo>
                    <a:lnTo>
                      <a:pt x="274" y="13"/>
                    </a:lnTo>
                    <a:lnTo>
                      <a:pt x="286" y="8"/>
                    </a:lnTo>
                    <a:lnTo>
                      <a:pt x="295" y="7"/>
                    </a:lnTo>
                    <a:lnTo>
                      <a:pt x="302" y="7"/>
                    </a:lnTo>
                    <a:lnTo>
                      <a:pt x="306" y="9"/>
                    </a:lnTo>
                    <a:lnTo>
                      <a:pt x="310" y="14"/>
                    </a:lnTo>
                    <a:lnTo>
                      <a:pt x="313" y="20"/>
                    </a:lnTo>
                    <a:lnTo>
                      <a:pt x="316" y="27"/>
                    </a:lnTo>
                    <a:lnTo>
                      <a:pt x="319" y="33"/>
                    </a:lnTo>
                    <a:lnTo>
                      <a:pt x="326" y="45"/>
                    </a:lnTo>
                    <a:lnTo>
                      <a:pt x="332" y="57"/>
                    </a:lnTo>
                    <a:lnTo>
                      <a:pt x="337" y="68"/>
                    </a:lnTo>
                    <a:lnTo>
                      <a:pt x="342" y="78"/>
                    </a:lnTo>
                    <a:lnTo>
                      <a:pt x="347" y="90"/>
                    </a:lnTo>
                    <a:lnTo>
                      <a:pt x="350" y="101"/>
                    </a:lnTo>
                    <a:lnTo>
                      <a:pt x="354" y="114"/>
                    </a:lnTo>
                    <a:lnTo>
                      <a:pt x="357" y="128"/>
                    </a:lnTo>
                    <a:lnTo>
                      <a:pt x="366" y="174"/>
                    </a:lnTo>
                    <a:lnTo>
                      <a:pt x="370" y="213"/>
                    </a:lnTo>
                    <a:lnTo>
                      <a:pt x="370" y="253"/>
                    </a:lnTo>
                    <a:lnTo>
                      <a:pt x="365" y="299"/>
                    </a:lnTo>
                    <a:lnTo>
                      <a:pt x="366" y="305"/>
                    </a:lnTo>
                    <a:lnTo>
                      <a:pt x="372" y="312"/>
                    </a:lnTo>
                    <a:lnTo>
                      <a:pt x="380" y="320"/>
                    </a:lnTo>
                    <a:lnTo>
                      <a:pt x="390" y="329"/>
                    </a:lnTo>
                    <a:lnTo>
                      <a:pt x="402" y="340"/>
                    </a:lnTo>
                    <a:lnTo>
                      <a:pt x="413" y="350"/>
                    </a:lnTo>
                    <a:lnTo>
                      <a:pt x="424" y="362"/>
                    </a:lnTo>
                    <a:lnTo>
                      <a:pt x="434" y="373"/>
                    </a:lnTo>
                    <a:lnTo>
                      <a:pt x="443" y="384"/>
                    </a:lnTo>
                    <a:lnTo>
                      <a:pt x="453" y="395"/>
                    </a:lnTo>
                    <a:lnTo>
                      <a:pt x="462" y="405"/>
                    </a:lnTo>
                    <a:lnTo>
                      <a:pt x="471" y="416"/>
                    </a:lnTo>
                    <a:lnTo>
                      <a:pt x="479" y="425"/>
                    </a:lnTo>
                    <a:lnTo>
                      <a:pt x="487" y="434"/>
                    </a:lnTo>
                    <a:lnTo>
                      <a:pt x="494" y="442"/>
                    </a:lnTo>
                    <a:lnTo>
                      <a:pt x="499" y="449"/>
                    </a:lnTo>
                    <a:lnTo>
                      <a:pt x="515" y="473"/>
                    </a:lnTo>
                    <a:lnTo>
                      <a:pt x="532" y="500"/>
                    </a:lnTo>
                    <a:lnTo>
                      <a:pt x="549" y="525"/>
                    </a:lnTo>
                    <a:lnTo>
                      <a:pt x="566" y="548"/>
                    </a:lnTo>
                    <a:lnTo>
                      <a:pt x="581" y="570"/>
                    </a:lnTo>
                    <a:lnTo>
                      <a:pt x="593" y="589"/>
                    </a:lnTo>
                    <a:lnTo>
                      <a:pt x="602" y="602"/>
                    </a:lnTo>
                    <a:lnTo>
                      <a:pt x="609" y="610"/>
                    </a:lnTo>
                    <a:lnTo>
                      <a:pt x="616" y="604"/>
                    </a:lnTo>
                    <a:lnTo>
                      <a:pt x="620" y="595"/>
                    </a:lnTo>
                    <a:lnTo>
                      <a:pt x="619" y="586"/>
                    </a:lnTo>
                    <a:lnTo>
                      <a:pt x="615" y="576"/>
                    </a:lnTo>
                    <a:lnTo>
                      <a:pt x="609" y="566"/>
                    </a:lnTo>
                    <a:lnTo>
                      <a:pt x="601" y="555"/>
                    </a:lnTo>
                    <a:lnTo>
                      <a:pt x="593" y="546"/>
                    </a:lnTo>
                    <a:lnTo>
                      <a:pt x="585" y="537"/>
                    </a:lnTo>
                    <a:lnTo>
                      <a:pt x="575" y="524"/>
                    </a:lnTo>
                    <a:lnTo>
                      <a:pt x="563" y="507"/>
                    </a:lnTo>
                    <a:lnTo>
                      <a:pt x="549" y="487"/>
                    </a:lnTo>
                    <a:lnTo>
                      <a:pt x="537" y="466"/>
                    </a:lnTo>
                    <a:lnTo>
                      <a:pt x="523" y="446"/>
                    </a:lnTo>
                    <a:lnTo>
                      <a:pt x="510" y="426"/>
                    </a:lnTo>
                    <a:lnTo>
                      <a:pt x="500" y="410"/>
                    </a:lnTo>
                    <a:lnTo>
                      <a:pt x="492" y="399"/>
                    </a:lnTo>
                    <a:lnTo>
                      <a:pt x="481" y="385"/>
                    </a:lnTo>
                    <a:lnTo>
                      <a:pt x="469" y="367"/>
                    </a:lnTo>
                    <a:lnTo>
                      <a:pt x="455" y="350"/>
                    </a:lnTo>
                    <a:lnTo>
                      <a:pt x="441" y="332"/>
                    </a:lnTo>
                    <a:lnTo>
                      <a:pt x="427" y="316"/>
                    </a:lnTo>
                    <a:lnTo>
                      <a:pt x="417" y="301"/>
                    </a:lnTo>
                    <a:lnTo>
                      <a:pt x="409" y="289"/>
                    </a:lnTo>
                    <a:lnTo>
                      <a:pt x="404" y="282"/>
                    </a:lnTo>
                    <a:lnTo>
                      <a:pt x="399" y="259"/>
                    </a:lnTo>
                    <a:lnTo>
                      <a:pt x="396" y="221"/>
                    </a:lnTo>
                    <a:lnTo>
                      <a:pt x="393" y="182"/>
                    </a:lnTo>
                    <a:lnTo>
                      <a:pt x="390" y="152"/>
                    </a:lnTo>
                    <a:lnTo>
                      <a:pt x="387" y="129"/>
                    </a:lnTo>
                    <a:lnTo>
                      <a:pt x="385" y="105"/>
                    </a:lnTo>
                    <a:lnTo>
                      <a:pt x="380" y="82"/>
                    </a:lnTo>
                    <a:lnTo>
                      <a:pt x="373" y="60"/>
                    </a:lnTo>
                    <a:lnTo>
                      <a:pt x="369" y="50"/>
                    </a:lnTo>
                    <a:lnTo>
                      <a:pt x="362" y="40"/>
                    </a:lnTo>
                    <a:lnTo>
                      <a:pt x="355" y="32"/>
                    </a:lnTo>
                    <a:lnTo>
                      <a:pt x="349" y="24"/>
                    </a:lnTo>
                    <a:lnTo>
                      <a:pt x="342" y="18"/>
                    </a:lnTo>
                    <a:lnTo>
                      <a:pt x="336" y="14"/>
                    </a:lnTo>
                    <a:lnTo>
                      <a:pt x="333" y="10"/>
                    </a:lnTo>
                    <a:lnTo>
                      <a:pt x="331"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7" name="Freeform 86"/>
              <p:cNvSpPr>
                <a:spLocks/>
              </p:cNvSpPr>
              <p:nvPr/>
            </p:nvSpPr>
            <p:spPr bwMode="auto">
              <a:xfrm>
                <a:off x="4496" y="906"/>
                <a:ext cx="21" cy="21"/>
              </a:xfrm>
              <a:custGeom>
                <a:avLst/>
                <a:gdLst>
                  <a:gd name="T0" fmla="*/ 1 w 42"/>
                  <a:gd name="T1" fmla="*/ 0 h 43"/>
                  <a:gd name="T2" fmla="*/ 1 w 42"/>
                  <a:gd name="T3" fmla="*/ 0 h 43"/>
                  <a:gd name="T4" fmla="*/ 1 w 42"/>
                  <a:gd name="T5" fmla="*/ 0 h 43"/>
                  <a:gd name="T6" fmla="*/ 1 w 42"/>
                  <a:gd name="T7" fmla="*/ 0 h 43"/>
                  <a:gd name="T8" fmla="*/ 1 w 42"/>
                  <a:gd name="T9" fmla="*/ 0 h 43"/>
                  <a:gd name="T10" fmla="*/ 1 w 42"/>
                  <a:gd name="T11" fmla="*/ 0 h 43"/>
                  <a:gd name="T12" fmla="*/ 1 w 42"/>
                  <a:gd name="T13" fmla="*/ 0 h 43"/>
                  <a:gd name="T14" fmla="*/ 1 w 42"/>
                  <a:gd name="T15" fmla="*/ 0 h 43"/>
                  <a:gd name="T16" fmla="*/ 0 w 42"/>
                  <a:gd name="T17" fmla="*/ 0 h 43"/>
                  <a:gd name="T18" fmla="*/ 1 w 42"/>
                  <a:gd name="T19" fmla="*/ 0 h 43"/>
                  <a:gd name="T20" fmla="*/ 1 w 42"/>
                  <a:gd name="T21" fmla="*/ 0 h 43"/>
                  <a:gd name="T22" fmla="*/ 1 w 42"/>
                  <a:gd name="T23" fmla="*/ 0 h 43"/>
                  <a:gd name="T24" fmla="*/ 1 w 42"/>
                  <a:gd name="T25" fmla="*/ 0 h 43"/>
                  <a:gd name="T26" fmla="*/ 1 w 42"/>
                  <a:gd name="T27" fmla="*/ 0 h 43"/>
                  <a:gd name="T28" fmla="*/ 1 w 42"/>
                  <a:gd name="T29" fmla="*/ 0 h 43"/>
                  <a:gd name="T30" fmla="*/ 1 w 42"/>
                  <a:gd name="T31" fmla="*/ 0 h 43"/>
                  <a:gd name="T32" fmla="*/ 1 w 42"/>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3"/>
                  <a:gd name="T53" fmla="*/ 42 w 42"/>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3">
                    <a:moveTo>
                      <a:pt x="42" y="24"/>
                    </a:moveTo>
                    <a:lnTo>
                      <a:pt x="38" y="28"/>
                    </a:lnTo>
                    <a:lnTo>
                      <a:pt x="28" y="33"/>
                    </a:lnTo>
                    <a:lnTo>
                      <a:pt x="19" y="39"/>
                    </a:lnTo>
                    <a:lnTo>
                      <a:pt x="15" y="43"/>
                    </a:lnTo>
                    <a:lnTo>
                      <a:pt x="11" y="38"/>
                    </a:lnTo>
                    <a:lnTo>
                      <a:pt x="5" y="32"/>
                    </a:lnTo>
                    <a:lnTo>
                      <a:pt x="2" y="25"/>
                    </a:lnTo>
                    <a:lnTo>
                      <a:pt x="0" y="22"/>
                    </a:lnTo>
                    <a:lnTo>
                      <a:pt x="4" y="18"/>
                    </a:lnTo>
                    <a:lnTo>
                      <a:pt x="15" y="12"/>
                    </a:lnTo>
                    <a:lnTo>
                      <a:pt x="26" y="5"/>
                    </a:lnTo>
                    <a:lnTo>
                      <a:pt x="33" y="0"/>
                    </a:lnTo>
                    <a:lnTo>
                      <a:pt x="35" y="3"/>
                    </a:lnTo>
                    <a:lnTo>
                      <a:pt x="39" y="10"/>
                    </a:lnTo>
                    <a:lnTo>
                      <a:pt x="41" y="18"/>
                    </a:lnTo>
                    <a:lnTo>
                      <a:pt x="42"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 name="Freeform 87"/>
              <p:cNvSpPr>
                <a:spLocks/>
              </p:cNvSpPr>
              <p:nvPr/>
            </p:nvSpPr>
            <p:spPr bwMode="auto">
              <a:xfrm>
                <a:off x="4492" y="1035"/>
                <a:ext cx="36" cy="43"/>
              </a:xfrm>
              <a:custGeom>
                <a:avLst/>
                <a:gdLst>
                  <a:gd name="T0" fmla="*/ 1 w 72"/>
                  <a:gd name="T1" fmla="*/ 0 h 85"/>
                  <a:gd name="T2" fmla="*/ 1 w 72"/>
                  <a:gd name="T3" fmla="*/ 1 h 85"/>
                  <a:gd name="T4" fmla="*/ 1 w 72"/>
                  <a:gd name="T5" fmla="*/ 1 h 85"/>
                  <a:gd name="T6" fmla="*/ 1 w 72"/>
                  <a:gd name="T7" fmla="*/ 1 h 85"/>
                  <a:gd name="T8" fmla="*/ 1 w 72"/>
                  <a:gd name="T9" fmla="*/ 1 h 85"/>
                  <a:gd name="T10" fmla="*/ 1 w 72"/>
                  <a:gd name="T11" fmla="*/ 1 h 85"/>
                  <a:gd name="T12" fmla="*/ 1 w 72"/>
                  <a:gd name="T13" fmla="*/ 1 h 85"/>
                  <a:gd name="T14" fmla="*/ 1 w 72"/>
                  <a:gd name="T15" fmla="*/ 1 h 85"/>
                  <a:gd name="T16" fmla="*/ 1 w 72"/>
                  <a:gd name="T17" fmla="*/ 1 h 85"/>
                  <a:gd name="T18" fmla="*/ 1 w 72"/>
                  <a:gd name="T19" fmla="*/ 1 h 85"/>
                  <a:gd name="T20" fmla="*/ 1 w 72"/>
                  <a:gd name="T21" fmla="*/ 1 h 85"/>
                  <a:gd name="T22" fmla="*/ 1 w 72"/>
                  <a:gd name="T23" fmla="*/ 1 h 85"/>
                  <a:gd name="T24" fmla="*/ 1 w 72"/>
                  <a:gd name="T25" fmla="*/ 1 h 85"/>
                  <a:gd name="T26" fmla="*/ 1 w 72"/>
                  <a:gd name="T27" fmla="*/ 1 h 85"/>
                  <a:gd name="T28" fmla="*/ 1 w 72"/>
                  <a:gd name="T29" fmla="*/ 1 h 85"/>
                  <a:gd name="T30" fmla="*/ 1 w 72"/>
                  <a:gd name="T31" fmla="*/ 1 h 85"/>
                  <a:gd name="T32" fmla="*/ 0 w 72"/>
                  <a:gd name="T33" fmla="*/ 1 h 85"/>
                  <a:gd name="T34" fmla="*/ 1 w 72"/>
                  <a:gd name="T35" fmla="*/ 1 h 85"/>
                  <a:gd name="T36" fmla="*/ 1 w 72"/>
                  <a:gd name="T37" fmla="*/ 1 h 85"/>
                  <a:gd name="T38" fmla="*/ 1 w 72"/>
                  <a:gd name="T39" fmla="*/ 1 h 85"/>
                  <a:gd name="T40" fmla="*/ 1 w 72"/>
                  <a:gd name="T41" fmla="*/ 1 h 85"/>
                  <a:gd name="T42" fmla="*/ 1 w 72"/>
                  <a:gd name="T43" fmla="*/ 1 h 85"/>
                  <a:gd name="T44" fmla="*/ 1 w 72"/>
                  <a:gd name="T45" fmla="*/ 1 h 85"/>
                  <a:gd name="T46" fmla="*/ 1 w 72"/>
                  <a:gd name="T47" fmla="*/ 1 h 85"/>
                  <a:gd name="T48" fmla="*/ 1 w 72"/>
                  <a:gd name="T49" fmla="*/ 0 h 8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2"/>
                  <a:gd name="T76" fmla="*/ 0 h 85"/>
                  <a:gd name="T77" fmla="*/ 72 w 72"/>
                  <a:gd name="T78" fmla="*/ 85 h 8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2" h="85">
                    <a:moveTo>
                      <a:pt x="65" y="0"/>
                    </a:moveTo>
                    <a:lnTo>
                      <a:pt x="66" y="6"/>
                    </a:lnTo>
                    <a:lnTo>
                      <a:pt x="68" y="13"/>
                    </a:lnTo>
                    <a:lnTo>
                      <a:pt x="69" y="21"/>
                    </a:lnTo>
                    <a:lnTo>
                      <a:pt x="72" y="26"/>
                    </a:lnTo>
                    <a:lnTo>
                      <a:pt x="68" y="31"/>
                    </a:lnTo>
                    <a:lnTo>
                      <a:pt x="61" y="38"/>
                    </a:lnTo>
                    <a:lnTo>
                      <a:pt x="51" y="48"/>
                    </a:lnTo>
                    <a:lnTo>
                      <a:pt x="41" y="59"/>
                    </a:lnTo>
                    <a:lnTo>
                      <a:pt x="31" y="69"/>
                    </a:lnTo>
                    <a:lnTo>
                      <a:pt x="23" y="77"/>
                    </a:lnTo>
                    <a:lnTo>
                      <a:pt x="16" y="83"/>
                    </a:lnTo>
                    <a:lnTo>
                      <a:pt x="13" y="85"/>
                    </a:lnTo>
                    <a:lnTo>
                      <a:pt x="11" y="81"/>
                    </a:lnTo>
                    <a:lnTo>
                      <a:pt x="6" y="73"/>
                    </a:lnTo>
                    <a:lnTo>
                      <a:pt x="2" y="63"/>
                    </a:lnTo>
                    <a:lnTo>
                      <a:pt x="0" y="58"/>
                    </a:lnTo>
                    <a:lnTo>
                      <a:pt x="2" y="54"/>
                    </a:lnTo>
                    <a:lnTo>
                      <a:pt x="8" y="47"/>
                    </a:lnTo>
                    <a:lnTo>
                      <a:pt x="17" y="39"/>
                    </a:lnTo>
                    <a:lnTo>
                      <a:pt x="28" y="29"/>
                    </a:lnTo>
                    <a:lnTo>
                      <a:pt x="40" y="18"/>
                    </a:lnTo>
                    <a:lnTo>
                      <a:pt x="51" y="10"/>
                    </a:lnTo>
                    <a:lnTo>
                      <a:pt x="59" y="3"/>
                    </a:lnTo>
                    <a:lnTo>
                      <a:pt x="6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 name="Freeform 88"/>
              <p:cNvSpPr>
                <a:spLocks/>
              </p:cNvSpPr>
              <p:nvPr/>
            </p:nvSpPr>
            <p:spPr bwMode="auto">
              <a:xfrm>
                <a:off x="4496" y="1266"/>
                <a:ext cx="26" cy="21"/>
              </a:xfrm>
              <a:custGeom>
                <a:avLst/>
                <a:gdLst>
                  <a:gd name="T0" fmla="*/ 1 w 50"/>
                  <a:gd name="T1" fmla="*/ 0 h 41"/>
                  <a:gd name="T2" fmla="*/ 1 w 50"/>
                  <a:gd name="T3" fmla="*/ 1 h 41"/>
                  <a:gd name="T4" fmla="*/ 1 w 50"/>
                  <a:gd name="T5" fmla="*/ 1 h 41"/>
                  <a:gd name="T6" fmla="*/ 1 w 50"/>
                  <a:gd name="T7" fmla="*/ 1 h 41"/>
                  <a:gd name="T8" fmla="*/ 0 w 50"/>
                  <a:gd name="T9" fmla="*/ 1 h 41"/>
                  <a:gd name="T10" fmla="*/ 1 w 50"/>
                  <a:gd name="T11" fmla="*/ 1 h 41"/>
                  <a:gd name="T12" fmla="*/ 1 w 50"/>
                  <a:gd name="T13" fmla="*/ 1 h 41"/>
                  <a:gd name="T14" fmla="*/ 1 w 50"/>
                  <a:gd name="T15" fmla="*/ 1 h 41"/>
                  <a:gd name="T16" fmla="*/ 1 w 50"/>
                  <a:gd name="T17" fmla="*/ 1 h 41"/>
                  <a:gd name="T18" fmla="*/ 1 w 50"/>
                  <a:gd name="T19" fmla="*/ 1 h 41"/>
                  <a:gd name="T20" fmla="*/ 1 w 50"/>
                  <a:gd name="T21" fmla="*/ 1 h 41"/>
                  <a:gd name="T22" fmla="*/ 1 w 50"/>
                  <a:gd name="T23" fmla="*/ 1 h 41"/>
                  <a:gd name="T24" fmla="*/ 1 w 50"/>
                  <a:gd name="T25" fmla="*/ 1 h 41"/>
                  <a:gd name="T26" fmla="*/ 1 w 50"/>
                  <a:gd name="T27" fmla="*/ 1 h 41"/>
                  <a:gd name="T28" fmla="*/ 1 w 50"/>
                  <a:gd name="T29" fmla="*/ 1 h 41"/>
                  <a:gd name="T30" fmla="*/ 1 w 50"/>
                  <a:gd name="T31" fmla="*/ 1 h 41"/>
                  <a:gd name="T32" fmla="*/ 1 w 50"/>
                  <a:gd name="T33" fmla="*/ 1 h 41"/>
                  <a:gd name="T34" fmla="*/ 1 w 50"/>
                  <a:gd name="T35" fmla="*/ 1 h 41"/>
                  <a:gd name="T36" fmla="*/ 1 w 50"/>
                  <a:gd name="T37" fmla="*/ 1 h 41"/>
                  <a:gd name="T38" fmla="*/ 1 w 50"/>
                  <a:gd name="T39" fmla="*/ 1 h 41"/>
                  <a:gd name="T40" fmla="*/ 1 w 50"/>
                  <a:gd name="T41" fmla="*/ 0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41"/>
                  <a:gd name="T65" fmla="*/ 50 w 50"/>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41">
                    <a:moveTo>
                      <a:pt x="16" y="0"/>
                    </a:moveTo>
                    <a:lnTo>
                      <a:pt x="14" y="4"/>
                    </a:lnTo>
                    <a:lnTo>
                      <a:pt x="10" y="10"/>
                    </a:lnTo>
                    <a:lnTo>
                      <a:pt x="6" y="15"/>
                    </a:lnTo>
                    <a:lnTo>
                      <a:pt x="0" y="21"/>
                    </a:lnTo>
                    <a:lnTo>
                      <a:pt x="1" y="25"/>
                    </a:lnTo>
                    <a:lnTo>
                      <a:pt x="8" y="32"/>
                    </a:lnTo>
                    <a:lnTo>
                      <a:pt x="17" y="38"/>
                    </a:lnTo>
                    <a:lnTo>
                      <a:pt x="25" y="41"/>
                    </a:lnTo>
                    <a:lnTo>
                      <a:pt x="31" y="41"/>
                    </a:lnTo>
                    <a:lnTo>
                      <a:pt x="40" y="40"/>
                    </a:lnTo>
                    <a:lnTo>
                      <a:pt x="47" y="39"/>
                    </a:lnTo>
                    <a:lnTo>
                      <a:pt x="50" y="38"/>
                    </a:lnTo>
                    <a:lnTo>
                      <a:pt x="50" y="34"/>
                    </a:lnTo>
                    <a:lnTo>
                      <a:pt x="47" y="29"/>
                    </a:lnTo>
                    <a:lnTo>
                      <a:pt x="41" y="23"/>
                    </a:lnTo>
                    <a:lnTo>
                      <a:pt x="34" y="16"/>
                    </a:lnTo>
                    <a:lnTo>
                      <a:pt x="27" y="9"/>
                    </a:lnTo>
                    <a:lnTo>
                      <a:pt x="22" y="4"/>
                    </a:lnTo>
                    <a:lnTo>
                      <a:pt x="17" y="1"/>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0" name="Rectangle 89"/>
              <p:cNvSpPr>
                <a:spLocks noChangeArrowheads="1"/>
              </p:cNvSpPr>
              <p:nvPr/>
            </p:nvSpPr>
            <p:spPr bwMode="auto">
              <a:xfrm>
                <a:off x="4480" y="536"/>
                <a:ext cx="4"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spTree>
    <p:extLst>
      <p:ext uri="{BB962C8B-B14F-4D97-AF65-F5344CB8AC3E}">
        <p14:creationId xmlns:p14="http://schemas.microsoft.com/office/powerpoint/2010/main" val="1483079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slide(fromRight)">
                                      <p:cBhvr>
                                        <p:cTn id="12" dur="500"/>
                                        <p:tgtEl>
                                          <p:spTgt spid="61"/>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2" fill="hold" nodeType="clickEffect">
                                  <p:stCondLst>
                                    <p:cond delay="0"/>
                                  </p:stCondLst>
                                  <p:childTnLst>
                                    <p:set>
                                      <p:cBhvr>
                                        <p:cTn id="16" dur="1" fill="hold">
                                          <p:stCondLst>
                                            <p:cond delay="0"/>
                                          </p:stCondLst>
                                        </p:cTn>
                                        <p:tgtEl>
                                          <p:spTgt spid="119"/>
                                        </p:tgtEl>
                                        <p:attrNameLst>
                                          <p:attrName>style.visibility</p:attrName>
                                        </p:attrNameLst>
                                      </p:cBhvr>
                                      <p:to>
                                        <p:strVal val="visible"/>
                                      </p:to>
                                    </p:set>
                                    <p:animEffect transition="in" filter="slide(fromRight)">
                                      <p:cBhvr>
                                        <p:cTn id="1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992313" y="188913"/>
            <a:ext cx="8229600" cy="647700"/>
          </a:xfrm>
        </p:spPr>
        <p:txBody>
          <a:bodyPr>
            <a:normAutofit fontScale="90000"/>
          </a:bodyPr>
          <a:lstStyle/>
          <a:p>
            <a:pPr eaLnBrk="1" hangingPunct="1"/>
            <a:r>
              <a:rPr lang="en-GB" altLang="en-US" dirty="0" smtClean="0">
                <a:latin typeface="Comic Sans MS" panose="030F0702030302020204" pitchFamily="66" charset="0"/>
              </a:rPr>
              <a:t>Divided Germany</a:t>
            </a:r>
          </a:p>
        </p:txBody>
      </p:sp>
      <p:pic>
        <p:nvPicPr>
          <p:cNvPr id="25603" name="Picture 5" descr="ddr_in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5050" y="1484313"/>
            <a:ext cx="4895850" cy="505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Line 6"/>
          <p:cNvSpPr>
            <a:spLocks noChangeShapeType="1"/>
          </p:cNvSpPr>
          <p:nvPr/>
        </p:nvSpPr>
        <p:spPr bwMode="auto">
          <a:xfrm>
            <a:off x="2782888" y="2420938"/>
            <a:ext cx="1873250" cy="1008062"/>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5605" name="Text Box 7"/>
          <p:cNvSpPr txBox="1">
            <a:spLocks noChangeArrowheads="1"/>
          </p:cNvSpPr>
          <p:nvPr/>
        </p:nvSpPr>
        <p:spPr bwMode="auto">
          <a:xfrm>
            <a:off x="1729182" y="1000126"/>
            <a:ext cx="169149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2000" b="1" dirty="0">
                <a:latin typeface="Comic Sans MS" panose="030F0702030302020204" pitchFamily="66" charset="0"/>
              </a:rPr>
              <a:t>The </a:t>
            </a:r>
            <a:r>
              <a:rPr lang="en-GB" altLang="en-US" sz="2000" b="1" dirty="0" smtClean="0">
                <a:latin typeface="Comic Sans MS" panose="030F0702030302020204" pitchFamily="66" charset="0"/>
              </a:rPr>
              <a:t>Federal</a:t>
            </a:r>
            <a:endParaRPr lang="en-GB" altLang="en-US" sz="2000" b="1" dirty="0">
              <a:latin typeface="Comic Sans MS" panose="030F0702030302020204" pitchFamily="66" charset="0"/>
            </a:endParaRPr>
          </a:p>
          <a:p>
            <a:pPr algn="ctr" eaLnBrk="1" hangingPunct="1">
              <a:spcBef>
                <a:spcPct val="0"/>
              </a:spcBef>
              <a:buFontTx/>
              <a:buNone/>
            </a:pPr>
            <a:r>
              <a:rPr lang="en-GB" altLang="en-US" sz="2000" b="1" dirty="0">
                <a:latin typeface="Comic Sans MS" panose="030F0702030302020204" pitchFamily="66" charset="0"/>
              </a:rPr>
              <a:t>Republic of </a:t>
            </a:r>
          </a:p>
          <a:p>
            <a:pPr algn="ctr" eaLnBrk="1" hangingPunct="1">
              <a:spcBef>
                <a:spcPct val="0"/>
              </a:spcBef>
              <a:buFontTx/>
              <a:buNone/>
            </a:pPr>
            <a:r>
              <a:rPr lang="en-GB" altLang="en-US" sz="2000" b="1" dirty="0">
                <a:latin typeface="Comic Sans MS" panose="030F0702030302020204" pitchFamily="66" charset="0"/>
              </a:rPr>
              <a:t>Germany</a:t>
            </a:r>
          </a:p>
          <a:p>
            <a:pPr algn="ctr" eaLnBrk="1" hangingPunct="1">
              <a:spcBef>
                <a:spcPct val="0"/>
              </a:spcBef>
              <a:buFontTx/>
              <a:buNone/>
            </a:pPr>
            <a:r>
              <a:rPr lang="en-GB" altLang="en-US" sz="2000" b="1" dirty="0">
                <a:latin typeface="Comic Sans MS" panose="030F0702030302020204" pitchFamily="66" charset="0"/>
              </a:rPr>
              <a:t>(FRG)</a:t>
            </a:r>
          </a:p>
        </p:txBody>
      </p:sp>
      <p:sp>
        <p:nvSpPr>
          <p:cNvPr id="25606" name="Line 8"/>
          <p:cNvSpPr>
            <a:spLocks noChangeShapeType="1"/>
          </p:cNvSpPr>
          <p:nvPr/>
        </p:nvSpPr>
        <p:spPr bwMode="auto">
          <a:xfrm flipH="1">
            <a:off x="6881814" y="2420939"/>
            <a:ext cx="2022475" cy="293687"/>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5607" name="Text Box 9"/>
          <p:cNvSpPr txBox="1">
            <a:spLocks noChangeArrowheads="1"/>
          </p:cNvSpPr>
          <p:nvPr/>
        </p:nvSpPr>
        <p:spPr bwMode="auto">
          <a:xfrm>
            <a:off x="8820150" y="1412876"/>
            <a:ext cx="166528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2000" b="1" dirty="0">
                <a:latin typeface="Comic Sans MS" panose="030F0702030302020204" pitchFamily="66" charset="0"/>
              </a:rPr>
              <a:t>The German</a:t>
            </a:r>
          </a:p>
          <a:p>
            <a:pPr algn="ctr" eaLnBrk="1" hangingPunct="1">
              <a:spcBef>
                <a:spcPct val="0"/>
              </a:spcBef>
              <a:buFontTx/>
              <a:buNone/>
            </a:pPr>
            <a:r>
              <a:rPr lang="en-GB" altLang="en-US" sz="2000" b="1" dirty="0">
                <a:latin typeface="Comic Sans MS" panose="030F0702030302020204" pitchFamily="66" charset="0"/>
              </a:rPr>
              <a:t>Democratic</a:t>
            </a:r>
          </a:p>
          <a:p>
            <a:pPr algn="ctr" eaLnBrk="1" hangingPunct="1">
              <a:spcBef>
                <a:spcPct val="0"/>
              </a:spcBef>
              <a:buFontTx/>
              <a:buNone/>
            </a:pPr>
            <a:r>
              <a:rPr lang="en-GB" altLang="en-US" sz="2000" b="1" dirty="0">
                <a:latin typeface="Comic Sans MS" panose="030F0702030302020204" pitchFamily="66" charset="0"/>
              </a:rPr>
              <a:t>Republic</a:t>
            </a:r>
          </a:p>
          <a:p>
            <a:pPr algn="ctr" eaLnBrk="1" hangingPunct="1">
              <a:spcBef>
                <a:spcPct val="0"/>
              </a:spcBef>
              <a:buFontTx/>
              <a:buNone/>
            </a:pPr>
            <a:r>
              <a:rPr lang="en-GB" altLang="en-US" sz="2000" b="1" dirty="0">
                <a:latin typeface="Comic Sans MS" panose="030F0702030302020204" pitchFamily="66" charset="0"/>
              </a:rPr>
              <a:t>(GDR)</a:t>
            </a:r>
          </a:p>
        </p:txBody>
      </p:sp>
      <p:sp>
        <p:nvSpPr>
          <p:cNvPr id="25608" name="TextBox 7"/>
          <p:cNvSpPr txBox="1">
            <a:spLocks noChangeArrowheads="1"/>
          </p:cNvSpPr>
          <p:nvPr/>
        </p:nvSpPr>
        <p:spPr bwMode="auto">
          <a:xfrm>
            <a:off x="1738313" y="3071813"/>
            <a:ext cx="1714500" cy="4619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2400"/>
              <a:t>May 1949</a:t>
            </a:r>
          </a:p>
        </p:txBody>
      </p:sp>
      <p:sp>
        <p:nvSpPr>
          <p:cNvPr id="25609" name="TextBox 8"/>
          <p:cNvSpPr txBox="1">
            <a:spLocks noChangeArrowheads="1"/>
          </p:cNvSpPr>
          <p:nvPr/>
        </p:nvSpPr>
        <p:spPr bwMode="auto">
          <a:xfrm>
            <a:off x="8739188" y="2928938"/>
            <a:ext cx="1714500" cy="4619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2400"/>
              <a:t>Oct 1949</a:t>
            </a:r>
          </a:p>
        </p:txBody>
      </p:sp>
      <p:pic>
        <p:nvPicPr>
          <p:cNvPr id="25610" name="Picture 5" descr="berlin_m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3375" y="4071938"/>
            <a:ext cx="2508250" cy="226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Arrow Connector 11"/>
          <p:cNvCxnSpPr/>
          <p:nvPr/>
        </p:nvCxnSpPr>
        <p:spPr>
          <a:xfrm rot="10800000">
            <a:off x="7096126" y="3286125"/>
            <a:ext cx="1571625" cy="1143000"/>
          </a:xfrm>
          <a:prstGeom prst="straightConnector1">
            <a:avLst/>
          </a:prstGeom>
          <a:ln w="762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5612" name="TextBox 12"/>
          <p:cNvSpPr txBox="1">
            <a:spLocks noChangeArrowheads="1"/>
          </p:cNvSpPr>
          <p:nvPr/>
        </p:nvSpPr>
        <p:spPr bwMode="auto">
          <a:xfrm>
            <a:off x="3863976" y="836614"/>
            <a:ext cx="75414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dirty="0"/>
              <a:t>Germany breaks into 2 separate </a:t>
            </a:r>
            <a:r>
              <a:rPr lang="en-GB" altLang="en-US" sz="1800" dirty="0" smtClean="0"/>
              <a:t>countries in 1949 with 2 different flags. </a:t>
            </a:r>
            <a:endParaRPr lang="en-GB" altLang="en-US" sz="1800" dirty="0"/>
          </a:p>
        </p:txBody>
      </p:sp>
      <p:sp>
        <p:nvSpPr>
          <p:cNvPr id="71" name="Text Box 9"/>
          <p:cNvSpPr txBox="1">
            <a:spLocks noChangeArrowheads="1"/>
          </p:cNvSpPr>
          <p:nvPr/>
        </p:nvSpPr>
        <p:spPr bwMode="auto">
          <a:xfrm>
            <a:off x="9754966" y="4185527"/>
            <a:ext cx="231185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2000" b="1" dirty="0" smtClean="0">
                <a:latin typeface="Comic Sans MS" panose="030F0702030302020204" pitchFamily="66" charset="0"/>
              </a:rPr>
              <a:t>Berlin is located </a:t>
            </a:r>
          </a:p>
          <a:p>
            <a:pPr algn="ctr" eaLnBrk="1" hangingPunct="1">
              <a:spcBef>
                <a:spcPct val="0"/>
              </a:spcBef>
              <a:buFontTx/>
              <a:buNone/>
            </a:pPr>
            <a:r>
              <a:rPr lang="en-GB" altLang="en-US" sz="2000" b="1" dirty="0" smtClean="0">
                <a:latin typeface="Comic Sans MS" panose="030F0702030302020204" pitchFamily="66" charset="0"/>
              </a:rPr>
              <a:t>in the </a:t>
            </a:r>
          </a:p>
          <a:p>
            <a:pPr algn="ctr" eaLnBrk="1" hangingPunct="1">
              <a:spcBef>
                <a:spcPct val="0"/>
              </a:spcBef>
              <a:buFontTx/>
              <a:buNone/>
            </a:pPr>
            <a:r>
              <a:rPr lang="en-GB" altLang="en-US" sz="2000" b="1" dirty="0" smtClean="0">
                <a:latin typeface="Comic Sans MS" panose="030F0702030302020204" pitchFamily="66" charset="0"/>
              </a:rPr>
              <a:t>German</a:t>
            </a:r>
            <a:endParaRPr lang="en-GB" altLang="en-US" sz="2000" b="1" dirty="0">
              <a:latin typeface="Comic Sans MS" panose="030F0702030302020204" pitchFamily="66" charset="0"/>
            </a:endParaRPr>
          </a:p>
          <a:p>
            <a:pPr algn="ctr" eaLnBrk="1" hangingPunct="1">
              <a:spcBef>
                <a:spcPct val="0"/>
              </a:spcBef>
              <a:buFontTx/>
              <a:buNone/>
            </a:pPr>
            <a:r>
              <a:rPr lang="en-GB" altLang="en-US" sz="2000" b="1" dirty="0">
                <a:latin typeface="Comic Sans MS" panose="030F0702030302020204" pitchFamily="66" charset="0"/>
              </a:rPr>
              <a:t>Democratic</a:t>
            </a:r>
          </a:p>
          <a:p>
            <a:pPr algn="ctr" eaLnBrk="1" hangingPunct="1">
              <a:spcBef>
                <a:spcPct val="0"/>
              </a:spcBef>
              <a:buFontTx/>
              <a:buNone/>
            </a:pPr>
            <a:r>
              <a:rPr lang="en-GB" altLang="en-US" sz="2000" b="1" dirty="0">
                <a:latin typeface="Comic Sans MS" panose="030F0702030302020204" pitchFamily="66" charset="0"/>
              </a:rPr>
              <a:t>Republic</a:t>
            </a:r>
          </a:p>
          <a:p>
            <a:pPr algn="ctr" eaLnBrk="1" hangingPunct="1">
              <a:spcBef>
                <a:spcPct val="0"/>
              </a:spcBef>
              <a:buFontTx/>
              <a:buNone/>
            </a:pPr>
            <a:r>
              <a:rPr lang="en-GB" altLang="en-US" sz="2000" b="1" dirty="0">
                <a:latin typeface="Comic Sans MS" panose="030F0702030302020204" pitchFamily="66" charset="0"/>
              </a:rPr>
              <a:t>(GDR)</a:t>
            </a:r>
          </a:p>
        </p:txBody>
      </p:sp>
    </p:spTree>
    <p:extLst>
      <p:ext uri="{BB962C8B-B14F-4D97-AF65-F5344CB8AC3E}">
        <p14:creationId xmlns:p14="http://schemas.microsoft.com/office/powerpoint/2010/main" val="8444629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jfklibrary.org/~/media/assets/Rollout/JFK%20in%20History/berlinredbluejpg.jpg"/>
          <p:cNvPicPr>
            <a:picLocks noChangeAspect="1" noChangeArrowheads="1"/>
          </p:cNvPicPr>
          <p:nvPr/>
        </p:nvPicPr>
        <p:blipFill>
          <a:blip r:embed="rId2">
            <a:clrChange>
              <a:clrFrom>
                <a:srgbClr val="FFFAFC"/>
              </a:clrFrom>
              <a:clrTo>
                <a:srgbClr val="FFFAFC">
                  <a:alpha val="0"/>
                </a:srgbClr>
              </a:clrTo>
            </a:clrChange>
            <a:extLst>
              <a:ext uri="{28A0092B-C50C-407E-A947-70E740481C1C}">
                <a14:useLocalDpi xmlns:a14="http://schemas.microsoft.com/office/drawing/2010/main" val="0"/>
              </a:ext>
            </a:extLst>
          </a:blip>
          <a:srcRect/>
          <a:stretch>
            <a:fillRect/>
          </a:stretch>
        </p:blipFill>
        <p:spPr bwMode="auto">
          <a:xfrm>
            <a:off x="1774826" y="0"/>
            <a:ext cx="3313113" cy="433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Box 2"/>
          <p:cNvSpPr txBox="1">
            <a:spLocks noChangeArrowheads="1"/>
          </p:cNvSpPr>
          <p:nvPr/>
        </p:nvSpPr>
        <p:spPr bwMode="auto">
          <a:xfrm>
            <a:off x="5087938" y="260351"/>
            <a:ext cx="51117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000" dirty="0"/>
              <a:t>Travel between East and West Germany was not allowed. The border was closed from 1952 onwards and measured 866 miles in </a:t>
            </a:r>
            <a:r>
              <a:rPr lang="en-GB" altLang="en-US" sz="2000" dirty="0" smtClean="0"/>
              <a:t>length. The border is the grey line. </a:t>
            </a:r>
            <a:endParaRPr lang="en-GB" altLang="en-US" sz="2000" dirty="0"/>
          </a:p>
        </p:txBody>
      </p:sp>
      <p:pic>
        <p:nvPicPr>
          <p:cNvPr id="27652" name="Picture 4" descr="http://www.maxon.net/uploads/pics/artcom_mauer4_05.jpg"/>
          <p:cNvPicPr>
            <a:picLocks noChangeAspect="1" noChangeArrowheads="1"/>
          </p:cNvPicPr>
          <p:nvPr/>
        </p:nvPicPr>
        <p:blipFill>
          <a:blip r:embed="rId3">
            <a:extLst>
              <a:ext uri="{28A0092B-C50C-407E-A947-70E740481C1C}">
                <a14:useLocalDpi xmlns:a14="http://schemas.microsoft.com/office/drawing/2010/main" val="0"/>
              </a:ext>
            </a:extLst>
          </a:blip>
          <a:srcRect l="10229" t="29147" r="17139" b="14381"/>
          <a:stretch>
            <a:fillRect/>
          </a:stretch>
        </p:blipFill>
        <p:spPr bwMode="auto">
          <a:xfrm>
            <a:off x="5303839" y="1844676"/>
            <a:ext cx="5113337"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p:cNvCxnSpPr/>
          <p:nvPr/>
        </p:nvCxnSpPr>
        <p:spPr>
          <a:xfrm rot="10800000">
            <a:off x="4151313" y="2708276"/>
            <a:ext cx="1223962" cy="360363"/>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7654" name="Picture 5" descr="berlinmap_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9288" y="4365626"/>
            <a:ext cx="2952750" cy="22193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7655" name="TextBox 8"/>
          <p:cNvSpPr txBox="1">
            <a:spLocks noChangeArrowheads="1"/>
          </p:cNvSpPr>
          <p:nvPr/>
        </p:nvSpPr>
        <p:spPr bwMode="auto">
          <a:xfrm>
            <a:off x="5159375" y="4581525"/>
            <a:ext cx="52578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dirty="0"/>
              <a:t>However, people were still allowed to travel between East &amp; West Berlin. This provided tens of thousands of people with an escape route to the West. Once in West Berlin people fleeing East Berlin/Germany could either remain in West Berlin or fly out to West Germany</a:t>
            </a:r>
            <a:r>
              <a:rPr lang="en-GB" altLang="en-US" sz="1800" dirty="0" smtClean="0"/>
              <a:t>. East Germany had to stop this, so in 1961, the Berlin Wall began.</a:t>
            </a:r>
            <a:endParaRPr lang="en-GB" altLang="en-US" sz="1800" dirty="0"/>
          </a:p>
        </p:txBody>
      </p:sp>
      <p:cxnSp>
        <p:nvCxnSpPr>
          <p:cNvPr id="11" name="Straight Arrow Connector 10"/>
          <p:cNvCxnSpPr/>
          <p:nvPr/>
        </p:nvCxnSpPr>
        <p:spPr>
          <a:xfrm rot="10800000">
            <a:off x="2782889" y="5084764"/>
            <a:ext cx="649287" cy="1587"/>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a:off x="3143250" y="5661025"/>
            <a:ext cx="649288" cy="1588"/>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15798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981200" y="274639"/>
            <a:ext cx="8229600" cy="777875"/>
          </a:xfrm>
        </p:spPr>
        <p:txBody>
          <a:bodyPr/>
          <a:lstStyle/>
          <a:p>
            <a:pPr eaLnBrk="1" hangingPunct="1"/>
            <a:r>
              <a:rPr lang="en-GB" altLang="en-US" sz="3200">
                <a:latin typeface="Comic Sans MS" panose="030F0702030302020204" pitchFamily="66" charset="0"/>
              </a:rPr>
              <a:t>Building the Berlin Wall, 13</a:t>
            </a:r>
            <a:r>
              <a:rPr lang="en-GB" altLang="en-US" sz="3200" baseline="30000">
                <a:latin typeface="Comic Sans MS" panose="030F0702030302020204" pitchFamily="66" charset="0"/>
              </a:rPr>
              <a:t>th</a:t>
            </a:r>
            <a:r>
              <a:rPr lang="en-GB" altLang="en-US" sz="3200">
                <a:latin typeface="Comic Sans MS" panose="030F0702030302020204" pitchFamily="66" charset="0"/>
              </a:rPr>
              <a:t> Aug 1961 </a:t>
            </a:r>
          </a:p>
        </p:txBody>
      </p:sp>
      <p:pic>
        <p:nvPicPr>
          <p:cNvPr id="28675" name="Picture 5" descr="berl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9289" y="1052513"/>
            <a:ext cx="4535487" cy="353536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8676" name="Picture 7" descr="mauer_aufba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9150" y="3573464"/>
            <a:ext cx="5238750" cy="30956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8677" name="Picture 9" descr="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72264" y="1125539"/>
            <a:ext cx="369252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8832577" y="4089084"/>
            <a:ext cx="3359423" cy="2308324"/>
          </a:xfrm>
          <a:prstGeom prst="rect">
            <a:avLst/>
          </a:prstGeom>
        </p:spPr>
        <p:txBody>
          <a:bodyPr wrap="square">
            <a:spAutoFit/>
          </a:bodyPr>
          <a:lstStyle/>
          <a:p>
            <a:r>
              <a:rPr lang="en-GB" b="0" i="0" dirty="0" smtClean="0">
                <a:solidFill>
                  <a:srgbClr val="222222"/>
                </a:solidFill>
                <a:effectLst/>
                <a:latin typeface="Independent Serif"/>
              </a:rPr>
              <a:t>Berliners woke up on 13</a:t>
            </a:r>
            <a:r>
              <a:rPr lang="en-GB" b="0" i="0" baseline="30000" dirty="0" smtClean="0">
                <a:solidFill>
                  <a:srgbClr val="222222"/>
                </a:solidFill>
                <a:effectLst/>
                <a:latin typeface="Independent Serif"/>
              </a:rPr>
              <a:t>th</a:t>
            </a:r>
            <a:r>
              <a:rPr lang="en-GB" b="0" i="0" dirty="0" smtClean="0">
                <a:solidFill>
                  <a:srgbClr val="222222"/>
                </a:solidFill>
                <a:effectLst/>
                <a:latin typeface="Independent Serif"/>
              </a:rPr>
              <a:t>  August to find themselves separated from friends, family, work and even their homes and in the coming weeks and months, the barrier was strengthened with concrete walls and guard towers.</a:t>
            </a:r>
            <a:endParaRPr lang="en-GB" dirty="0"/>
          </a:p>
        </p:txBody>
      </p:sp>
    </p:spTree>
    <p:extLst>
      <p:ext uri="{BB962C8B-B14F-4D97-AF65-F5344CB8AC3E}">
        <p14:creationId xmlns:p14="http://schemas.microsoft.com/office/powerpoint/2010/main" val="19981989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952625" y="500063"/>
            <a:ext cx="8229600" cy="1143000"/>
          </a:xfrm>
        </p:spPr>
        <p:txBody>
          <a:bodyPr>
            <a:normAutofit fontScale="90000"/>
          </a:bodyPr>
          <a:lstStyle/>
          <a:p>
            <a:r>
              <a:rPr lang="en-GB" altLang="en-US" smtClean="0"/>
              <a:t>Building the Berlin Wall</a:t>
            </a:r>
            <a:br>
              <a:rPr lang="en-GB" altLang="en-US" smtClean="0"/>
            </a:br>
            <a:r>
              <a:rPr lang="en-GB" altLang="en-US" smtClean="0"/>
              <a:t>August 1961</a:t>
            </a:r>
          </a:p>
        </p:txBody>
      </p:sp>
      <p:sp>
        <p:nvSpPr>
          <p:cNvPr id="30723" name="Rectangle 3"/>
          <p:cNvSpPr>
            <a:spLocks noChangeArrowheads="1"/>
          </p:cNvSpPr>
          <p:nvPr/>
        </p:nvSpPr>
        <p:spPr bwMode="auto">
          <a:xfrm>
            <a:off x="2024064" y="2214564"/>
            <a:ext cx="8072437" cy="21240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4400">
                <a:hlinkClick r:id="rId2"/>
              </a:rPr>
              <a:t>http://www.youtube.com/watch?v=QwOfphFsUwM&amp;feature=related</a:t>
            </a:r>
            <a:endParaRPr lang="en-GB" altLang="en-US" sz="4400"/>
          </a:p>
        </p:txBody>
      </p:sp>
      <p:sp>
        <p:nvSpPr>
          <p:cNvPr id="30724" name="TextBox 3"/>
          <p:cNvSpPr txBox="1">
            <a:spLocks noChangeArrowheads="1"/>
          </p:cNvSpPr>
          <p:nvPr/>
        </p:nvSpPr>
        <p:spPr bwMode="auto">
          <a:xfrm>
            <a:off x="3863975" y="5013325"/>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a:t>‘The Berlin Wall is built’</a:t>
            </a:r>
          </a:p>
        </p:txBody>
      </p:sp>
    </p:spTree>
    <p:extLst>
      <p:ext uri="{BB962C8B-B14F-4D97-AF65-F5344CB8AC3E}">
        <p14:creationId xmlns:p14="http://schemas.microsoft.com/office/powerpoint/2010/main" val="33829289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3"/>
          <p:cNvSpPr txBox="1">
            <a:spLocks noChangeArrowheads="1"/>
          </p:cNvSpPr>
          <p:nvPr/>
        </p:nvSpPr>
        <p:spPr bwMode="auto">
          <a:xfrm>
            <a:off x="8103751" y="188913"/>
            <a:ext cx="3736152"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GB" altLang="en-US" sz="2000" dirty="0"/>
              <a:t> Total length</a:t>
            </a:r>
          </a:p>
          <a:p>
            <a:pPr eaLnBrk="1" hangingPunct="1">
              <a:spcBef>
                <a:spcPct val="0"/>
              </a:spcBef>
              <a:buFontTx/>
              <a:buNone/>
            </a:pPr>
            <a:r>
              <a:rPr lang="en-GB" altLang="en-US" sz="2000" dirty="0"/>
              <a:t>  around West</a:t>
            </a:r>
          </a:p>
          <a:p>
            <a:pPr eaLnBrk="1" hangingPunct="1">
              <a:spcBef>
                <a:spcPct val="0"/>
              </a:spcBef>
              <a:buFontTx/>
              <a:buNone/>
            </a:pPr>
            <a:r>
              <a:rPr lang="en-GB" altLang="en-US" sz="2000" dirty="0"/>
              <a:t>  Berlin </a:t>
            </a:r>
            <a:r>
              <a:rPr lang="en-GB" altLang="en-US" sz="2000" dirty="0">
                <a:solidFill>
                  <a:srgbClr val="FF0000"/>
                </a:solidFill>
              </a:rPr>
              <a:t>96 </a:t>
            </a:r>
            <a:r>
              <a:rPr lang="en-GB" altLang="en-US" sz="2000" dirty="0" smtClean="0">
                <a:solidFill>
                  <a:srgbClr val="FF0000"/>
                </a:solidFill>
              </a:rPr>
              <a:t>miles </a:t>
            </a:r>
            <a:r>
              <a:rPr lang="en-GB" altLang="en-US" sz="2000" dirty="0" smtClean="0">
                <a:solidFill>
                  <a:schemeClr val="bg1">
                    <a:lumMod val="50000"/>
                  </a:schemeClr>
                </a:solidFill>
              </a:rPr>
              <a:t>(  the grey line)</a:t>
            </a:r>
            <a:endParaRPr lang="en-GB" altLang="en-US" sz="2000" dirty="0">
              <a:solidFill>
                <a:schemeClr val="bg1">
                  <a:lumMod val="50000"/>
                </a:schemeClr>
              </a:solidFill>
            </a:endParaRPr>
          </a:p>
          <a:p>
            <a:pPr eaLnBrk="1" hangingPunct="1">
              <a:spcBef>
                <a:spcPct val="0"/>
              </a:spcBef>
              <a:buFontTx/>
              <a:buNone/>
            </a:pPr>
            <a:endParaRPr lang="en-GB" altLang="en-US" sz="2000" dirty="0"/>
          </a:p>
          <a:p>
            <a:pPr eaLnBrk="1" hangingPunct="1">
              <a:spcBef>
                <a:spcPct val="0"/>
              </a:spcBef>
            </a:pPr>
            <a:r>
              <a:rPr lang="en-GB" altLang="en-US" sz="2000" dirty="0"/>
              <a:t> Border between</a:t>
            </a:r>
          </a:p>
          <a:p>
            <a:pPr eaLnBrk="1" hangingPunct="1">
              <a:spcBef>
                <a:spcPct val="0"/>
              </a:spcBef>
              <a:buFontTx/>
              <a:buNone/>
            </a:pPr>
            <a:r>
              <a:rPr lang="en-GB" altLang="en-US" sz="2000" dirty="0"/>
              <a:t>  East &amp; West</a:t>
            </a:r>
          </a:p>
          <a:p>
            <a:pPr eaLnBrk="1" hangingPunct="1">
              <a:spcBef>
                <a:spcPct val="0"/>
              </a:spcBef>
              <a:buFontTx/>
              <a:buNone/>
            </a:pPr>
            <a:r>
              <a:rPr lang="en-GB" altLang="en-US" sz="2000" dirty="0"/>
              <a:t>  Berlin </a:t>
            </a:r>
            <a:r>
              <a:rPr lang="en-GB" altLang="en-US" sz="2000" dirty="0">
                <a:solidFill>
                  <a:srgbClr val="FF0000"/>
                </a:solidFill>
              </a:rPr>
              <a:t>27 </a:t>
            </a:r>
            <a:r>
              <a:rPr lang="en-GB" altLang="en-US" sz="2000" dirty="0" smtClean="0">
                <a:solidFill>
                  <a:srgbClr val="FF0000"/>
                </a:solidFill>
              </a:rPr>
              <a:t>miles </a:t>
            </a:r>
            <a:r>
              <a:rPr lang="en-GB" altLang="en-US" sz="2000" dirty="0" smtClean="0">
                <a:solidFill>
                  <a:schemeClr val="bg1">
                    <a:lumMod val="65000"/>
                  </a:schemeClr>
                </a:solidFill>
              </a:rPr>
              <a:t>(the white divide down the centre) </a:t>
            </a:r>
            <a:endParaRPr lang="en-GB" altLang="en-US" sz="2000" dirty="0">
              <a:solidFill>
                <a:schemeClr val="bg1">
                  <a:lumMod val="65000"/>
                </a:schemeClr>
              </a:solidFill>
            </a:endParaRPr>
          </a:p>
          <a:p>
            <a:pPr eaLnBrk="1" hangingPunct="1">
              <a:spcBef>
                <a:spcPct val="0"/>
              </a:spcBef>
              <a:buFontTx/>
              <a:buNone/>
            </a:pPr>
            <a:endParaRPr lang="en-GB" altLang="en-US" sz="2000" dirty="0"/>
          </a:p>
          <a:p>
            <a:pPr eaLnBrk="1" hangingPunct="1">
              <a:spcBef>
                <a:spcPct val="0"/>
              </a:spcBef>
            </a:pPr>
            <a:r>
              <a:rPr lang="en-GB" altLang="en-US" sz="2000" dirty="0"/>
              <a:t> Concrete Wall</a:t>
            </a:r>
          </a:p>
          <a:p>
            <a:pPr eaLnBrk="1" hangingPunct="1">
              <a:spcBef>
                <a:spcPct val="0"/>
              </a:spcBef>
              <a:buFontTx/>
              <a:buNone/>
            </a:pPr>
            <a:r>
              <a:rPr lang="en-GB" altLang="en-US" sz="2000" dirty="0"/>
              <a:t>  </a:t>
            </a:r>
            <a:r>
              <a:rPr lang="en-GB" altLang="en-US" sz="2000" dirty="0" smtClean="0">
                <a:solidFill>
                  <a:srgbClr val="FF0000"/>
                </a:solidFill>
              </a:rPr>
              <a:t>3.6 metres high</a:t>
            </a:r>
            <a:endParaRPr lang="en-GB" altLang="en-US" sz="2000" dirty="0">
              <a:solidFill>
                <a:srgbClr val="FF0000"/>
              </a:solidFill>
            </a:endParaRPr>
          </a:p>
          <a:p>
            <a:pPr eaLnBrk="1" hangingPunct="1">
              <a:spcBef>
                <a:spcPct val="0"/>
              </a:spcBef>
              <a:buFontTx/>
              <a:buNone/>
            </a:pPr>
            <a:endParaRPr lang="en-GB" altLang="en-US" sz="2000" dirty="0"/>
          </a:p>
          <a:p>
            <a:pPr eaLnBrk="1" hangingPunct="1">
              <a:spcBef>
                <a:spcPct val="0"/>
              </a:spcBef>
            </a:pPr>
            <a:r>
              <a:rPr lang="en-GB" altLang="en-US" sz="2000" dirty="0"/>
              <a:t> Wire mesh </a:t>
            </a:r>
            <a:r>
              <a:rPr lang="en-GB" altLang="en-US" sz="2000" dirty="0" smtClean="0"/>
              <a:t>fencing   </a:t>
            </a:r>
            <a:r>
              <a:rPr lang="en-GB" altLang="en-US" sz="2000" dirty="0">
                <a:solidFill>
                  <a:srgbClr val="FF0000"/>
                </a:solidFill>
              </a:rPr>
              <a:t>41 miles</a:t>
            </a:r>
          </a:p>
        </p:txBody>
      </p:sp>
      <p:pic>
        <p:nvPicPr>
          <p:cNvPr id="31747" name="Picture 7" descr="http://files.myopera.com/thetomster/albums/4748562/map_big_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5" y="188913"/>
            <a:ext cx="6192838"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Rectangle 6"/>
          <p:cNvSpPr>
            <a:spLocks noChangeArrowheads="1"/>
          </p:cNvSpPr>
          <p:nvPr/>
        </p:nvSpPr>
        <p:spPr bwMode="auto">
          <a:xfrm>
            <a:off x="1774825" y="5300664"/>
            <a:ext cx="84978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GB" altLang="en-US" sz="2000">
                <a:solidFill>
                  <a:srgbClr val="000000"/>
                </a:solidFill>
              </a:rPr>
              <a:t> Anti-vehicle trenches: </a:t>
            </a:r>
            <a:r>
              <a:rPr lang="en-GB" altLang="en-US" sz="2000">
                <a:solidFill>
                  <a:srgbClr val="FF0000"/>
                </a:solidFill>
              </a:rPr>
              <a:t>65 miles</a:t>
            </a:r>
          </a:p>
          <a:p>
            <a:pPr eaLnBrk="1" hangingPunct="1">
              <a:spcBef>
                <a:spcPct val="0"/>
              </a:spcBef>
            </a:pPr>
            <a:r>
              <a:rPr lang="en-GB" altLang="en-US" sz="2000">
                <a:solidFill>
                  <a:srgbClr val="000000"/>
                </a:solidFill>
              </a:rPr>
              <a:t> Number of watch towers: </a:t>
            </a:r>
            <a:r>
              <a:rPr lang="en-GB" altLang="en-US" sz="2000">
                <a:solidFill>
                  <a:srgbClr val="FF0000"/>
                </a:solidFill>
              </a:rPr>
              <a:t>302</a:t>
            </a:r>
          </a:p>
          <a:p>
            <a:pPr eaLnBrk="1" hangingPunct="1">
              <a:spcBef>
                <a:spcPct val="0"/>
              </a:spcBef>
            </a:pPr>
            <a:r>
              <a:rPr lang="en-GB" altLang="en-US" sz="2000">
                <a:solidFill>
                  <a:srgbClr val="000000"/>
                </a:solidFill>
              </a:rPr>
              <a:t> Persons killed on Berlin Wall: </a:t>
            </a:r>
            <a:r>
              <a:rPr lang="en-GB" altLang="en-US" sz="2000">
                <a:solidFill>
                  <a:srgbClr val="FF0000"/>
                </a:solidFill>
              </a:rPr>
              <a:t>192</a:t>
            </a:r>
          </a:p>
          <a:p>
            <a:pPr eaLnBrk="1" hangingPunct="1">
              <a:spcBef>
                <a:spcPct val="0"/>
              </a:spcBef>
            </a:pPr>
            <a:r>
              <a:rPr lang="en-GB" altLang="en-US" sz="2000">
                <a:solidFill>
                  <a:srgbClr val="000000"/>
                </a:solidFill>
              </a:rPr>
              <a:t> Persons injured by shooting: </a:t>
            </a:r>
            <a:r>
              <a:rPr lang="en-GB" altLang="en-US" sz="2000">
                <a:solidFill>
                  <a:srgbClr val="FF0000"/>
                </a:solidFill>
              </a:rPr>
              <a:t>approx. 200</a:t>
            </a:r>
          </a:p>
        </p:txBody>
      </p:sp>
      <p:pic>
        <p:nvPicPr>
          <p:cNvPr id="31749" name="Picture 9" descr="http://www.enjoyfrance.com/images/stories/world/news/berlin-wa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7663" y="4654550"/>
            <a:ext cx="3240087"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41890" y="346841"/>
            <a:ext cx="1418896" cy="1077218"/>
          </a:xfrm>
          <a:prstGeom prst="rect">
            <a:avLst/>
          </a:prstGeom>
          <a:noFill/>
        </p:spPr>
        <p:txBody>
          <a:bodyPr wrap="square" rtlCol="0">
            <a:spAutoFit/>
          </a:bodyPr>
          <a:lstStyle/>
          <a:p>
            <a:r>
              <a:rPr lang="en-GB" sz="3200" b="1" u="sng" dirty="0" smtClean="0"/>
              <a:t>THE </a:t>
            </a:r>
          </a:p>
          <a:p>
            <a:r>
              <a:rPr lang="en-GB" sz="3200" b="1" u="sng" dirty="0" smtClean="0"/>
              <a:t>FACTS:</a:t>
            </a:r>
            <a:endParaRPr lang="en-GB" sz="3200" b="1" u="sng" dirty="0"/>
          </a:p>
        </p:txBody>
      </p:sp>
    </p:spTree>
    <p:extLst>
      <p:ext uri="{BB962C8B-B14F-4D97-AF65-F5344CB8AC3E}">
        <p14:creationId xmlns:p14="http://schemas.microsoft.com/office/powerpoint/2010/main" val="35974611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809751" y="274638"/>
            <a:ext cx="8501063" cy="1143000"/>
          </a:xfrm>
        </p:spPr>
        <p:txBody>
          <a:bodyPr/>
          <a:lstStyle/>
          <a:p>
            <a:pPr eaLnBrk="1" hangingPunct="1"/>
            <a:r>
              <a:rPr lang="en-GB" altLang="en-US" sz="4000">
                <a:latin typeface="Comic Sans MS" panose="030F0702030302020204" pitchFamily="66" charset="0"/>
              </a:rPr>
              <a:t>Travelling between East and West</a:t>
            </a:r>
          </a:p>
        </p:txBody>
      </p:sp>
      <p:pic>
        <p:nvPicPr>
          <p:cNvPr id="33795" name="Picture 5" descr="027-Checkpoint_Charlie_1961-10-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314" y="1557338"/>
            <a:ext cx="3887787" cy="293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7" descr="027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0464" y="1557339"/>
            <a:ext cx="3965575"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9" descr="checkpointcharlie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4338" y="3789363"/>
            <a:ext cx="3594100" cy="288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9832428" y="1557338"/>
            <a:ext cx="2359572" cy="4247317"/>
          </a:xfrm>
          <a:prstGeom prst="rect">
            <a:avLst/>
          </a:prstGeom>
        </p:spPr>
        <p:txBody>
          <a:bodyPr wrap="square">
            <a:spAutoFit/>
          </a:bodyPr>
          <a:lstStyle/>
          <a:p>
            <a:r>
              <a:rPr lang="en-GB" b="0" i="0" dirty="0" smtClean="0">
                <a:solidFill>
                  <a:srgbClr val="222222"/>
                </a:solidFill>
                <a:effectLst/>
                <a:latin typeface="Independent Serif"/>
              </a:rPr>
              <a:t>Most people could not travel to the </a:t>
            </a:r>
            <a:r>
              <a:rPr lang="en-GB" dirty="0" smtClean="0">
                <a:solidFill>
                  <a:srgbClr val="222222"/>
                </a:solidFill>
                <a:latin typeface="Independent Serif"/>
              </a:rPr>
              <a:t>West, but t</a:t>
            </a:r>
            <a:r>
              <a:rPr lang="en-GB" b="0" i="0" dirty="0" smtClean="0">
                <a:solidFill>
                  <a:srgbClr val="222222"/>
                </a:solidFill>
                <a:effectLst/>
                <a:latin typeface="Independent Serif"/>
              </a:rPr>
              <a:t>here was one group of Berliners that crossed without risking their lives – the 50,000 </a:t>
            </a:r>
            <a:r>
              <a:rPr lang="en-GB" b="0" i="0" dirty="0" err="1" smtClean="0">
                <a:solidFill>
                  <a:srgbClr val="222222"/>
                </a:solidFill>
                <a:effectLst/>
                <a:latin typeface="Independent Serif"/>
              </a:rPr>
              <a:t>Grenzgängers</a:t>
            </a:r>
            <a:r>
              <a:rPr lang="en-GB" b="0" i="0" dirty="0" smtClean="0">
                <a:solidFill>
                  <a:srgbClr val="222222"/>
                </a:solidFill>
                <a:effectLst/>
                <a:latin typeface="Independent Serif"/>
              </a:rPr>
              <a:t> – who were permitted to work in the West, with its larger salaries, capitalist economy and political freedoms.</a:t>
            </a:r>
            <a:endParaRPr lang="en-GB" dirty="0"/>
          </a:p>
        </p:txBody>
      </p:sp>
    </p:spTree>
    <p:extLst>
      <p:ext uri="{BB962C8B-B14F-4D97-AF65-F5344CB8AC3E}">
        <p14:creationId xmlns:p14="http://schemas.microsoft.com/office/powerpoint/2010/main" val="33786874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513379" y="157656"/>
            <a:ext cx="3210911" cy="6575652"/>
          </a:xfrm>
        </p:spPr>
        <p:txBody>
          <a:bodyPr>
            <a:normAutofit/>
          </a:bodyPr>
          <a:lstStyle/>
          <a:p>
            <a:endParaRPr lang="en-GB" dirty="0" smtClean="0"/>
          </a:p>
          <a:p>
            <a:r>
              <a:rPr lang="en-GB" dirty="0" smtClean="0"/>
              <a:t>The painting is on</a:t>
            </a:r>
            <a:r>
              <a:rPr lang="en-GB" dirty="0"/>
              <a:t> </a:t>
            </a:r>
            <a:r>
              <a:rPr lang="en-GB" dirty="0" smtClean="0"/>
              <a:t>a concrete wall – The Berlin Wall.</a:t>
            </a:r>
          </a:p>
          <a:p>
            <a:r>
              <a:rPr lang="en-GB" dirty="0" smtClean="0"/>
              <a:t>The picture is of a man escaping from one country to another. </a:t>
            </a:r>
          </a:p>
          <a:p>
            <a:r>
              <a:rPr lang="en-GB" dirty="0" smtClean="0"/>
              <a:t>The man looks like he is trying to find freedom. </a:t>
            </a:r>
          </a:p>
          <a:p>
            <a:r>
              <a:rPr lang="en-GB" dirty="0" smtClean="0"/>
              <a:t>The two grey and black sections in the painting represent the Berlin Wall.  There were two parts to the Berlin Wall and more, which we’ll see in this presentation. </a:t>
            </a:r>
          </a:p>
          <a:p>
            <a:r>
              <a:rPr lang="en-GB" dirty="0" smtClean="0"/>
              <a:t>To see how big it was….</a:t>
            </a:r>
            <a:endParaRPr lang="en-GB"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29273"/>
          <a:stretch/>
        </p:blipFill>
        <p:spPr>
          <a:xfrm>
            <a:off x="973666" y="0"/>
            <a:ext cx="7114044" cy="6733308"/>
          </a:xfrm>
          <a:prstGeom prst="rect">
            <a:avLst/>
          </a:prstGeom>
        </p:spPr>
      </p:pic>
    </p:spTree>
    <p:extLst>
      <p:ext uri="{BB962C8B-B14F-4D97-AF65-F5344CB8AC3E}">
        <p14:creationId xmlns:p14="http://schemas.microsoft.com/office/powerpoint/2010/main" val="17135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605784" y="2233010"/>
            <a:ext cx="8229600" cy="1143000"/>
          </a:xfrm>
        </p:spPr>
        <p:txBody>
          <a:bodyPr>
            <a:normAutofit fontScale="90000"/>
          </a:bodyPr>
          <a:lstStyle/>
          <a:p>
            <a:r>
              <a:rPr lang="en-GB" altLang="en-US" dirty="0" smtClean="0"/>
              <a:t>In total, about 5,000 people are thought to have escaped East Germany by crossing the wall – including more than 1,300 guards.</a:t>
            </a:r>
            <a:br>
              <a:rPr lang="en-GB" altLang="en-US" dirty="0" smtClean="0"/>
            </a:br>
            <a:r>
              <a:rPr lang="en-GB" altLang="en-US" dirty="0" smtClean="0"/>
              <a:t/>
            </a:r>
            <a:br>
              <a:rPr lang="en-GB" altLang="en-US" dirty="0" smtClean="0"/>
            </a:br>
            <a:endParaRPr lang="en-GB" altLang="en-US" dirty="0" smtClean="0"/>
          </a:p>
        </p:txBody>
      </p:sp>
      <p:sp>
        <p:nvSpPr>
          <p:cNvPr id="35843" name="Rectangle 3"/>
          <p:cNvSpPr>
            <a:spLocks noChangeArrowheads="1"/>
          </p:cNvSpPr>
          <p:nvPr/>
        </p:nvSpPr>
        <p:spPr bwMode="auto">
          <a:xfrm>
            <a:off x="2029619" y="3664991"/>
            <a:ext cx="8072437" cy="144621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4400" dirty="0">
                <a:solidFill>
                  <a:srgbClr val="92D050"/>
                </a:solidFill>
                <a:hlinkClick r:id="rId2"/>
              </a:rPr>
              <a:t>http://www.youtube.com/watch?v=DQHk-i3tCoE</a:t>
            </a:r>
            <a:endParaRPr lang="en-GB" altLang="en-US" sz="4400" dirty="0">
              <a:solidFill>
                <a:srgbClr val="92D050"/>
              </a:solidFill>
            </a:endParaRPr>
          </a:p>
        </p:txBody>
      </p:sp>
      <p:sp>
        <p:nvSpPr>
          <p:cNvPr id="3" name="Rectangle 2"/>
          <p:cNvSpPr/>
          <p:nvPr/>
        </p:nvSpPr>
        <p:spPr>
          <a:xfrm>
            <a:off x="572319" y="208369"/>
            <a:ext cx="4961871" cy="923330"/>
          </a:xfrm>
          <a:prstGeom prst="rect">
            <a:avLst/>
          </a:prstGeom>
          <a:noFill/>
        </p:spPr>
        <p:txBody>
          <a:bodyPr wrap="none" lIns="91440" tIns="45720" rIns="91440" bIns="45720">
            <a:spAutoFit/>
          </a:bodyPr>
          <a:lstStyle/>
          <a:p>
            <a:pPr algn="ctr"/>
            <a:r>
              <a:rPr lang="en-GB" altLang="en-US" sz="5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Escape Attempts</a:t>
            </a:r>
            <a:endParaRPr lang="en-GB"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17321883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703388" y="188913"/>
            <a:ext cx="3816350" cy="1143000"/>
          </a:xfrm>
        </p:spPr>
        <p:txBody>
          <a:bodyPr/>
          <a:lstStyle/>
          <a:p>
            <a:pPr algn="l" eaLnBrk="1" hangingPunct="1"/>
            <a:r>
              <a:rPr lang="en-GB" altLang="en-US" sz="4000">
                <a:latin typeface="Comic Sans MS" panose="030F0702030302020204" pitchFamily="66" charset="0"/>
              </a:rPr>
              <a:t>Peter Fechter</a:t>
            </a:r>
          </a:p>
        </p:txBody>
      </p:sp>
      <p:sp>
        <p:nvSpPr>
          <p:cNvPr id="36867" name="Text Box 15"/>
          <p:cNvSpPr txBox="1">
            <a:spLocks noChangeArrowheads="1"/>
          </p:cNvSpPr>
          <p:nvPr/>
        </p:nvSpPr>
        <p:spPr bwMode="auto">
          <a:xfrm>
            <a:off x="1774826" y="1341438"/>
            <a:ext cx="2881313" cy="507831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dirty="0" err="1">
                <a:latin typeface="Comic Sans MS" panose="030F0702030302020204" pitchFamily="66" charset="0"/>
              </a:rPr>
              <a:t>Fechter</a:t>
            </a:r>
            <a:r>
              <a:rPr lang="en-GB" altLang="en-US" sz="1800" b="1" dirty="0">
                <a:latin typeface="Comic Sans MS" panose="030F0702030302020204" pitchFamily="66" charset="0"/>
              </a:rPr>
              <a:t> was </a:t>
            </a:r>
            <a:r>
              <a:rPr lang="en-GB" altLang="en-US" sz="1800" b="1" dirty="0" smtClean="0">
                <a:latin typeface="Comic Sans MS" panose="030F0702030302020204" pitchFamily="66" charset="0"/>
              </a:rPr>
              <a:t>shot </a:t>
            </a:r>
            <a:r>
              <a:rPr lang="en-GB" altLang="en-US" sz="1800" b="1" dirty="0">
                <a:latin typeface="Comic Sans MS" panose="030F0702030302020204" pitchFamily="66" charset="0"/>
              </a:rPr>
              <a:t>and killed trying to cross the Berlin Wall from East to West </a:t>
            </a:r>
            <a:r>
              <a:rPr lang="en-GB" altLang="en-US" sz="1800" b="1" dirty="0" smtClean="0">
                <a:latin typeface="Comic Sans MS" panose="030F0702030302020204" pitchFamily="66" charset="0"/>
              </a:rPr>
              <a:t>just over a year later on August 17th </a:t>
            </a:r>
            <a:r>
              <a:rPr lang="en-GB" altLang="en-US" sz="1800" b="1" dirty="0">
                <a:latin typeface="Comic Sans MS" panose="030F0702030302020204" pitchFamily="66" charset="0"/>
              </a:rPr>
              <a:t>1962.  He was shot in the back by GDR Boarder Guards and fell to the base of the wall in the "death zone". Bystanders in the West tried to rescue him, but were prevented from doing so at gunpoint.  He was left to bleed to death and his body was removed an hour later.</a:t>
            </a:r>
            <a:r>
              <a:rPr lang="en-GB" altLang="en-US" sz="1800" dirty="0">
                <a:latin typeface="Comic Sans MS" panose="030F0702030302020204" pitchFamily="66" charset="0"/>
              </a:rPr>
              <a:t> </a:t>
            </a:r>
          </a:p>
        </p:txBody>
      </p:sp>
      <p:pic>
        <p:nvPicPr>
          <p:cNvPr id="36868"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4564" y="765175"/>
            <a:ext cx="4219575"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12" descr="berlin_fechte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1625" y="549275"/>
            <a:ext cx="1169988"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14" descr="berlin_fechter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2038" y="3429000"/>
            <a:ext cx="2087562" cy="292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62907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descr="http://cache.eb.com/eb/image?id=64262&amp;rendTypeI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23813"/>
            <a:ext cx="9172575"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7"/>
          <p:cNvSpPr/>
          <p:nvPr/>
        </p:nvSpPr>
        <p:spPr>
          <a:xfrm>
            <a:off x="4711701" y="914401"/>
            <a:ext cx="187325" cy="295275"/>
          </a:xfrm>
          <a:custGeom>
            <a:avLst/>
            <a:gdLst>
              <a:gd name="connsiteX0" fmla="*/ 0 w 188259"/>
              <a:gd name="connsiteY0" fmla="*/ 0 h 295835"/>
              <a:gd name="connsiteX1" fmla="*/ 161365 w 188259"/>
              <a:gd name="connsiteY1" fmla="*/ 121024 h 295835"/>
              <a:gd name="connsiteX2" fmla="*/ 161365 w 188259"/>
              <a:gd name="connsiteY2" fmla="*/ 295835 h 295835"/>
            </a:gdLst>
            <a:ahLst/>
            <a:cxnLst>
              <a:cxn ang="0">
                <a:pos x="connsiteX0" y="connsiteY0"/>
              </a:cxn>
              <a:cxn ang="0">
                <a:pos x="connsiteX1" y="connsiteY1"/>
              </a:cxn>
              <a:cxn ang="0">
                <a:pos x="connsiteX2" y="connsiteY2"/>
              </a:cxn>
            </a:cxnLst>
            <a:rect l="l" t="t" r="r" b="b"/>
            <a:pathLst>
              <a:path w="188259" h="295835">
                <a:moveTo>
                  <a:pt x="0" y="0"/>
                </a:moveTo>
                <a:cubicBezTo>
                  <a:pt x="67235" y="35859"/>
                  <a:pt x="134471" y="71718"/>
                  <a:pt x="161365" y="121024"/>
                </a:cubicBezTo>
                <a:cubicBezTo>
                  <a:pt x="188259" y="170330"/>
                  <a:pt x="174812" y="233082"/>
                  <a:pt x="161365" y="295835"/>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GB"/>
          </a:p>
        </p:txBody>
      </p:sp>
      <p:sp>
        <p:nvSpPr>
          <p:cNvPr id="9" name="Freeform 8"/>
          <p:cNvSpPr/>
          <p:nvPr/>
        </p:nvSpPr>
        <p:spPr>
          <a:xfrm>
            <a:off x="5211764" y="2254251"/>
            <a:ext cx="1063625" cy="1933575"/>
          </a:xfrm>
          <a:custGeom>
            <a:avLst/>
            <a:gdLst>
              <a:gd name="connsiteX0" fmla="*/ 201345 w 1064638"/>
              <a:gd name="connsiteY0" fmla="*/ 0 h 1932915"/>
              <a:gd name="connsiteX1" fmla="*/ 183238 w 1064638"/>
              <a:gd name="connsiteY1" fmla="*/ 27160 h 1932915"/>
              <a:gd name="connsiteX2" fmla="*/ 174185 w 1064638"/>
              <a:gd name="connsiteY2" fmla="*/ 40740 h 1932915"/>
              <a:gd name="connsiteX3" fmla="*/ 156078 w 1064638"/>
              <a:gd name="connsiteY3" fmla="*/ 58847 h 1932915"/>
              <a:gd name="connsiteX4" fmla="*/ 160605 w 1064638"/>
              <a:gd name="connsiteY4" fmla="*/ 86008 h 1932915"/>
              <a:gd name="connsiteX5" fmla="*/ 165132 w 1064638"/>
              <a:gd name="connsiteY5" fmla="*/ 99588 h 1932915"/>
              <a:gd name="connsiteX6" fmla="*/ 178712 w 1064638"/>
              <a:gd name="connsiteY6" fmla="*/ 104115 h 1932915"/>
              <a:gd name="connsiteX7" fmla="*/ 192292 w 1064638"/>
              <a:gd name="connsiteY7" fmla="*/ 117695 h 1932915"/>
              <a:gd name="connsiteX8" fmla="*/ 205872 w 1064638"/>
              <a:gd name="connsiteY8" fmla="*/ 126748 h 1932915"/>
              <a:gd name="connsiteX9" fmla="*/ 210399 w 1064638"/>
              <a:gd name="connsiteY9" fmla="*/ 158436 h 1932915"/>
              <a:gd name="connsiteX10" fmla="*/ 223979 w 1064638"/>
              <a:gd name="connsiteY10" fmla="*/ 185596 h 1932915"/>
              <a:gd name="connsiteX11" fmla="*/ 228506 w 1064638"/>
              <a:gd name="connsiteY11" fmla="*/ 199176 h 1932915"/>
              <a:gd name="connsiteX12" fmla="*/ 219452 w 1064638"/>
              <a:gd name="connsiteY12" fmla="*/ 226337 h 1932915"/>
              <a:gd name="connsiteX13" fmla="*/ 201345 w 1064638"/>
              <a:gd name="connsiteY13" fmla="*/ 253497 h 1932915"/>
              <a:gd name="connsiteX14" fmla="*/ 205872 w 1064638"/>
              <a:gd name="connsiteY14" fmla="*/ 280657 h 1932915"/>
              <a:gd name="connsiteX15" fmla="*/ 214926 w 1064638"/>
              <a:gd name="connsiteY15" fmla="*/ 289711 h 1932915"/>
              <a:gd name="connsiteX16" fmla="*/ 223979 w 1064638"/>
              <a:gd name="connsiteY16" fmla="*/ 303291 h 1932915"/>
              <a:gd name="connsiteX17" fmla="*/ 210399 w 1064638"/>
              <a:gd name="connsiteY17" fmla="*/ 344032 h 1932915"/>
              <a:gd name="connsiteX18" fmla="*/ 187765 w 1064638"/>
              <a:gd name="connsiteY18" fmla="*/ 366665 h 1932915"/>
              <a:gd name="connsiteX19" fmla="*/ 178712 w 1064638"/>
              <a:gd name="connsiteY19" fmla="*/ 375719 h 1932915"/>
              <a:gd name="connsiteX20" fmla="*/ 165132 w 1064638"/>
              <a:gd name="connsiteY20" fmla="*/ 380245 h 1932915"/>
              <a:gd name="connsiteX21" fmla="*/ 137971 w 1064638"/>
              <a:gd name="connsiteY21" fmla="*/ 398352 h 1932915"/>
              <a:gd name="connsiteX22" fmla="*/ 128918 w 1064638"/>
              <a:gd name="connsiteY22" fmla="*/ 411933 h 1932915"/>
              <a:gd name="connsiteX23" fmla="*/ 124391 w 1064638"/>
              <a:gd name="connsiteY23" fmla="*/ 425513 h 1932915"/>
              <a:gd name="connsiteX24" fmla="*/ 115337 w 1064638"/>
              <a:gd name="connsiteY24" fmla="*/ 434566 h 1932915"/>
              <a:gd name="connsiteX25" fmla="*/ 97231 w 1064638"/>
              <a:gd name="connsiteY25" fmla="*/ 461727 h 1932915"/>
              <a:gd name="connsiteX26" fmla="*/ 88177 w 1064638"/>
              <a:gd name="connsiteY26" fmla="*/ 475307 h 1932915"/>
              <a:gd name="connsiteX27" fmla="*/ 65543 w 1064638"/>
              <a:gd name="connsiteY27" fmla="*/ 497940 h 1932915"/>
              <a:gd name="connsiteX28" fmla="*/ 56490 w 1064638"/>
              <a:gd name="connsiteY28" fmla="*/ 506994 h 1932915"/>
              <a:gd name="connsiteX29" fmla="*/ 47436 w 1064638"/>
              <a:gd name="connsiteY29" fmla="*/ 520574 h 1932915"/>
              <a:gd name="connsiteX30" fmla="*/ 33856 w 1064638"/>
              <a:gd name="connsiteY30" fmla="*/ 543208 h 1932915"/>
              <a:gd name="connsiteX31" fmla="*/ 29330 w 1064638"/>
              <a:gd name="connsiteY31" fmla="*/ 556788 h 1932915"/>
              <a:gd name="connsiteX32" fmla="*/ 15749 w 1064638"/>
              <a:gd name="connsiteY32" fmla="*/ 561315 h 1932915"/>
              <a:gd name="connsiteX33" fmla="*/ 6696 w 1064638"/>
              <a:gd name="connsiteY33" fmla="*/ 588475 h 1932915"/>
              <a:gd name="connsiteX34" fmla="*/ 2169 w 1064638"/>
              <a:gd name="connsiteY34" fmla="*/ 602055 h 1932915"/>
              <a:gd name="connsiteX35" fmla="*/ 6696 w 1064638"/>
              <a:gd name="connsiteY35" fmla="*/ 755964 h 1932915"/>
              <a:gd name="connsiteX36" fmla="*/ 24803 w 1064638"/>
              <a:gd name="connsiteY36" fmla="*/ 774071 h 1932915"/>
              <a:gd name="connsiteX37" fmla="*/ 38383 w 1064638"/>
              <a:gd name="connsiteY37" fmla="*/ 778598 h 1932915"/>
              <a:gd name="connsiteX38" fmla="*/ 47436 w 1064638"/>
              <a:gd name="connsiteY38" fmla="*/ 792178 h 1932915"/>
              <a:gd name="connsiteX39" fmla="*/ 56490 w 1064638"/>
              <a:gd name="connsiteY39" fmla="*/ 801232 h 1932915"/>
              <a:gd name="connsiteX40" fmla="*/ 70070 w 1064638"/>
              <a:gd name="connsiteY40" fmla="*/ 837445 h 1932915"/>
              <a:gd name="connsiteX41" fmla="*/ 79124 w 1064638"/>
              <a:gd name="connsiteY41" fmla="*/ 851026 h 1932915"/>
              <a:gd name="connsiteX42" fmla="*/ 119864 w 1064638"/>
              <a:gd name="connsiteY42" fmla="*/ 823865 h 1932915"/>
              <a:gd name="connsiteX43" fmla="*/ 128918 w 1064638"/>
              <a:gd name="connsiteY43" fmla="*/ 814812 h 1932915"/>
              <a:gd name="connsiteX44" fmla="*/ 137971 w 1064638"/>
              <a:gd name="connsiteY44" fmla="*/ 805758 h 1932915"/>
              <a:gd name="connsiteX45" fmla="*/ 156078 w 1064638"/>
              <a:gd name="connsiteY45" fmla="*/ 801232 h 1932915"/>
              <a:gd name="connsiteX46" fmla="*/ 210399 w 1064638"/>
              <a:gd name="connsiteY46" fmla="*/ 805758 h 1932915"/>
              <a:gd name="connsiteX47" fmla="*/ 233032 w 1064638"/>
              <a:gd name="connsiteY47" fmla="*/ 828392 h 1932915"/>
              <a:gd name="connsiteX48" fmla="*/ 251139 w 1064638"/>
              <a:gd name="connsiteY48" fmla="*/ 846499 h 1932915"/>
              <a:gd name="connsiteX49" fmla="*/ 260193 w 1064638"/>
              <a:gd name="connsiteY49" fmla="*/ 864606 h 1932915"/>
              <a:gd name="connsiteX50" fmla="*/ 273773 w 1064638"/>
              <a:gd name="connsiteY50" fmla="*/ 873659 h 1932915"/>
              <a:gd name="connsiteX51" fmla="*/ 282827 w 1064638"/>
              <a:gd name="connsiteY51" fmla="*/ 882713 h 1932915"/>
              <a:gd name="connsiteX52" fmla="*/ 291880 w 1064638"/>
              <a:gd name="connsiteY52" fmla="*/ 896293 h 1932915"/>
              <a:gd name="connsiteX53" fmla="*/ 305460 w 1064638"/>
              <a:gd name="connsiteY53" fmla="*/ 905346 h 1932915"/>
              <a:gd name="connsiteX54" fmla="*/ 314514 w 1064638"/>
              <a:gd name="connsiteY54" fmla="*/ 914400 h 1932915"/>
              <a:gd name="connsiteX55" fmla="*/ 341674 w 1064638"/>
              <a:gd name="connsiteY55" fmla="*/ 927980 h 1932915"/>
              <a:gd name="connsiteX56" fmla="*/ 341674 w 1064638"/>
              <a:gd name="connsiteY56" fmla="*/ 1000408 h 1932915"/>
              <a:gd name="connsiteX57" fmla="*/ 332621 w 1064638"/>
              <a:gd name="connsiteY57" fmla="*/ 1027568 h 1932915"/>
              <a:gd name="connsiteX58" fmla="*/ 328094 w 1064638"/>
              <a:gd name="connsiteY58" fmla="*/ 1041148 h 1932915"/>
              <a:gd name="connsiteX59" fmla="*/ 341674 w 1064638"/>
              <a:gd name="connsiteY59" fmla="*/ 1045675 h 1932915"/>
              <a:gd name="connsiteX60" fmla="*/ 368834 w 1064638"/>
              <a:gd name="connsiteY60" fmla="*/ 1081889 h 1932915"/>
              <a:gd name="connsiteX61" fmla="*/ 386941 w 1064638"/>
              <a:gd name="connsiteY61" fmla="*/ 1104523 h 1932915"/>
              <a:gd name="connsiteX62" fmla="*/ 400522 w 1064638"/>
              <a:gd name="connsiteY62" fmla="*/ 1118103 h 1932915"/>
              <a:gd name="connsiteX63" fmla="*/ 423155 w 1064638"/>
              <a:gd name="connsiteY63" fmla="*/ 1145263 h 1932915"/>
              <a:gd name="connsiteX64" fmla="*/ 436735 w 1064638"/>
              <a:gd name="connsiteY64" fmla="*/ 1154317 h 1932915"/>
              <a:gd name="connsiteX65" fmla="*/ 445789 w 1064638"/>
              <a:gd name="connsiteY65" fmla="*/ 1163370 h 1932915"/>
              <a:gd name="connsiteX66" fmla="*/ 472949 w 1064638"/>
              <a:gd name="connsiteY66" fmla="*/ 1181477 h 1932915"/>
              <a:gd name="connsiteX67" fmla="*/ 482003 w 1064638"/>
              <a:gd name="connsiteY67" fmla="*/ 1190531 h 1932915"/>
              <a:gd name="connsiteX68" fmla="*/ 509163 w 1064638"/>
              <a:gd name="connsiteY68" fmla="*/ 1208637 h 1932915"/>
              <a:gd name="connsiteX69" fmla="*/ 531797 w 1064638"/>
              <a:gd name="connsiteY69" fmla="*/ 1235798 h 1932915"/>
              <a:gd name="connsiteX70" fmla="*/ 545377 w 1064638"/>
              <a:gd name="connsiteY70" fmla="*/ 1240325 h 1932915"/>
              <a:gd name="connsiteX71" fmla="*/ 595171 w 1064638"/>
              <a:gd name="connsiteY71" fmla="*/ 1253905 h 1932915"/>
              <a:gd name="connsiteX72" fmla="*/ 631385 w 1064638"/>
              <a:gd name="connsiteY72" fmla="*/ 1262958 h 1932915"/>
              <a:gd name="connsiteX73" fmla="*/ 658545 w 1064638"/>
              <a:gd name="connsiteY73" fmla="*/ 1249378 h 1932915"/>
              <a:gd name="connsiteX74" fmla="*/ 685706 w 1064638"/>
              <a:gd name="connsiteY74" fmla="*/ 1235798 h 1932915"/>
              <a:gd name="connsiteX75" fmla="*/ 721920 w 1064638"/>
              <a:gd name="connsiteY75" fmla="*/ 1213164 h 1932915"/>
              <a:gd name="connsiteX76" fmla="*/ 812454 w 1064638"/>
              <a:gd name="connsiteY76" fmla="*/ 1222218 h 1932915"/>
              <a:gd name="connsiteX77" fmla="*/ 821508 w 1064638"/>
              <a:gd name="connsiteY77" fmla="*/ 1231271 h 1932915"/>
              <a:gd name="connsiteX78" fmla="*/ 835088 w 1064638"/>
              <a:gd name="connsiteY78" fmla="*/ 1226744 h 1932915"/>
              <a:gd name="connsiteX79" fmla="*/ 893935 w 1064638"/>
              <a:gd name="connsiteY79" fmla="*/ 1231271 h 1932915"/>
              <a:gd name="connsiteX80" fmla="*/ 907516 w 1064638"/>
              <a:gd name="connsiteY80" fmla="*/ 1235798 h 1932915"/>
              <a:gd name="connsiteX81" fmla="*/ 925623 w 1064638"/>
              <a:gd name="connsiteY81" fmla="*/ 1240325 h 1932915"/>
              <a:gd name="connsiteX82" fmla="*/ 948256 w 1064638"/>
              <a:gd name="connsiteY82" fmla="*/ 1253905 h 1932915"/>
              <a:gd name="connsiteX83" fmla="*/ 984470 w 1064638"/>
              <a:gd name="connsiteY83" fmla="*/ 1262958 h 1932915"/>
              <a:gd name="connsiteX84" fmla="*/ 998050 w 1064638"/>
              <a:gd name="connsiteY84" fmla="*/ 1267485 h 1932915"/>
              <a:gd name="connsiteX85" fmla="*/ 1007104 w 1064638"/>
              <a:gd name="connsiteY85" fmla="*/ 1281065 h 1932915"/>
              <a:gd name="connsiteX86" fmla="*/ 1020684 w 1064638"/>
              <a:gd name="connsiteY86" fmla="*/ 1367073 h 1932915"/>
              <a:gd name="connsiteX87" fmla="*/ 1029737 w 1064638"/>
              <a:gd name="connsiteY87" fmla="*/ 1376127 h 1932915"/>
              <a:gd name="connsiteX88" fmla="*/ 1034264 w 1064638"/>
              <a:gd name="connsiteY88" fmla="*/ 1394234 h 1932915"/>
              <a:gd name="connsiteX89" fmla="*/ 1056898 w 1064638"/>
              <a:gd name="connsiteY89" fmla="*/ 1421394 h 1932915"/>
              <a:gd name="connsiteX90" fmla="*/ 1043318 w 1064638"/>
              <a:gd name="connsiteY90" fmla="*/ 1439501 h 1932915"/>
              <a:gd name="connsiteX91" fmla="*/ 1034264 w 1064638"/>
              <a:gd name="connsiteY91" fmla="*/ 1448554 h 1932915"/>
              <a:gd name="connsiteX92" fmla="*/ 1029737 w 1064638"/>
              <a:gd name="connsiteY92" fmla="*/ 1462135 h 1932915"/>
              <a:gd name="connsiteX93" fmla="*/ 1025211 w 1064638"/>
              <a:gd name="connsiteY93" fmla="*/ 1480241 h 1932915"/>
              <a:gd name="connsiteX94" fmla="*/ 1016157 w 1064638"/>
              <a:gd name="connsiteY94" fmla="*/ 1498348 h 1932915"/>
              <a:gd name="connsiteX95" fmla="*/ 1011631 w 1064638"/>
              <a:gd name="connsiteY95" fmla="*/ 1511929 h 1932915"/>
              <a:gd name="connsiteX96" fmla="*/ 988997 w 1064638"/>
              <a:gd name="connsiteY96" fmla="*/ 1543616 h 1932915"/>
              <a:gd name="connsiteX97" fmla="*/ 984470 w 1064638"/>
              <a:gd name="connsiteY97" fmla="*/ 1557196 h 1932915"/>
              <a:gd name="connsiteX98" fmla="*/ 961836 w 1064638"/>
              <a:gd name="connsiteY98" fmla="*/ 1579830 h 1932915"/>
              <a:gd name="connsiteX99" fmla="*/ 952783 w 1064638"/>
              <a:gd name="connsiteY99" fmla="*/ 1593410 h 1932915"/>
              <a:gd name="connsiteX100" fmla="*/ 939203 w 1064638"/>
              <a:gd name="connsiteY100" fmla="*/ 1606990 h 1932915"/>
              <a:gd name="connsiteX101" fmla="*/ 925623 w 1064638"/>
              <a:gd name="connsiteY101" fmla="*/ 1638677 h 1932915"/>
              <a:gd name="connsiteX102" fmla="*/ 916569 w 1064638"/>
              <a:gd name="connsiteY102" fmla="*/ 1652257 h 1932915"/>
              <a:gd name="connsiteX103" fmla="*/ 898462 w 1064638"/>
              <a:gd name="connsiteY103" fmla="*/ 1683944 h 1932915"/>
              <a:gd name="connsiteX104" fmla="*/ 889409 w 1064638"/>
              <a:gd name="connsiteY104" fmla="*/ 1692998 h 1932915"/>
              <a:gd name="connsiteX105" fmla="*/ 871302 w 1064638"/>
              <a:gd name="connsiteY105" fmla="*/ 1720158 h 1932915"/>
              <a:gd name="connsiteX106" fmla="*/ 862248 w 1064638"/>
              <a:gd name="connsiteY106" fmla="*/ 1729212 h 1932915"/>
              <a:gd name="connsiteX107" fmla="*/ 821508 w 1064638"/>
              <a:gd name="connsiteY107" fmla="*/ 1747319 h 1932915"/>
              <a:gd name="connsiteX108" fmla="*/ 758133 w 1064638"/>
              <a:gd name="connsiteY108" fmla="*/ 1742792 h 1932915"/>
              <a:gd name="connsiteX109" fmla="*/ 730973 w 1064638"/>
              <a:gd name="connsiteY109" fmla="*/ 1733738 h 1932915"/>
              <a:gd name="connsiteX110" fmla="*/ 694759 w 1064638"/>
              <a:gd name="connsiteY110" fmla="*/ 1742792 h 1932915"/>
              <a:gd name="connsiteX111" fmla="*/ 681179 w 1064638"/>
              <a:gd name="connsiteY111" fmla="*/ 1756372 h 1932915"/>
              <a:gd name="connsiteX112" fmla="*/ 644965 w 1064638"/>
              <a:gd name="connsiteY112" fmla="*/ 1765426 h 1932915"/>
              <a:gd name="connsiteX113" fmla="*/ 617805 w 1064638"/>
              <a:gd name="connsiteY113" fmla="*/ 1783533 h 1932915"/>
              <a:gd name="connsiteX114" fmla="*/ 604225 w 1064638"/>
              <a:gd name="connsiteY114" fmla="*/ 1792586 h 1932915"/>
              <a:gd name="connsiteX115" fmla="*/ 595171 w 1064638"/>
              <a:gd name="connsiteY115" fmla="*/ 1806166 h 1932915"/>
              <a:gd name="connsiteX116" fmla="*/ 563484 w 1064638"/>
              <a:gd name="connsiteY116" fmla="*/ 1815220 h 1932915"/>
              <a:gd name="connsiteX117" fmla="*/ 531797 w 1064638"/>
              <a:gd name="connsiteY117" fmla="*/ 1806166 h 1932915"/>
              <a:gd name="connsiteX118" fmla="*/ 522743 w 1064638"/>
              <a:gd name="connsiteY118" fmla="*/ 1792586 h 1932915"/>
              <a:gd name="connsiteX119" fmla="*/ 495583 w 1064638"/>
              <a:gd name="connsiteY119" fmla="*/ 1779006 h 1932915"/>
              <a:gd name="connsiteX120" fmla="*/ 486530 w 1064638"/>
              <a:gd name="connsiteY120" fmla="*/ 1769952 h 1932915"/>
              <a:gd name="connsiteX121" fmla="*/ 423155 w 1064638"/>
              <a:gd name="connsiteY121" fmla="*/ 1769952 h 1932915"/>
              <a:gd name="connsiteX122" fmla="*/ 436735 w 1064638"/>
              <a:gd name="connsiteY122" fmla="*/ 1860487 h 1932915"/>
              <a:gd name="connsiteX123" fmla="*/ 445789 w 1064638"/>
              <a:gd name="connsiteY123" fmla="*/ 1887647 h 1932915"/>
              <a:gd name="connsiteX124" fmla="*/ 441262 w 1064638"/>
              <a:gd name="connsiteY124" fmla="*/ 1919335 h 1932915"/>
              <a:gd name="connsiteX125" fmla="*/ 436735 w 1064638"/>
              <a:gd name="connsiteY125" fmla="*/ 1932915 h 1932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1064638" h="1932915">
                <a:moveTo>
                  <a:pt x="201345" y="0"/>
                </a:moveTo>
                <a:lnTo>
                  <a:pt x="183238" y="27160"/>
                </a:lnTo>
                <a:cubicBezTo>
                  <a:pt x="180220" y="31687"/>
                  <a:pt x="178032" y="36893"/>
                  <a:pt x="174185" y="40740"/>
                </a:cubicBezTo>
                <a:lnTo>
                  <a:pt x="156078" y="58847"/>
                </a:lnTo>
                <a:cubicBezTo>
                  <a:pt x="157587" y="67901"/>
                  <a:pt x="158614" y="77048"/>
                  <a:pt x="160605" y="86008"/>
                </a:cubicBezTo>
                <a:cubicBezTo>
                  <a:pt x="161640" y="90666"/>
                  <a:pt x="161758" y="96214"/>
                  <a:pt x="165132" y="99588"/>
                </a:cubicBezTo>
                <a:cubicBezTo>
                  <a:pt x="168506" y="102962"/>
                  <a:pt x="174185" y="102606"/>
                  <a:pt x="178712" y="104115"/>
                </a:cubicBezTo>
                <a:cubicBezTo>
                  <a:pt x="183239" y="108642"/>
                  <a:pt x="187374" y="113597"/>
                  <a:pt x="192292" y="117695"/>
                </a:cubicBezTo>
                <a:cubicBezTo>
                  <a:pt x="196471" y="121178"/>
                  <a:pt x="203662" y="121777"/>
                  <a:pt x="205872" y="126748"/>
                </a:cubicBezTo>
                <a:cubicBezTo>
                  <a:pt x="210205" y="136498"/>
                  <a:pt x="208306" y="147973"/>
                  <a:pt x="210399" y="158436"/>
                </a:cubicBezTo>
                <a:cubicBezTo>
                  <a:pt x="214191" y="177397"/>
                  <a:pt x="215078" y="167795"/>
                  <a:pt x="223979" y="185596"/>
                </a:cubicBezTo>
                <a:cubicBezTo>
                  <a:pt x="226113" y="189864"/>
                  <a:pt x="226997" y="194649"/>
                  <a:pt x="228506" y="199176"/>
                </a:cubicBezTo>
                <a:cubicBezTo>
                  <a:pt x="225488" y="208230"/>
                  <a:pt x="224746" y="218396"/>
                  <a:pt x="219452" y="226337"/>
                </a:cubicBezTo>
                <a:lnTo>
                  <a:pt x="201345" y="253497"/>
                </a:lnTo>
                <a:cubicBezTo>
                  <a:pt x="202854" y="262550"/>
                  <a:pt x="202649" y="272063"/>
                  <a:pt x="205872" y="280657"/>
                </a:cubicBezTo>
                <a:cubicBezTo>
                  <a:pt x="207371" y="284653"/>
                  <a:pt x="212260" y="286378"/>
                  <a:pt x="214926" y="289711"/>
                </a:cubicBezTo>
                <a:cubicBezTo>
                  <a:pt x="218325" y="293959"/>
                  <a:pt x="220961" y="298764"/>
                  <a:pt x="223979" y="303291"/>
                </a:cubicBezTo>
                <a:cubicBezTo>
                  <a:pt x="219452" y="316871"/>
                  <a:pt x="220521" y="333910"/>
                  <a:pt x="210399" y="344032"/>
                </a:cubicBezTo>
                <a:lnTo>
                  <a:pt x="187765" y="366665"/>
                </a:lnTo>
                <a:cubicBezTo>
                  <a:pt x="184747" y="369683"/>
                  <a:pt x="182761" y="374370"/>
                  <a:pt x="178712" y="375719"/>
                </a:cubicBezTo>
                <a:lnTo>
                  <a:pt x="165132" y="380245"/>
                </a:lnTo>
                <a:cubicBezTo>
                  <a:pt x="156078" y="386281"/>
                  <a:pt x="144006" y="389298"/>
                  <a:pt x="137971" y="398352"/>
                </a:cubicBezTo>
                <a:cubicBezTo>
                  <a:pt x="134953" y="402879"/>
                  <a:pt x="131351" y="407067"/>
                  <a:pt x="128918" y="411933"/>
                </a:cubicBezTo>
                <a:cubicBezTo>
                  <a:pt x="126784" y="416201"/>
                  <a:pt x="126846" y="421422"/>
                  <a:pt x="124391" y="425513"/>
                </a:cubicBezTo>
                <a:cubicBezTo>
                  <a:pt x="122195" y="429173"/>
                  <a:pt x="118355" y="431548"/>
                  <a:pt x="115337" y="434566"/>
                </a:cubicBezTo>
                <a:cubicBezTo>
                  <a:pt x="107384" y="458430"/>
                  <a:pt x="116067" y="439123"/>
                  <a:pt x="97231" y="461727"/>
                </a:cubicBezTo>
                <a:cubicBezTo>
                  <a:pt x="93748" y="465907"/>
                  <a:pt x="91760" y="471213"/>
                  <a:pt x="88177" y="475307"/>
                </a:cubicBezTo>
                <a:cubicBezTo>
                  <a:pt x="81151" y="483336"/>
                  <a:pt x="73088" y="490395"/>
                  <a:pt x="65543" y="497940"/>
                </a:cubicBezTo>
                <a:cubicBezTo>
                  <a:pt x="62525" y="500958"/>
                  <a:pt x="58858" y="503443"/>
                  <a:pt x="56490" y="506994"/>
                </a:cubicBezTo>
                <a:lnTo>
                  <a:pt x="47436" y="520574"/>
                </a:lnTo>
                <a:cubicBezTo>
                  <a:pt x="34615" y="559042"/>
                  <a:pt x="52497" y="512140"/>
                  <a:pt x="33856" y="543208"/>
                </a:cubicBezTo>
                <a:cubicBezTo>
                  <a:pt x="31401" y="547300"/>
                  <a:pt x="32704" y="553414"/>
                  <a:pt x="29330" y="556788"/>
                </a:cubicBezTo>
                <a:cubicBezTo>
                  <a:pt x="25956" y="560162"/>
                  <a:pt x="20276" y="559806"/>
                  <a:pt x="15749" y="561315"/>
                </a:cubicBezTo>
                <a:lnTo>
                  <a:pt x="6696" y="588475"/>
                </a:lnTo>
                <a:lnTo>
                  <a:pt x="2169" y="602055"/>
                </a:lnTo>
                <a:cubicBezTo>
                  <a:pt x="3678" y="653358"/>
                  <a:pt x="0" y="705077"/>
                  <a:pt x="6696" y="755964"/>
                </a:cubicBezTo>
                <a:cubicBezTo>
                  <a:pt x="7810" y="764427"/>
                  <a:pt x="16705" y="771372"/>
                  <a:pt x="24803" y="774071"/>
                </a:cubicBezTo>
                <a:lnTo>
                  <a:pt x="38383" y="778598"/>
                </a:lnTo>
                <a:cubicBezTo>
                  <a:pt x="41401" y="783125"/>
                  <a:pt x="44037" y="787930"/>
                  <a:pt x="47436" y="792178"/>
                </a:cubicBezTo>
                <a:cubicBezTo>
                  <a:pt x="50102" y="795511"/>
                  <a:pt x="54372" y="797526"/>
                  <a:pt x="56490" y="801232"/>
                </a:cubicBezTo>
                <a:cubicBezTo>
                  <a:pt x="83173" y="847927"/>
                  <a:pt x="53661" y="804628"/>
                  <a:pt x="70070" y="837445"/>
                </a:cubicBezTo>
                <a:cubicBezTo>
                  <a:pt x="72503" y="842311"/>
                  <a:pt x="76106" y="846499"/>
                  <a:pt x="79124" y="851026"/>
                </a:cubicBezTo>
                <a:cubicBezTo>
                  <a:pt x="107583" y="843911"/>
                  <a:pt x="92830" y="850899"/>
                  <a:pt x="119864" y="823865"/>
                </a:cubicBezTo>
                <a:lnTo>
                  <a:pt x="128918" y="814812"/>
                </a:lnTo>
                <a:cubicBezTo>
                  <a:pt x="131936" y="811794"/>
                  <a:pt x="133831" y="806793"/>
                  <a:pt x="137971" y="805758"/>
                </a:cubicBezTo>
                <a:lnTo>
                  <a:pt x="156078" y="801232"/>
                </a:lnTo>
                <a:cubicBezTo>
                  <a:pt x="174185" y="802741"/>
                  <a:pt x="192582" y="802195"/>
                  <a:pt x="210399" y="805758"/>
                </a:cubicBezTo>
                <a:cubicBezTo>
                  <a:pt x="223927" y="808463"/>
                  <a:pt x="225540" y="819651"/>
                  <a:pt x="233032" y="828392"/>
                </a:cubicBezTo>
                <a:cubicBezTo>
                  <a:pt x="238587" y="834873"/>
                  <a:pt x="247322" y="838865"/>
                  <a:pt x="251139" y="846499"/>
                </a:cubicBezTo>
                <a:cubicBezTo>
                  <a:pt x="254157" y="852535"/>
                  <a:pt x="255873" y="859422"/>
                  <a:pt x="260193" y="864606"/>
                </a:cubicBezTo>
                <a:cubicBezTo>
                  <a:pt x="263676" y="868785"/>
                  <a:pt x="269525" y="870260"/>
                  <a:pt x="273773" y="873659"/>
                </a:cubicBezTo>
                <a:cubicBezTo>
                  <a:pt x="277106" y="876325"/>
                  <a:pt x="280161" y="879380"/>
                  <a:pt x="282827" y="882713"/>
                </a:cubicBezTo>
                <a:cubicBezTo>
                  <a:pt x="286226" y="886961"/>
                  <a:pt x="288033" y="892446"/>
                  <a:pt x="291880" y="896293"/>
                </a:cubicBezTo>
                <a:cubicBezTo>
                  <a:pt x="295727" y="900140"/>
                  <a:pt x="301212" y="901947"/>
                  <a:pt x="305460" y="905346"/>
                </a:cubicBezTo>
                <a:cubicBezTo>
                  <a:pt x="308793" y="908012"/>
                  <a:pt x="311181" y="911734"/>
                  <a:pt x="314514" y="914400"/>
                </a:cubicBezTo>
                <a:cubicBezTo>
                  <a:pt x="327049" y="924428"/>
                  <a:pt x="327332" y="923199"/>
                  <a:pt x="341674" y="927980"/>
                </a:cubicBezTo>
                <a:cubicBezTo>
                  <a:pt x="351575" y="957682"/>
                  <a:pt x="350062" y="947286"/>
                  <a:pt x="341674" y="1000408"/>
                </a:cubicBezTo>
                <a:cubicBezTo>
                  <a:pt x="340186" y="1009834"/>
                  <a:pt x="335639" y="1018515"/>
                  <a:pt x="332621" y="1027568"/>
                </a:cubicBezTo>
                <a:lnTo>
                  <a:pt x="328094" y="1041148"/>
                </a:lnTo>
                <a:cubicBezTo>
                  <a:pt x="332621" y="1042657"/>
                  <a:pt x="337582" y="1043220"/>
                  <a:pt x="341674" y="1045675"/>
                </a:cubicBezTo>
                <a:cubicBezTo>
                  <a:pt x="351715" y="1051700"/>
                  <a:pt x="365458" y="1078514"/>
                  <a:pt x="368834" y="1081889"/>
                </a:cubicBezTo>
                <a:cubicBezTo>
                  <a:pt x="395172" y="1108224"/>
                  <a:pt x="358392" y="1070264"/>
                  <a:pt x="386941" y="1104523"/>
                </a:cubicBezTo>
                <a:cubicBezTo>
                  <a:pt x="391039" y="1109441"/>
                  <a:pt x="396424" y="1113185"/>
                  <a:pt x="400522" y="1118103"/>
                </a:cubicBezTo>
                <a:cubicBezTo>
                  <a:pt x="416711" y="1137529"/>
                  <a:pt x="401509" y="1127224"/>
                  <a:pt x="423155" y="1145263"/>
                </a:cubicBezTo>
                <a:cubicBezTo>
                  <a:pt x="427334" y="1148746"/>
                  <a:pt x="432487" y="1150918"/>
                  <a:pt x="436735" y="1154317"/>
                </a:cubicBezTo>
                <a:cubicBezTo>
                  <a:pt x="440068" y="1156983"/>
                  <a:pt x="442375" y="1160809"/>
                  <a:pt x="445789" y="1163370"/>
                </a:cubicBezTo>
                <a:cubicBezTo>
                  <a:pt x="454494" y="1169898"/>
                  <a:pt x="465255" y="1173783"/>
                  <a:pt x="472949" y="1181477"/>
                </a:cubicBezTo>
                <a:cubicBezTo>
                  <a:pt x="475967" y="1184495"/>
                  <a:pt x="478589" y="1187970"/>
                  <a:pt x="482003" y="1190531"/>
                </a:cubicBezTo>
                <a:cubicBezTo>
                  <a:pt x="490708" y="1197059"/>
                  <a:pt x="509163" y="1208637"/>
                  <a:pt x="509163" y="1208637"/>
                </a:cubicBezTo>
                <a:cubicBezTo>
                  <a:pt x="515844" y="1218658"/>
                  <a:pt x="521341" y="1228827"/>
                  <a:pt x="531797" y="1235798"/>
                </a:cubicBezTo>
                <a:cubicBezTo>
                  <a:pt x="535767" y="1238445"/>
                  <a:pt x="540850" y="1238816"/>
                  <a:pt x="545377" y="1240325"/>
                </a:cubicBezTo>
                <a:cubicBezTo>
                  <a:pt x="564614" y="1259559"/>
                  <a:pt x="548523" y="1247241"/>
                  <a:pt x="595171" y="1253905"/>
                </a:cubicBezTo>
                <a:cubicBezTo>
                  <a:pt x="614287" y="1256636"/>
                  <a:pt x="615589" y="1257693"/>
                  <a:pt x="631385" y="1262958"/>
                </a:cubicBezTo>
                <a:cubicBezTo>
                  <a:pt x="670298" y="1237017"/>
                  <a:pt x="621067" y="1268116"/>
                  <a:pt x="658545" y="1249378"/>
                </a:cubicBezTo>
                <a:cubicBezTo>
                  <a:pt x="693646" y="1231828"/>
                  <a:pt x="651573" y="1247177"/>
                  <a:pt x="685706" y="1235798"/>
                </a:cubicBezTo>
                <a:cubicBezTo>
                  <a:pt x="708212" y="1213292"/>
                  <a:pt x="695532" y="1219761"/>
                  <a:pt x="721920" y="1213164"/>
                </a:cubicBezTo>
                <a:cubicBezTo>
                  <a:pt x="722930" y="1213248"/>
                  <a:pt x="802022" y="1219088"/>
                  <a:pt x="812454" y="1222218"/>
                </a:cubicBezTo>
                <a:cubicBezTo>
                  <a:pt x="816542" y="1223444"/>
                  <a:pt x="818490" y="1228253"/>
                  <a:pt x="821508" y="1231271"/>
                </a:cubicBezTo>
                <a:cubicBezTo>
                  <a:pt x="826035" y="1229762"/>
                  <a:pt x="830316" y="1226744"/>
                  <a:pt x="835088" y="1226744"/>
                </a:cubicBezTo>
                <a:cubicBezTo>
                  <a:pt x="854762" y="1226744"/>
                  <a:pt x="874413" y="1228831"/>
                  <a:pt x="893935" y="1231271"/>
                </a:cubicBezTo>
                <a:cubicBezTo>
                  <a:pt x="898670" y="1231863"/>
                  <a:pt x="902928" y="1234487"/>
                  <a:pt x="907516" y="1235798"/>
                </a:cubicBezTo>
                <a:cubicBezTo>
                  <a:pt x="913498" y="1237507"/>
                  <a:pt x="919587" y="1238816"/>
                  <a:pt x="925623" y="1240325"/>
                </a:cubicBezTo>
                <a:cubicBezTo>
                  <a:pt x="933167" y="1244852"/>
                  <a:pt x="940387" y="1249970"/>
                  <a:pt x="948256" y="1253905"/>
                </a:cubicBezTo>
                <a:cubicBezTo>
                  <a:pt x="958607" y="1259081"/>
                  <a:pt x="974134" y="1260374"/>
                  <a:pt x="984470" y="1262958"/>
                </a:cubicBezTo>
                <a:cubicBezTo>
                  <a:pt x="989099" y="1264115"/>
                  <a:pt x="993523" y="1265976"/>
                  <a:pt x="998050" y="1267485"/>
                </a:cubicBezTo>
                <a:cubicBezTo>
                  <a:pt x="1001068" y="1272012"/>
                  <a:pt x="1006101" y="1275718"/>
                  <a:pt x="1007104" y="1281065"/>
                </a:cubicBezTo>
                <a:cubicBezTo>
                  <a:pt x="1007133" y="1281218"/>
                  <a:pt x="1007947" y="1354334"/>
                  <a:pt x="1020684" y="1367073"/>
                </a:cubicBezTo>
                <a:lnTo>
                  <a:pt x="1029737" y="1376127"/>
                </a:lnTo>
                <a:cubicBezTo>
                  <a:pt x="1031246" y="1382163"/>
                  <a:pt x="1031813" y="1388516"/>
                  <a:pt x="1034264" y="1394234"/>
                </a:cubicBezTo>
                <a:cubicBezTo>
                  <a:pt x="1038990" y="1405262"/>
                  <a:pt x="1048742" y="1413238"/>
                  <a:pt x="1056898" y="1421394"/>
                </a:cubicBezTo>
                <a:cubicBezTo>
                  <a:pt x="1064638" y="1444612"/>
                  <a:pt x="1064430" y="1428945"/>
                  <a:pt x="1043318" y="1439501"/>
                </a:cubicBezTo>
                <a:cubicBezTo>
                  <a:pt x="1039501" y="1441410"/>
                  <a:pt x="1037282" y="1445536"/>
                  <a:pt x="1034264" y="1448554"/>
                </a:cubicBezTo>
                <a:cubicBezTo>
                  <a:pt x="1032755" y="1453081"/>
                  <a:pt x="1031048" y="1457547"/>
                  <a:pt x="1029737" y="1462135"/>
                </a:cubicBezTo>
                <a:cubicBezTo>
                  <a:pt x="1028028" y="1468117"/>
                  <a:pt x="1027395" y="1474416"/>
                  <a:pt x="1025211" y="1480241"/>
                </a:cubicBezTo>
                <a:cubicBezTo>
                  <a:pt x="1022842" y="1486559"/>
                  <a:pt x="1018815" y="1492145"/>
                  <a:pt x="1016157" y="1498348"/>
                </a:cubicBezTo>
                <a:cubicBezTo>
                  <a:pt x="1014277" y="1502734"/>
                  <a:pt x="1014086" y="1507837"/>
                  <a:pt x="1011631" y="1511929"/>
                </a:cubicBezTo>
                <a:cubicBezTo>
                  <a:pt x="1004953" y="1523059"/>
                  <a:pt x="996542" y="1533054"/>
                  <a:pt x="988997" y="1543616"/>
                </a:cubicBezTo>
                <a:cubicBezTo>
                  <a:pt x="987488" y="1548143"/>
                  <a:pt x="987333" y="1553379"/>
                  <a:pt x="984470" y="1557196"/>
                </a:cubicBezTo>
                <a:cubicBezTo>
                  <a:pt x="978068" y="1565732"/>
                  <a:pt x="967754" y="1570952"/>
                  <a:pt x="961836" y="1579830"/>
                </a:cubicBezTo>
                <a:cubicBezTo>
                  <a:pt x="958818" y="1584357"/>
                  <a:pt x="956266" y="1589231"/>
                  <a:pt x="952783" y="1593410"/>
                </a:cubicBezTo>
                <a:cubicBezTo>
                  <a:pt x="948685" y="1598328"/>
                  <a:pt x="942924" y="1601781"/>
                  <a:pt x="939203" y="1606990"/>
                </a:cubicBezTo>
                <a:cubicBezTo>
                  <a:pt x="923497" y="1628978"/>
                  <a:pt x="935477" y="1618968"/>
                  <a:pt x="925623" y="1638677"/>
                </a:cubicBezTo>
                <a:cubicBezTo>
                  <a:pt x="923190" y="1643543"/>
                  <a:pt x="919268" y="1647533"/>
                  <a:pt x="916569" y="1652257"/>
                </a:cubicBezTo>
                <a:cubicBezTo>
                  <a:pt x="907270" y="1668530"/>
                  <a:pt x="909496" y="1670151"/>
                  <a:pt x="898462" y="1683944"/>
                </a:cubicBezTo>
                <a:cubicBezTo>
                  <a:pt x="895796" y="1687277"/>
                  <a:pt x="891970" y="1689584"/>
                  <a:pt x="889409" y="1692998"/>
                </a:cubicBezTo>
                <a:cubicBezTo>
                  <a:pt x="882881" y="1701703"/>
                  <a:pt x="878996" y="1712464"/>
                  <a:pt x="871302" y="1720158"/>
                </a:cubicBezTo>
                <a:cubicBezTo>
                  <a:pt x="868284" y="1723176"/>
                  <a:pt x="866066" y="1727303"/>
                  <a:pt x="862248" y="1729212"/>
                </a:cubicBezTo>
                <a:cubicBezTo>
                  <a:pt x="797612" y="1761530"/>
                  <a:pt x="861450" y="1720689"/>
                  <a:pt x="821508" y="1747319"/>
                </a:cubicBezTo>
                <a:cubicBezTo>
                  <a:pt x="800383" y="1745810"/>
                  <a:pt x="779077" y="1745934"/>
                  <a:pt x="758133" y="1742792"/>
                </a:cubicBezTo>
                <a:cubicBezTo>
                  <a:pt x="748695" y="1741376"/>
                  <a:pt x="730973" y="1733738"/>
                  <a:pt x="730973" y="1733738"/>
                </a:cubicBezTo>
                <a:cubicBezTo>
                  <a:pt x="727707" y="1734391"/>
                  <a:pt x="700725" y="1738814"/>
                  <a:pt x="694759" y="1742792"/>
                </a:cubicBezTo>
                <a:cubicBezTo>
                  <a:pt x="689433" y="1746343"/>
                  <a:pt x="686505" y="1752821"/>
                  <a:pt x="681179" y="1756372"/>
                </a:cubicBezTo>
                <a:cubicBezTo>
                  <a:pt x="675213" y="1760350"/>
                  <a:pt x="648231" y="1764773"/>
                  <a:pt x="644965" y="1765426"/>
                </a:cubicBezTo>
                <a:lnTo>
                  <a:pt x="617805" y="1783533"/>
                </a:lnTo>
                <a:lnTo>
                  <a:pt x="604225" y="1792586"/>
                </a:lnTo>
                <a:cubicBezTo>
                  <a:pt x="601207" y="1797113"/>
                  <a:pt x="599419" y="1802767"/>
                  <a:pt x="595171" y="1806166"/>
                </a:cubicBezTo>
                <a:cubicBezTo>
                  <a:pt x="592219" y="1808528"/>
                  <a:pt x="564668" y="1814924"/>
                  <a:pt x="563484" y="1815220"/>
                </a:cubicBezTo>
                <a:cubicBezTo>
                  <a:pt x="562300" y="1814924"/>
                  <a:pt x="534749" y="1808528"/>
                  <a:pt x="531797" y="1806166"/>
                </a:cubicBezTo>
                <a:cubicBezTo>
                  <a:pt x="527549" y="1802767"/>
                  <a:pt x="526590" y="1796433"/>
                  <a:pt x="522743" y="1792586"/>
                </a:cubicBezTo>
                <a:cubicBezTo>
                  <a:pt x="513968" y="1783812"/>
                  <a:pt x="506627" y="1782688"/>
                  <a:pt x="495583" y="1779006"/>
                </a:cubicBezTo>
                <a:cubicBezTo>
                  <a:pt x="492565" y="1775988"/>
                  <a:pt x="490453" y="1771633"/>
                  <a:pt x="486530" y="1769952"/>
                </a:cubicBezTo>
                <a:cubicBezTo>
                  <a:pt x="465761" y="1761051"/>
                  <a:pt x="444436" y="1767588"/>
                  <a:pt x="423155" y="1769952"/>
                </a:cubicBezTo>
                <a:cubicBezTo>
                  <a:pt x="426530" y="1810455"/>
                  <a:pt x="424772" y="1824600"/>
                  <a:pt x="436735" y="1860487"/>
                </a:cubicBezTo>
                <a:lnTo>
                  <a:pt x="445789" y="1887647"/>
                </a:lnTo>
                <a:cubicBezTo>
                  <a:pt x="444280" y="1898210"/>
                  <a:pt x="443355" y="1908872"/>
                  <a:pt x="441262" y="1919335"/>
                </a:cubicBezTo>
                <a:cubicBezTo>
                  <a:pt x="440326" y="1924014"/>
                  <a:pt x="436735" y="1932915"/>
                  <a:pt x="436735" y="1932915"/>
                </a:cubicBez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GB" dirty="0">
              <a:solidFill>
                <a:srgbClr val="FF0000"/>
              </a:solidFill>
            </a:endParaRPr>
          </a:p>
        </p:txBody>
      </p:sp>
      <p:sp>
        <p:nvSpPr>
          <p:cNvPr id="12" name="Freeform 11"/>
          <p:cNvSpPr/>
          <p:nvPr/>
        </p:nvSpPr>
        <p:spPr>
          <a:xfrm>
            <a:off x="6122989" y="3938589"/>
            <a:ext cx="1901825" cy="1303337"/>
          </a:xfrm>
          <a:custGeom>
            <a:avLst/>
            <a:gdLst>
              <a:gd name="connsiteX0" fmla="*/ 0 w 1901228"/>
              <a:gd name="connsiteY0" fmla="*/ 0 h 1304443"/>
              <a:gd name="connsiteX1" fmla="*/ 4527 w 1901228"/>
              <a:gd name="connsiteY1" fmla="*/ 27161 h 1304443"/>
              <a:gd name="connsiteX2" fmla="*/ 45268 w 1901228"/>
              <a:gd name="connsiteY2" fmla="*/ 72428 h 1304443"/>
              <a:gd name="connsiteX3" fmla="*/ 72428 w 1901228"/>
              <a:gd name="connsiteY3" fmla="*/ 126749 h 1304443"/>
              <a:gd name="connsiteX4" fmla="*/ 81482 w 1901228"/>
              <a:gd name="connsiteY4" fmla="*/ 135802 h 1304443"/>
              <a:gd name="connsiteX5" fmla="*/ 122222 w 1901228"/>
              <a:gd name="connsiteY5" fmla="*/ 158436 h 1304443"/>
              <a:gd name="connsiteX6" fmla="*/ 158436 w 1901228"/>
              <a:gd name="connsiteY6" fmla="*/ 190123 h 1304443"/>
              <a:gd name="connsiteX7" fmla="*/ 167490 w 1901228"/>
              <a:gd name="connsiteY7" fmla="*/ 199177 h 1304443"/>
              <a:gd name="connsiteX8" fmla="*/ 181070 w 1901228"/>
              <a:gd name="connsiteY8" fmla="*/ 203703 h 1304443"/>
              <a:gd name="connsiteX9" fmla="*/ 190123 w 1901228"/>
              <a:gd name="connsiteY9" fmla="*/ 212757 h 1304443"/>
              <a:gd name="connsiteX10" fmla="*/ 217284 w 1901228"/>
              <a:gd name="connsiteY10" fmla="*/ 221810 h 1304443"/>
              <a:gd name="connsiteX11" fmla="*/ 248971 w 1901228"/>
              <a:gd name="connsiteY11" fmla="*/ 235391 h 1304443"/>
              <a:gd name="connsiteX12" fmla="*/ 262551 w 1901228"/>
              <a:gd name="connsiteY12" fmla="*/ 244444 h 1304443"/>
              <a:gd name="connsiteX13" fmla="*/ 289711 w 1901228"/>
              <a:gd name="connsiteY13" fmla="*/ 253497 h 1304443"/>
              <a:gd name="connsiteX14" fmla="*/ 321398 w 1901228"/>
              <a:gd name="connsiteY14" fmla="*/ 267078 h 1304443"/>
              <a:gd name="connsiteX15" fmla="*/ 411933 w 1901228"/>
              <a:gd name="connsiteY15" fmla="*/ 253497 h 1304443"/>
              <a:gd name="connsiteX16" fmla="*/ 425513 w 1901228"/>
              <a:gd name="connsiteY16" fmla="*/ 230864 h 1304443"/>
              <a:gd name="connsiteX17" fmla="*/ 461727 w 1901228"/>
              <a:gd name="connsiteY17" fmla="*/ 199177 h 1304443"/>
              <a:gd name="connsiteX18" fmla="*/ 475307 w 1901228"/>
              <a:gd name="connsiteY18" fmla="*/ 194650 h 1304443"/>
              <a:gd name="connsiteX19" fmla="*/ 484361 w 1901228"/>
              <a:gd name="connsiteY19" fmla="*/ 185596 h 1304443"/>
              <a:gd name="connsiteX20" fmla="*/ 493414 w 1901228"/>
              <a:gd name="connsiteY20" fmla="*/ 172016 h 1304443"/>
              <a:gd name="connsiteX21" fmla="*/ 506994 w 1901228"/>
              <a:gd name="connsiteY21" fmla="*/ 167490 h 1304443"/>
              <a:gd name="connsiteX22" fmla="*/ 552262 w 1901228"/>
              <a:gd name="connsiteY22" fmla="*/ 162963 h 1304443"/>
              <a:gd name="connsiteX23" fmla="*/ 565842 w 1901228"/>
              <a:gd name="connsiteY23" fmla="*/ 158436 h 1304443"/>
              <a:gd name="connsiteX24" fmla="*/ 620163 w 1901228"/>
              <a:gd name="connsiteY24" fmla="*/ 149383 h 1304443"/>
              <a:gd name="connsiteX25" fmla="*/ 642796 w 1901228"/>
              <a:gd name="connsiteY25" fmla="*/ 153909 h 1304443"/>
              <a:gd name="connsiteX26" fmla="*/ 647323 w 1901228"/>
              <a:gd name="connsiteY26" fmla="*/ 167490 h 1304443"/>
              <a:gd name="connsiteX27" fmla="*/ 638270 w 1901228"/>
              <a:gd name="connsiteY27" fmla="*/ 181070 h 1304443"/>
              <a:gd name="connsiteX28" fmla="*/ 629216 w 1901228"/>
              <a:gd name="connsiteY28" fmla="*/ 203703 h 1304443"/>
              <a:gd name="connsiteX29" fmla="*/ 633743 w 1901228"/>
              <a:gd name="connsiteY29" fmla="*/ 244444 h 1304443"/>
              <a:gd name="connsiteX30" fmla="*/ 642796 w 1901228"/>
              <a:gd name="connsiteY30" fmla="*/ 258024 h 1304443"/>
              <a:gd name="connsiteX31" fmla="*/ 679010 w 1901228"/>
              <a:gd name="connsiteY31" fmla="*/ 285185 h 1304443"/>
              <a:gd name="connsiteX32" fmla="*/ 710697 w 1901228"/>
              <a:gd name="connsiteY32" fmla="*/ 298765 h 1304443"/>
              <a:gd name="connsiteX33" fmla="*/ 719751 w 1901228"/>
              <a:gd name="connsiteY33" fmla="*/ 307818 h 1304443"/>
              <a:gd name="connsiteX34" fmla="*/ 737858 w 1901228"/>
              <a:gd name="connsiteY34" fmla="*/ 316872 h 1304443"/>
              <a:gd name="connsiteX35" fmla="*/ 765018 w 1901228"/>
              <a:gd name="connsiteY35" fmla="*/ 334979 h 1304443"/>
              <a:gd name="connsiteX36" fmla="*/ 796705 w 1901228"/>
              <a:gd name="connsiteY36" fmla="*/ 371193 h 1304443"/>
              <a:gd name="connsiteX37" fmla="*/ 801232 w 1901228"/>
              <a:gd name="connsiteY37" fmla="*/ 457200 h 1304443"/>
              <a:gd name="connsiteX38" fmla="*/ 805759 w 1901228"/>
              <a:gd name="connsiteY38" fmla="*/ 470781 h 1304443"/>
              <a:gd name="connsiteX39" fmla="*/ 832919 w 1901228"/>
              <a:gd name="connsiteY39" fmla="*/ 493414 h 1304443"/>
              <a:gd name="connsiteX40" fmla="*/ 851026 w 1901228"/>
              <a:gd name="connsiteY40" fmla="*/ 502468 h 1304443"/>
              <a:gd name="connsiteX41" fmla="*/ 860080 w 1901228"/>
              <a:gd name="connsiteY41" fmla="*/ 511521 h 1304443"/>
              <a:gd name="connsiteX42" fmla="*/ 887240 w 1901228"/>
              <a:gd name="connsiteY42" fmla="*/ 520575 h 1304443"/>
              <a:gd name="connsiteX43" fmla="*/ 977775 w 1901228"/>
              <a:gd name="connsiteY43" fmla="*/ 529628 h 1304443"/>
              <a:gd name="connsiteX44" fmla="*/ 1013989 w 1901228"/>
              <a:gd name="connsiteY44" fmla="*/ 547735 h 1304443"/>
              <a:gd name="connsiteX45" fmla="*/ 1023042 w 1901228"/>
              <a:gd name="connsiteY45" fmla="*/ 574895 h 1304443"/>
              <a:gd name="connsiteX46" fmla="*/ 1054729 w 1901228"/>
              <a:gd name="connsiteY46" fmla="*/ 602056 h 1304443"/>
              <a:gd name="connsiteX47" fmla="*/ 1059256 w 1901228"/>
              <a:gd name="connsiteY47" fmla="*/ 615636 h 1304443"/>
              <a:gd name="connsiteX48" fmla="*/ 1036622 w 1901228"/>
              <a:gd name="connsiteY48" fmla="*/ 642796 h 1304443"/>
              <a:gd name="connsiteX49" fmla="*/ 1027569 w 1901228"/>
              <a:gd name="connsiteY49" fmla="*/ 656377 h 1304443"/>
              <a:gd name="connsiteX50" fmla="*/ 1013989 w 1901228"/>
              <a:gd name="connsiteY50" fmla="*/ 660903 h 1304443"/>
              <a:gd name="connsiteX51" fmla="*/ 995882 w 1901228"/>
              <a:gd name="connsiteY51" fmla="*/ 683537 h 1304443"/>
              <a:gd name="connsiteX52" fmla="*/ 1004935 w 1901228"/>
              <a:gd name="connsiteY52" fmla="*/ 728804 h 1304443"/>
              <a:gd name="connsiteX53" fmla="*/ 1023042 w 1901228"/>
              <a:gd name="connsiteY53" fmla="*/ 760492 h 1304443"/>
              <a:gd name="connsiteX54" fmla="*/ 1027569 w 1901228"/>
              <a:gd name="connsiteY54" fmla="*/ 774072 h 1304443"/>
              <a:gd name="connsiteX55" fmla="*/ 1036622 w 1901228"/>
              <a:gd name="connsiteY55" fmla="*/ 787652 h 1304443"/>
              <a:gd name="connsiteX56" fmla="*/ 1045676 w 1901228"/>
              <a:gd name="connsiteY56" fmla="*/ 805759 h 1304443"/>
              <a:gd name="connsiteX57" fmla="*/ 1059256 w 1901228"/>
              <a:gd name="connsiteY57" fmla="*/ 814812 h 1304443"/>
              <a:gd name="connsiteX58" fmla="*/ 1072836 w 1901228"/>
              <a:gd name="connsiteY58" fmla="*/ 837446 h 1304443"/>
              <a:gd name="connsiteX59" fmla="*/ 1081890 w 1901228"/>
              <a:gd name="connsiteY59" fmla="*/ 851026 h 1304443"/>
              <a:gd name="connsiteX60" fmla="*/ 1090943 w 1901228"/>
              <a:gd name="connsiteY60" fmla="*/ 878187 h 1304443"/>
              <a:gd name="connsiteX61" fmla="*/ 1086416 w 1901228"/>
              <a:gd name="connsiteY61" fmla="*/ 900820 h 1304443"/>
              <a:gd name="connsiteX62" fmla="*/ 1077363 w 1901228"/>
              <a:gd name="connsiteY62" fmla="*/ 909874 h 1304443"/>
              <a:gd name="connsiteX63" fmla="*/ 1068309 w 1901228"/>
              <a:gd name="connsiteY63" fmla="*/ 923454 h 1304443"/>
              <a:gd name="connsiteX64" fmla="*/ 1041149 w 1901228"/>
              <a:gd name="connsiteY64" fmla="*/ 937034 h 1304443"/>
              <a:gd name="connsiteX65" fmla="*/ 1027569 w 1901228"/>
              <a:gd name="connsiteY65" fmla="*/ 959668 h 1304443"/>
              <a:gd name="connsiteX66" fmla="*/ 1018515 w 1901228"/>
              <a:gd name="connsiteY66" fmla="*/ 986828 h 1304443"/>
              <a:gd name="connsiteX67" fmla="*/ 1023042 w 1901228"/>
              <a:gd name="connsiteY67" fmla="*/ 1018515 h 1304443"/>
              <a:gd name="connsiteX68" fmla="*/ 1027569 w 1901228"/>
              <a:gd name="connsiteY68" fmla="*/ 1032095 h 1304443"/>
              <a:gd name="connsiteX69" fmla="*/ 1018515 w 1901228"/>
              <a:gd name="connsiteY69" fmla="*/ 1063783 h 1304443"/>
              <a:gd name="connsiteX70" fmla="*/ 1023042 w 1901228"/>
              <a:gd name="connsiteY70" fmla="*/ 1077363 h 1304443"/>
              <a:gd name="connsiteX71" fmla="*/ 1036622 w 1901228"/>
              <a:gd name="connsiteY71" fmla="*/ 1086416 h 1304443"/>
              <a:gd name="connsiteX72" fmla="*/ 1045676 w 1901228"/>
              <a:gd name="connsiteY72" fmla="*/ 1095470 h 1304443"/>
              <a:gd name="connsiteX73" fmla="*/ 1072836 w 1901228"/>
              <a:gd name="connsiteY73" fmla="*/ 1109050 h 1304443"/>
              <a:gd name="connsiteX74" fmla="*/ 1081890 w 1901228"/>
              <a:gd name="connsiteY74" fmla="*/ 1118103 h 1304443"/>
              <a:gd name="connsiteX75" fmla="*/ 1109050 w 1901228"/>
              <a:gd name="connsiteY75" fmla="*/ 1127157 h 1304443"/>
              <a:gd name="connsiteX76" fmla="*/ 1127157 w 1901228"/>
              <a:gd name="connsiteY76" fmla="*/ 1136210 h 1304443"/>
              <a:gd name="connsiteX77" fmla="*/ 1140737 w 1901228"/>
              <a:gd name="connsiteY77" fmla="*/ 1158844 h 1304443"/>
              <a:gd name="connsiteX78" fmla="*/ 1154317 w 1901228"/>
              <a:gd name="connsiteY78" fmla="*/ 1186004 h 1304443"/>
              <a:gd name="connsiteX79" fmla="*/ 1158844 w 1901228"/>
              <a:gd name="connsiteY79" fmla="*/ 1222218 h 1304443"/>
              <a:gd name="connsiteX80" fmla="*/ 1176951 w 1901228"/>
              <a:gd name="connsiteY80" fmla="*/ 1244852 h 1304443"/>
              <a:gd name="connsiteX81" fmla="*/ 1195058 w 1901228"/>
              <a:gd name="connsiteY81" fmla="*/ 1272012 h 1304443"/>
              <a:gd name="connsiteX82" fmla="*/ 1213165 w 1901228"/>
              <a:gd name="connsiteY82" fmla="*/ 1294646 h 1304443"/>
              <a:gd name="connsiteX83" fmla="*/ 1276539 w 1901228"/>
              <a:gd name="connsiteY83" fmla="*/ 1303699 h 1304443"/>
              <a:gd name="connsiteX84" fmla="*/ 1326333 w 1901228"/>
              <a:gd name="connsiteY84" fmla="*/ 1299173 h 1304443"/>
              <a:gd name="connsiteX85" fmla="*/ 1330860 w 1901228"/>
              <a:gd name="connsiteY85" fmla="*/ 1285593 h 1304443"/>
              <a:gd name="connsiteX86" fmla="*/ 1353493 w 1901228"/>
              <a:gd name="connsiteY86" fmla="*/ 1272012 h 1304443"/>
              <a:gd name="connsiteX87" fmla="*/ 1394234 w 1901228"/>
              <a:gd name="connsiteY87" fmla="*/ 1258432 h 1304443"/>
              <a:gd name="connsiteX88" fmla="*/ 1407814 w 1901228"/>
              <a:gd name="connsiteY88" fmla="*/ 1249379 h 1304443"/>
              <a:gd name="connsiteX89" fmla="*/ 1444028 w 1901228"/>
              <a:gd name="connsiteY89" fmla="*/ 1253905 h 1304443"/>
              <a:gd name="connsiteX90" fmla="*/ 1453082 w 1901228"/>
              <a:gd name="connsiteY90" fmla="*/ 1262959 h 1304443"/>
              <a:gd name="connsiteX91" fmla="*/ 1471189 w 1901228"/>
              <a:gd name="connsiteY91" fmla="*/ 1267486 h 1304443"/>
              <a:gd name="connsiteX92" fmla="*/ 1484769 w 1901228"/>
              <a:gd name="connsiteY92" fmla="*/ 1272012 h 1304443"/>
              <a:gd name="connsiteX93" fmla="*/ 1493822 w 1901228"/>
              <a:gd name="connsiteY93" fmla="*/ 1281066 h 1304443"/>
              <a:gd name="connsiteX94" fmla="*/ 1502876 w 1901228"/>
              <a:gd name="connsiteY94" fmla="*/ 1272012 h 1304443"/>
              <a:gd name="connsiteX95" fmla="*/ 1561723 w 1901228"/>
              <a:gd name="connsiteY95" fmla="*/ 1262959 h 1304443"/>
              <a:gd name="connsiteX96" fmla="*/ 1575303 w 1901228"/>
              <a:gd name="connsiteY96" fmla="*/ 1258432 h 1304443"/>
              <a:gd name="connsiteX97" fmla="*/ 1593410 w 1901228"/>
              <a:gd name="connsiteY97" fmla="*/ 1249379 h 1304443"/>
              <a:gd name="connsiteX98" fmla="*/ 1661311 w 1901228"/>
              <a:gd name="connsiteY98" fmla="*/ 1244852 h 1304443"/>
              <a:gd name="connsiteX99" fmla="*/ 1665838 w 1901228"/>
              <a:gd name="connsiteY99" fmla="*/ 1231272 h 1304443"/>
              <a:gd name="connsiteX100" fmla="*/ 1674891 w 1901228"/>
              <a:gd name="connsiteY100" fmla="*/ 1222218 h 1304443"/>
              <a:gd name="connsiteX101" fmla="*/ 1683945 w 1901228"/>
              <a:gd name="connsiteY101" fmla="*/ 1208638 h 1304443"/>
              <a:gd name="connsiteX102" fmla="*/ 1688472 w 1901228"/>
              <a:gd name="connsiteY102" fmla="*/ 1190531 h 1304443"/>
              <a:gd name="connsiteX103" fmla="*/ 1692998 w 1901228"/>
              <a:gd name="connsiteY103" fmla="*/ 1109050 h 1304443"/>
              <a:gd name="connsiteX104" fmla="*/ 1706579 w 1901228"/>
              <a:gd name="connsiteY104" fmla="*/ 1104523 h 1304443"/>
              <a:gd name="connsiteX105" fmla="*/ 1720159 w 1901228"/>
              <a:gd name="connsiteY105" fmla="*/ 1090943 h 1304443"/>
              <a:gd name="connsiteX106" fmla="*/ 1760899 w 1901228"/>
              <a:gd name="connsiteY106" fmla="*/ 1081890 h 1304443"/>
              <a:gd name="connsiteX107" fmla="*/ 1797113 w 1901228"/>
              <a:gd name="connsiteY107" fmla="*/ 1072836 h 1304443"/>
              <a:gd name="connsiteX108" fmla="*/ 1810693 w 1901228"/>
              <a:gd name="connsiteY108" fmla="*/ 1063783 h 1304443"/>
              <a:gd name="connsiteX109" fmla="*/ 1819747 w 1901228"/>
              <a:gd name="connsiteY109" fmla="*/ 1050202 h 1304443"/>
              <a:gd name="connsiteX110" fmla="*/ 1833327 w 1901228"/>
              <a:gd name="connsiteY110" fmla="*/ 1045676 h 1304443"/>
              <a:gd name="connsiteX111" fmla="*/ 1901228 w 1901228"/>
              <a:gd name="connsiteY111" fmla="*/ 1036622 h 1304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901228" h="1304443">
                <a:moveTo>
                  <a:pt x="0" y="0"/>
                </a:moveTo>
                <a:cubicBezTo>
                  <a:pt x="1509" y="9054"/>
                  <a:pt x="422" y="18951"/>
                  <a:pt x="4527" y="27161"/>
                </a:cubicBezTo>
                <a:cubicBezTo>
                  <a:pt x="19740" y="57586"/>
                  <a:pt x="24618" y="58662"/>
                  <a:pt x="45268" y="72428"/>
                </a:cubicBezTo>
                <a:cubicBezTo>
                  <a:pt x="52631" y="94517"/>
                  <a:pt x="54877" y="109200"/>
                  <a:pt x="72428" y="126749"/>
                </a:cubicBezTo>
                <a:cubicBezTo>
                  <a:pt x="75446" y="129767"/>
                  <a:pt x="77822" y="133606"/>
                  <a:pt x="81482" y="135802"/>
                </a:cubicBezTo>
                <a:cubicBezTo>
                  <a:pt x="109941" y="152877"/>
                  <a:pt x="80702" y="116916"/>
                  <a:pt x="122222" y="158436"/>
                </a:cubicBezTo>
                <a:cubicBezTo>
                  <a:pt x="178069" y="214283"/>
                  <a:pt x="121005" y="160179"/>
                  <a:pt x="158436" y="190123"/>
                </a:cubicBezTo>
                <a:cubicBezTo>
                  <a:pt x="161769" y="192789"/>
                  <a:pt x="163830" y="196981"/>
                  <a:pt x="167490" y="199177"/>
                </a:cubicBezTo>
                <a:cubicBezTo>
                  <a:pt x="171582" y="201632"/>
                  <a:pt x="176543" y="202194"/>
                  <a:pt x="181070" y="203703"/>
                </a:cubicBezTo>
                <a:cubicBezTo>
                  <a:pt x="184088" y="206721"/>
                  <a:pt x="186306" y="210848"/>
                  <a:pt x="190123" y="212757"/>
                </a:cubicBezTo>
                <a:cubicBezTo>
                  <a:pt x="198659" y="217025"/>
                  <a:pt x="217284" y="221810"/>
                  <a:pt x="217284" y="221810"/>
                </a:cubicBezTo>
                <a:cubicBezTo>
                  <a:pt x="251373" y="244537"/>
                  <a:pt x="208053" y="217855"/>
                  <a:pt x="248971" y="235391"/>
                </a:cubicBezTo>
                <a:cubicBezTo>
                  <a:pt x="253971" y="237534"/>
                  <a:pt x="257580" y="242235"/>
                  <a:pt x="262551" y="244444"/>
                </a:cubicBezTo>
                <a:cubicBezTo>
                  <a:pt x="271272" y="248320"/>
                  <a:pt x="281176" y="249229"/>
                  <a:pt x="289711" y="253497"/>
                </a:cubicBezTo>
                <a:cubicBezTo>
                  <a:pt x="312086" y="264685"/>
                  <a:pt x="301416" y="260417"/>
                  <a:pt x="321398" y="267078"/>
                </a:cubicBezTo>
                <a:cubicBezTo>
                  <a:pt x="375239" y="253617"/>
                  <a:pt x="345212" y="259057"/>
                  <a:pt x="411933" y="253497"/>
                </a:cubicBezTo>
                <a:cubicBezTo>
                  <a:pt x="450634" y="214801"/>
                  <a:pt x="390265" y="277862"/>
                  <a:pt x="425513" y="230864"/>
                </a:cubicBezTo>
                <a:cubicBezTo>
                  <a:pt x="432594" y="221423"/>
                  <a:pt x="449161" y="205460"/>
                  <a:pt x="461727" y="199177"/>
                </a:cubicBezTo>
                <a:cubicBezTo>
                  <a:pt x="465995" y="197043"/>
                  <a:pt x="470780" y="196159"/>
                  <a:pt x="475307" y="194650"/>
                </a:cubicBezTo>
                <a:cubicBezTo>
                  <a:pt x="478325" y="191632"/>
                  <a:pt x="481695" y="188929"/>
                  <a:pt x="484361" y="185596"/>
                </a:cubicBezTo>
                <a:cubicBezTo>
                  <a:pt x="487760" y="181348"/>
                  <a:pt x="489166" y="175414"/>
                  <a:pt x="493414" y="172016"/>
                </a:cubicBezTo>
                <a:cubicBezTo>
                  <a:pt x="497140" y="169035"/>
                  <a:pt x="502278" y="168215"/>
                  <a:pt x="506994" y="167490"/>
                </a:cubicBezTo>
                <a:cubicBezTo>
                  <a:pt x="521982" y="165184"/>
                  <a:pt x="537173" y="164472"/>
                  <a:pt x="552262" y="162963"/>
                </a:cubicBezTo>
                <a:cubicBezTo>
                  <a:pt x="556789" y="161454"/>
                  <a:pt x="561135" y="159220"/>
                  <a:pt x="565842" y="158436"/>
                </a:cubicBezTo>
                <a:cubicBezTo>
                  <a:pt x="626493" y="148327"/>
                  <a:pt x="588324" y="159995"/>
                  <a:pt x="620163" y="149383"/>
                </a:cubicBezTo>
                <a:cubicBezTo>
                  <a:pt x="627707" y="150892"/>
                  <a:pt x="636394" y="149641"/>
                  <a:pt x="642796" y="153909"/>
                </a:cubicBezTo>
                <a:cubicBezTo>
                  <a:pt x="646766" y="156556"/>
                  <a:pt x="648107" y="162783"/>
                  <a:pt x="647323" y="167490"/>
                </a:cubicBezTo>
                <a:cubicBezTo>
                  <a:pt x="646429" y="172856"/>
                  <a:pt x="640703" y="176204"/>
                  <a:pt x="638270" y="181070"/>
                </a:cubicBezTo>
                <a:cubicBezTo>
                  <a:pt x="634636" y="188338"/>
                  <a:pt x="632234" y="196159"/>
                  <a:pt x="629216" y="203703"/>
                </a:cubicBezTo>
                <a:cubicBezTo>
                  <a:pt x="630725" y="217283"/>
                  <a:pt x="630429" y="231188"/>
                  <a:pt x="633743" y="244444"/>
                </a:cubicBezTo>
                <a:cubicBezTo>
                  <a:pt x="635062" y="249722"/>
                  <a:pt x="639214" y="253930"/>
                  <a:pt x="642796" y="258024"/>
                </a:cubicBezTo>
                <a:cubicBezTo>
                  <a:pt x="664214" y="282502"/>
                  <a:pt x="657361" y="277968"/>
                  <a:pt x="679010" y="285185"/>
                </a:cubicBezTo>
                <a:cubicBezTo>
                  <a:pt x="699456" y="305628"/>
                  <a:pt x="673151" y="282674"/>
                  <a:pt x="710697" y="298765"/>
                </a:cubicBezTo>
                <a:cubicBezTo>
                  <a:pt x="714620" y="300446"/>
                  <a:pt x="716200" y="305451"/>
                  <a:pt x="719751" y="307818"/>
                </a:cubicBezTo>
                <a:cubicBezTo>
                  <a:pt x="725366" y="311561"/>
                  <a:pt x="732367" y="312950"/>
                  <a:pt x="737858" y="316872"/>
                </a:cubicBezTo>
                <a:cubicBezTo>
                  <a:pt x="767527" y="338065"/>
                  <a:pt x="735887" y="325268"/>
                  <a:pt x="765018" y="334979"/>
                </a:cubicBezTo>
                <a:cubicBezTo>
                  <a:pt x="791499" y="361459"/>
                  <a:pt x="781734" y="348734"/>
                  <a:pt x="796705" y="371193"/>
                </a:cubicBezTo>
                <a:cubicBezTo>
                  <a:pt x="798214" y="399862"/>
                  <a:pt x="798633" y="428609"/>
                  <a:pt x="801232" y="457200"/>
                </a:cubicBezTo>
                <a:cubicBezTo>
                  <a:pt x="801664" y="461952"/>
                  <a:pt x="803112" y="466811"/>
                  <a:pt x="805759" y="470781"/>
                </a:cubicBezTo>
                <a:cubicBezTo>
                  <a:pt x="811521" y="479424"/>
                  <a:pt x="823926" y="488275"/>
                  <a:pt x="832919" y="493414"/>
                </a:cubicBezTo>
                <a:cubicBezTo>
                  <a:pt x="838778" y="496762"/>
                  <a:pt x="845411" y="498725"/>
                  <a:pt x="851026" y="502468"/>
                </a:cubicBezTo>
                <a:cubicBezTo>
                  <a:pt x="854577" y="504835"/>
                  <a:pt x="856263" y="509612"/>
                  <a:pt x="860080" y="511521"/>
                </a:cubicBezTo>
                <a:cubicBezTo>
                  <a:pt x="868616" y="515789"/>
                  <a:pt x="877982" y="518261"/>
                  <a:pt x="887240" y="520575"/>
                </a:cubicBezTo>
                <a:cubicBezTo>
                  <a:pt x="928815" y="530967"/>
                  <a:pt x="899138" y="524713"/>
                  <a:pt x="977775" y="529628"/>
                </a:cubicBezTo>
                <a:cubicBezTo>
                  <a:pt x="1008984" y="540032"/>
                  <a:pt x="998187" y="531934"/>
                  <a:pt x="1013989" y="547735"/>
                </a:cubicBezTo>
                <a:cubicBezTo>
                  <a:pt x="1017007" y="556788"/>
                  <a:pt x="1016294" y="568147"/>
                  <a:pt x="1023042" y="574895"/>
                </a:cubicBezTo>
                <a:cubicBezTo>
                  <a:pt x="1044996" y="596849"/>
                  <a:pt x="1034047" y="588267"/>
                  <a:pt x="1054729" y="602056"/>
                </a:cubicBezTo>
                <a:cubicBezTo>
                  <a:pt x="1056238" y="606583"/>
                  <a:pt x="1060040" y="610929"/>
                  <a:pt x="1059256" y="615636"/>
                </a:cubicBezTo>
                <a:cubicBezTo>
                  <a:pt x="1057851" y="624064"/>
                  <a:pt x="1040870" y="637698"/>
                  <a:pt x="1036622" y="642796"/>
                </a:cubicBezTo>
                <a:cubicBezTo>
                  <a:pt x="1033139" y="646976"/>
                  <a:pt x="1031817" y="652978"/>
                  <a:pt x="1027569" y="656377"/>
                </a:cubicBezTo>
                <a:cubicBezTo>
                  <a:pt x="1023843" y="659358"/>
                  <a:pt x="1018516" y="659394"/>
                  <a:pt x="1013989" y="660903"/>
                </a:cubicBezTo>
                <a:cubicBezTo>
                  <a:pt x="1007953" y="668448"/>
                  <a:pt x="997159" y="673960"/>
                  <a:pt x="995882" y="683537"/>
                </a:cubicBezTo>
                <a:cubicBezTo>
                  <a:pt x="993848" y="698790"/>
                  <a:pt x="1000708" y="714008"/>
                  <a:pt x="1004935" y="728804"/>
                </a:cubicBezTo>
                <a:cubicBezTo>
                  <a:pt x="1010223" y="747313"/>
                  <a:pt x="1015244" y="744895"/>
                  <a:pt x="1023042" y="760492"/>
                </a:cubicBezTo>
                <a:cubicBezTo>
                  <a:pt x="1025176" y="764760"/>
                  <a:pt x="1025435" y="769804"/>
                  <a:pt x="1027569" y="774072"/>
                </a:cubicBezTo>
                <a:cubicBezTo>
                  <a:pt x="1030002" y="778938"/>
                  <a:pt x="1033923" y="782928"/>
                  <a:pt x="1036622" y="787652"/>
                </a:cubicBezTo>
                <a:cubicBezTo>
                  <a:pt x="1039970" y="793511"/>
                  <a:pt x="1041356" y="800575"/>
                  <a:pt x="1045676" y="805759"/>
                </a:cubicBezTo>
                <a:cubicBezTo>
                  <a:pt x="1049159" y="809938"/>
                  <a:pt x="1054729" y="811794"/>
                  <a:pt x="1059256" y="814812"/>
                </a:cubicBezTo>
                <a:cubicBezTo>
                  <a:pt x="1063783" y="822357"/>
                  <a:pt x="1068173" y="829985"/>
                  <a:pt x="1072836" y="837446"/>
                </a:cubicBezTo>
                <a:cubicBezTo>
                  <a:pt x="1075719" y="842060"/>
                  <a:pt x="1079680" y="846054"/>
                  <a:pt x="1081890" y="851026"/>
                </a:cubicBezTo>
                <a:cubicBezTo>
                  <a:pt x="1085766" y="859747"/>
                  <a:pt x="1090943" y="878187"/>
                  <a:pt x="1090943" y="878187"/>
                </a:cubicBezTo>
                <a:cubicBezTo>
                  <a:pt x="1089434" y="885731"/>
                  <a:pt x="1089447" y="893748"/>
                  <a:pt x="1086416" y="900820"/>
                </a:cubicBezTo>
                <a:cubicBezTo>
                  <a:pt x="1084735" y="904743"/>
                  <a:pt x="1080029" y="906541"/>
                  <a:pt x="1077363" y="909874"/>
                </a:cubicBezTo>
                <a:cubicBezTo>
                  <a:pt x="1073964" y="914122"/>
                  <a:pt x="1072156" y="919607"/>
                  <a:pt x="1068309" y="923454"/>
                </a:cubicBezTo>
                <a:cubicBezTo>
                  <a:pt x="1059534" y="932228"/>
                  <a:pt x="1052193" y="933352"/>
                  <a:pt x="1041149" y="937034"/>
                </a:cubicBezTo>
                <a:cubicBezTo>
                  <a:pt x="1036622" y="944579"/>
                  <a:pt x="1031210" y="951658"/>
                  <a:pt x="1027569" y="959668"/>
                </a:cubicBezTo>
                <a:cubicBezTo>
                  <a:pt x="1023620" y="968356"/>
                  <a:pt x="1018515" y="986828"/>
                  <a:pt x="1018515" y="986828"/>
                </a:cubicBezTo>
                <a:cubicBezTo>
                  <a:pt x="1020024" y="997390"/>
                  <a:pt x="1020949" y="1008053"/>
                  <a:pt x="1023042" y="1018515"/>
                </a:cubicBezTo>
                <a:cubicBezTo>
                  <a:pt x="1023978" y="1023194"/>
                  <a:pt x="1027569" y="1027323"/>
                  <a:pt x="1027569" y="1032095"/>
                </a:cubicBezTo>
                <a:cubicBezTo>
                  <a:pt x="1027569" y="1037778"/>
                  <a:pt x="1020649" y="1057380"/>
                  <a:pt x="1018515" y="1063783"/>
                </a:cubicBezTo>
                <a:cubicBezTo>
                  <a:pt x="1020024" y="1068310"/>
                  <a:pt x="1020061" y="1073637"/>
                  <a:pt x="1023042" y="1077363"/>
                </a:cubicBezTo>
                <a:cubicBezTo>
                  <a:pt x="1026441" y="1081611"/>
                  <a:pt x="1032374" y="1083017"/>
                  <a:pt x="1036622" y="1086416"/>
                </a:cubicBezTo>
                <a:cubicBezTo>
                  <a:pt x="1039955" y="1089082"/>
                  <a:pt x="1042343" y="1092804"/>
                  <a:pt x="1045676" y="1095470"/>
                </a:cubicBezTo>
                <a:cubicBezTo>
                  <a:pt x="1058211" y="1105498"/>
                  <a:pt x="1058494" y="1104269"/>
                  <a:pt x="1072836" y="1109050"/>
                </a:cubicBezTo>
                <a:cubicBezTo>
                  <a:pt x="1075854" y="1112068"/>
                  <a:pt x="1078073" y="1116194"/>
                  <a:pt x="1081890" y="1118103"/>
                </a:cubicBezTo>
                <a:cubicBezTo>
                  <a:pt x="1090426" y="1122371"/>
                  <a:pt x="1100189" y="1123613"/>
                  <a:pt x="1109050" y="1127157"/>
                </a:cubicBezTo>
                <a:cubicBezTo>
                  <a:pt x="1115315" y="1129663"/>
                  <a:pt x="1121121" y="1133192"/>
                  <a:pt x="1127157" y="1136210"/>
                </a:cubicBezTo>
                <a:cubicBezTo>
                  <a:pt x="1144840" y="1153895"/>
                  <a:pt x="1128984" y="1135338"/>
                  <a:pt x="1140737" y="1158844"/>
                </a:cubicBezTo>
                <a:cubicBezTo>
                  <a:pt x="1158287" y="1193944"/>
                  <a:pt x="1142938" y="1151870"/>
                  <a:pt x="1154317" y="1186004"/>
                </a:cubicBezTo>
                <a:cubicBezTo>
                  <a:pt x="1155826" y="1198075"/>
                  <a:pt x="1155643" y="1210481"/>
                  <a:pt x="1158844" y="1222218"/>
                </a:cubicBezTo>
                <a:cubicBezTo>
                  <a:pt x="1160986" y="1230070"/>
                  <a:pt x="1171330" y="1239231"/>
                  <a:pt x="1176951" y="1244852"/>
                </a:cubicBezTo>
                <a:cubicBezTo>
                  <a:pt x="1184907" y="1268719"/>
                  <a:pt x="1176219" y="1249404"/>
                  <a:pt x="1195058" y="1272012"/>
                </a:cubicBezTo>
                <a:cubicBezTo>
                  <a:pt x="1199630" y="1277498"/>
                  <a:pt x="1205636" y="1290882"/>
                  <a:pt x="1213165" y="1294646"/>
                </a:cubicBezTo>
                <a:cubicBezTo>
                  <a:pt x="1225474" y="1300800"/>
                  <a:pt x="1275070" y="1303552"/>
                  <a:pt x="1276539" y="1303699"/>
                </a:cubicBezTo>
                <a:cubicBezTo>
                  <a:pt x="1293137" y="1302190"/>
                  <a:pt x="1310522" y="1304443"/>
                  <a:pt x="1326333" y="1299173"/>
                </a:cubicBezTo>
                <a:cubicBezTo>
                  <a:pt x="1330860" y="1297664"/>
                  <a:pt x="1328405" y="1289685"/>
                  <a:pt x="1330860" y="1285593"/>
                </a:cubicBezTo>
                <a:cubicBezTo>
                  <a:pt x="1337074" y="1275236"/>
                  <a:pt x="1342810" y="1275573"/>
                  <a:pt x="1353493" y="1272012"/>
                </a:cubicBezTo>
                <a:cubicBezTo>
                  <a:pt x="1373317" y="1252190"/>
                  <a:pt x="1350259" y="1271624"/>
                  <a:pt x="1394234" y="1258432"/>
                </a:cubicBezTo>
                <a:cubicBezTo>
                  <a:pt x="1399445" y="1256869"/>
                  <a:pt x="1403287" y="1252397"/>
                  <a:pt x="1407814" y="1249379"/>
                </a:cubicBezTo>
                <a:cubicBezTo>
                  <a:pt x="1419885" y="1250888"/>
                  <a:pt x="1432376" y="1250409"/>
                  <a:pt x="1444028" y="1253905"/>
                </a:cubicBezTo>
                <a:cubicBezTo>
                  <a:pt x="1448116" y="1255131"/>
                  <a:pt x="1449265" y="1261050"/>
                  <a:pt x="1453082" y="1262959"/>
                </a:cubicBezTo>
                <a:cubicBezTo>
                  <a:pt x="1458647" y="1265741"/>
                  <a:pt x="1465207" y="1265777"/>
                  <a:pt x="1471189" y="1267486"/>
                </a:cubicBezTo>
                <a:cubicBezTo>
                  <a:pt x="1475777" y="1268797"/>
                  <a:pt x="1480242" y="1270503"/>
                  <a:pt x="1484769" y="1272012"/>
                </a:cubicBezTo>
                <a:cubicBezTo>
                  <a:pt x="1487787" y="1275030"/>
                  <a:pt x="1489554" y="1281066"/>
                  <a:pt x="1493822" y="1281066"/>
                </a:cubicBezTo>
                <a:cubicBezTo>
                  <a:pt x="1498090" y="1281066"/>
                  <a:pt x="1499058" y="1273921"/>
                  <a:pt x="1502876" y="1272012"/>
                </a:cubicBezTo>
                <a:cubicBezTo>
                  <a:pt x="1514074" y="1266413"/>
                  <a:pt x="1559087" y="1263252"/>
                  <a:pt x="1561723" y="1262959"/>
                </a:cubicBezTo>
                <a:cubicBezTo>
                  <a:pt x="1566250" y="1261450"/>
                  <a:pt x="1570917" y="1260312"/>
                  <a:pt x="1575303" y="1258432"/>
                </a:cubicBezTo>
                <a:cubicBezTo>
                  <a:pt x="1581505" y="1255774"/>
                  <a:pt x="1586745" y="1250431"/>
                  <a:pt x="1593410" y="1249379"/>
                </a:cubicBezTo>
                <a:cubicBezTo>
                  <a:pt x="1615816" y="1245841"/>
                  <a:pt x="1638677" y="1246361"/>
                  <a:pt x="1661311" y="1244852"/>
                </a:cubicBezTo>
                <a:cubicBezTo>
                  <a:pt x="1662820" y="1240325"/>
                  <a:pt x="1663383" y="1235364"/>
                  <a:pt x="1665838" y="1231272"/>
                </a:cubicBezTo>
                <a:cubicBezTo>
                  <a:pt x="1668034" y="1227612"/>
                  <a:pt x="1672225" y="1225551"/>
                  <a:pt x="1674891" y="1222218"/>
                </a:cubicBezTo>
                <a:cubicBezTo>
                  <a:pt x="1678290" y="1217970"/>
                  <a:pt x="1680927" y="1213165"/>
                  <a:pt x="1683945" y="1208638"/>
                </a:cubicBezTo>
                <a:cubicBezTo>
                  <a:pt x="1685454" y="1202602"/>
                  <a:pt x="1687909" y="1196727"/>
                  <a:pt x="1688472" y="1190531"/>
                </a:cubicBezTo>
                <a:cubicBezTo>
                  <a:pt x="1690935" y="1163441"/>
                  <a:pt x="1687394" y="1135669"/>
                  <a:pt x="1692998" y="1109050"/>
                </a:cubicBezTo>
                <a:cubicBezTo>
                  <a:pt x="1693981" y="1104380"/>
                  <a:pt x="1702052" y="1106032"/>
                  <a:pt x="1706579" y="1104523"/>
                </a:cubicBezTo>
                <a:cubicBezTo>
                  <a:pt x="1711106" y="1099996"/>
                  <a:pt x="1714833" y="1094494"/>
                  <a:pt x="1720159" y="1090943"/>
                </a:cubicBezTo>
                <a:cubicBezTo>
                  <a:pt x="1727770" y="1085869"/>
                  <a:pt x="1757262" y="1082669"/>
                  <a:pt x="1760899" y="1081890"/>
                </a:cubicBezTo>
                <a:cubicBezTo>
                  <a:pt x="1773066" y="1079283"/>
                  <a:pt x="1797113" y="1072836"/>
                  <a:pt x="1797113" y="1072836"/>
                </a:cubicBezTo>
                <a:cubicBezTo>
                  <a:pt x="1801640" y="1069818"/>
                  <a:pt x="1806846" y="1067630"/>
                  <a:pt x="1810693" y="1063783"/>
                </a:cubicBezTo>
                <a:cubicBezTo>
                  <a:pt x="1814540" y="1059936"/>
                  <a:pt x="1815498" y="1053601"/>
                  <a:pt x="1819747" y="1050202"/>
                </a:cubicBezTo>
                <a:cubicBezTo>
                  <a:pt x="1823473" y="1047221"/>
                  <a:pt x="1828800" y="1047185"/>
                  <a:pt x="1833327" y="1045676"/>
                </a:cubicBezTo>
                <a:cubicBezTo>
                  <a:pt x="1856251" y="1022752"/>
                  <a:pt x="1838113" y="1036622"/>
                  <a:pt x="1901228" y="1036622"/>
                </a:cubicBez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GB"/>
          </a:p>
        </p:txBody>
      </p:sp>
      <p:sp>
        <p:nvSpPr>
          <p:cNvPr id="14" name="Left Arrow 13"/>
          <p:cNvSpPr/>
          <p:nvPr/>
        </p:nvSpPr>
        <p:spPr>
          <a:xfrm>
            <a:off x="5880100" y="3644901"/>
            <a:ext cx="503238" cy="288925"/>
          </a:xfrm>
          <a:prstGeom prst="lef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5" name="Freeform 14"/>
          <p:cNvSpPr/>
          <p:nvPr/>
        </p:nvSpPr>
        <p:spPr>
          <a:xfrm>
            <a:off x="6630988" y="4997451"/>
            <a:ext cx="271462" cy="665163"/>
          </a:xfrm>
          <a:custGeom>
            <a:avLst/>
            <a:gdLst>
              <a:gd name="connsiteX0" fmla="*/ 22280 w 271976"/>
              <a:gd name="connsiteY0" fmla="*/ 117695 h 665430"/>
              <a:gd name="connsiteX1" fmla="*/ 8700 w 271976"/>
              <a:gd name="connsiteY1" fmla="*/ 99588 h 665430"/>
              <a:gd name="connsiteX2" fmla="*/ 8700 w 271976"/>
              <a:gd name="connsiteY2" fmla="*/ 49794 h 665430"/>
              <a:gd name="connsiteX3" fmla="*/ 17753 w 271976"/>
              <a:gd name="connsiteY3" fmla="*/ 36214 h 665430"/>
              <a:gd name="connsiteX4" fmla="*/ 26807 w 271976"/>
              <a:gd name="connsiteY4" fmla="*/ 27160 h 665430"/>
              <a:gd name="connsiteX5" fmla="*/ 72074 w 271976"/>
              <a:gd name="connsiteY5" fmla="*/ 18107 h 665430"/>
              <a:gd name="connsiteX6" fmla="*/ 85654 w 271976"/>
              <a:gd name="connsiteY6" fmla="*/ 9053 h 665430"/>
              <a:gd name="connsiteX7" fmla="*/ 130922 w 271976"/>
              <a:gd name="connsiteY7" fmla="*/ 0 h 665430"/>
              <a:gd name="connsiteX8" fmla="*/ 176189 w 271976"/>
              <a:gd name="connsiteY8" fmla="*/ 9053 h 665430"/>
              <a:gd name="connsiteX9" fmla="*/ 194296 w 271976"/>
              <a:gd name="connsiteY9" fmla="*/ 27160 h 665430"/>
              <a:gd name="connsiteX10" fmla="*/ 203349 w 271976"/>
              <a:gd name="connsiteY10" fmla="*/ 67901 h 665430"/>
              <a:gd name="connsiteX11" fmla="*/ 216930 w 271976"/>
              <a:gd name="connsiteY11" fmla="*/ 126748 h 665430"/>
              <a:gd name="connsiteX12" fmla="*/ 225983 w 271976"/>
              <a:gd name="connsiteY12" fmla="*/ 176542 h 665430"/>
              <a:gd name="connsiteX13" fmla="*/ 230510 w 271976"/>
              <a:gd name="connsiteY13" fmla="*/ 244443 h 665430"/>
              <a:gd name="connsiteX14" fmla="*/ 235037 w 271976"/>
              <a:gd name="connsiteY14" fmla="*/ 258024 h 665430"/>
              <a:gd name="connsiteX15" fmla="*/ 239563 w 271976"/>
              <a:gd name="connsiteY15" fmla="*/ 276131 h 665430"/>
              <a:gd name="connsiteX16" fmla="*/ 244090 w 271976"/>
              <a:gd name="connsiteY16" fmla="*/ 289711 h 665430"/>
              <a:gd name="connsiteX17" fmla="*/ 253143 w 271976"/>
              <a:gd name="connsiteY17" fmla="*/ 321398 h 665430"/>
              <a:gd name="connsiteX18" fmla="*/ 262197 w 271976"/>
              <a:gd name="connsiteY18" fmla="*/ 330451 h 665430"/>
              <a:gd name="connsiteX19" fmla="*/ 266724 w 271976"/>
              <a:gd name="connsiteY19" fmla="*/ 443620 h 665430"/>
              <a:gd name="connsiteX20" fmla="*/ 271250 w 271976"/>
              <a:gd name="connsiteY20" fmla="*/ 457200 h 665430"/>
              <a:gd name="connsiteX21" fmla="*/ 257670 w 271976"/>
              <a:gd name="connsiteY21" fmla="*/ 502467 h 665430"/>
              <a:gd name="connsiteX22" fmla="*/ 248617 w 271976"/>
              <a:gd name="connsiteY22" fmla="*/ 543208 h 665430"/>
              <a:gd name="connsiteX23" fmla="*/ 244090 w 271976"/>
              <a:gd name="connsiteY23" fmla="*/ 556788 h 665430"/>
              <a:gd name="connsiteX24" fmla="*/ 225983 w 271976"/>
              <a:gd name="connsiteY24" fmla="*/ 570368 h 665430"/>
              <a:gd name="connsiteX25" fmla="*/ 207876 w 271976"/>
              <a:gd name="connsiteY25" fmla="*/ 588475 h 665430"/>
              <a:gd name="connsiteX26" fmla="*/ 189769 w 271976"/>
              <a:gd name="connsiteY26" fmla="*/ 606582 h 665430"/>
              <a:gd name="connsiteX27" fmla="*/ 180716 w 271976"/>
              <a:gd name="connsiteY27" fmla="*/ 615636 h 665430"/>
              <a:gd name="connsiteX28" fmla="*/ 167136 w 271976"/>
              <a:gd name="connsiteY28" fmla="*/ 620162 h 665430"/>
              <a:gd name="connsiteX29" fmla="*/ 158082 w 271976"/>
              <a:gd name="connsiteY29" fmla="*/ 629216 h 665430"/>
              <a:gd name="connsiteX30" fmla="*/ 130922 w 271976"/>
              <a:gd name="connsiteY30" fmla="*/ 660903 h 665430"/>
              <a:gd name="connsiteX31" fmla="*/ 117342 w 271976"/>
              <a:gd name="connsiteY31" fmla="*/ 665430 h 665430"/>
              <a:gd name="connsiteX32" fmla="*/ 108288 w 271976"/>
              <a:gd name="connsiteY32" fmla="*/ 629216 h 665430"/>
              <a:gd name="connsiteX33" fmla="*/ 117342 w 271976"/>
              <a:gd name="connsiteY33" fmla="*/ 602055 h 665430"/>
              <a:gd name="connsiteX34" fmla="*/ 108288 w 271976"/>
              <a:gd name="connsiteY34" fmla="*/ 565841 h 665430"/>
              <a:gd name="connsiteX35" fmla="*/ 99235 w 271976"/>
              <a:gd name="connsiteY35" fmla="*/ 529628 h 665430"/>
              <a:gd name="connsiteX36" fmla="*/ 76601 w 271976"/>
              <a:gd name="connsiteY36" fmla="*/ 502467 h 665430"/>
              <a:gd name="connsiteX37" fmla="*/ 67547 w 271976"/>
              <a:gd name="connsiteY37" fmla="*/ 488887 h 665430"/>
              <a:gd name="connsiteX38" fmla="*/ 53967 w 271976"/>
              <a:gd name="connsiteY38" fmla="*/ 479834 h 665430"/>
              <a:gd name="connsiteX39" fmla="*/ 31334 w 271976"/>
              <a:gd name="connsiteY39" fmla="*/ 466253 h 665430"/>
              <a:gd name="connsiteX40" fmla="*/ 26807 w 271976"/>
              <a:gd name="connsiteY40" fmla="*/ 439093 h 665430"/>
              <a:gd name="connsiteX41" fmla="*/ 40387 w 271976"/>
              <a:gd name="connsiteY41" fmla="*/ 434566 h 665430"/>
              <a:gd name="connsiteX42" fmla="*/ 35860 w 271976"/>
              <a:gd name="connsiteY42" fmla="*/ 402879 h 665430"/>
              <a:gd name="connsiteX43" fmla="*/ 26807 w 271976"/>
              <a:gd name="connsiteY43" fmla="*/ 366665 h 665430"/>
              <a:gd name="connsiteX44" fmla="*/ 31334 w 271976"/>
              <a:gd name="connsiteY44" fmla="*/ 312344 h 665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71976" h="665430">
                <a:moveTo>
                  <a:pt x="22280" y="117695"/>
                </a:moveTo>
                <a:cubicBezTo>
                  <a:pt x="17753" y="111659"/>
                  <a:pt x="12443" y="106138"/>
                  <a:pt x="8700" y="99588"/>
                </a:cubicBezTo>
                <a:cubicBezTo>
                  <a:pt x="0" y="84362"/>
                  <a:pt x="4413" y="65514"/>
                  <a:pt x="8700" y="49794"/>
                </a:cubicBezTo>
                <a:cubicBezTo>
                  <a:pt x="10131" y="44545"/>
                  <a:pt x="14354" y="40462"/>
                  <a:pt x="17753" y="36214"/>
                </a:cubicBezTo>
                <a:cubicBezTo>
                  <a:pt x="20419" y="32881"/>
                  <a:pt x="22989" y="29069"/>
                  <a:pt x="26807" y="27160"/>
                </a:cubicBezTo>
                <a:cubicBezTo>
                  <a:pt x="33556" y="23786"/>
                  <a:pt x="68670" y="18674"/>
                  <a:pt x="72074" y="18107"/>
                </a:cubicBezTo>
                <a:cubicBezTo>
                  <a:pt x="76601" y="15089"/>
                  <a:pt x="80788" y="11486"/>
                  <a:pt x="85654" y="9053"/>
                </a:cubicBezTo>
                <a:cubicBezTo>
                  <a:pt x="98291" y="2735"/>
                  <a:pt x="119255" y="1667"/>
                  <a:pt x="130922" y="0"/>
                </a:cubicBezTo>
                <a:cubicBezTo>
                  <a:pt x="131994" y="153"/>
                  <a:pt x="168290" y="3411"/>
                  <a:pt x="176189" y="9053"/>
                </a:cubicBezTo>
                <a:cubicBezTo>
                  <a:pt x="183135" y="14014"/>
                  <a:pt x="194296" y="27160"/>
                  <a:pt x="194296" y="27160"/>
                </a:cubicBezTo>
                <a:cubicBezTo>
                  <a:pt x="203935" y="56076"/>
                  <a:pt x="193788" y="23283"/>
                  <a:pt x="203349" y="67901"/>
                </a:cubicBezTo>
                <a:cubicBezTo>
                  <a:pt x="209019" y="94360"/>
                  <a:pt x="213209" y="102561"/>
                  <a:pt x="216930" y="126748"/>
                </a:cubicBezTo>
                <a:cubicBezTo>
                  <a:pt x="224242" y="174280"/>
                  <a:pt x="216748" y="148839"/>
                  <a:pt x="225983" y="176542"/>
                </a:cubicBezTo>
                <a:cubicBezTo>
                  <a:pt x="227492" y="199176"/>
                  <a:pt x="228005" y="221898"/>
                  <a:pt x="230510" y="244443"/>
                </a:cubicBezTo>
                <a:cubicBezTo>
                  <a:pt x="231037" y="249186"/>
                  <a:pt x="233726" y="253436"/>
                  <a:pt x="235037" y="258024"/>
                </a:cubicBezTo>
                <a:cubicBezTo>
                  <a:pt x="236746" y="264006"/>
                  <a:pt x="237854" y="270149"/>
                  <a:pt x="239563" y="276131"/>
                </a:cubicBezTo>
                <a:cubicBezTo>
                  <a:pt x="240874" y="280719"/>
                  <a:pt x="242779" y="285123"/>
                  <a:pt x="244090" y="289711"/>
                </a:cubicBezTo>
                <a:cubicBezTo>
                  <a:pt x="245165" y="293472"/>
                  <a:pt x="250185" y="316468"/>
                  <a:pt x="253143" y="321398"/>
                </a:cubicBezTo>
                <a:cubicBezTo>
                  <a:pt x="255339" y="325058"/>
                  <a:pt x="259179" y="327433"/>
                  <a:pt x="262197" y="330451"/>
                </a:cubicBezTo>
                <a:cubicBezTo>
                  <a:pt x="263706" y="368174"/>
                  <a:pt x="264034" y="405963"/>
                  <a:pt x="266724" y="443620"/>
                </a:cubicBezTo>
                <a:cubicBezTo>
                  <a:pt x="267064" y="448379"/>
                  <a:pt x="271976" y="452484"/>
                  <a:pt x="271250" y="457200"/>
                </a:cubicBezTo>
                <a:cubicBezTo>
                  <a:pt x="268854" y="472770"/>
                  <a:pt x="261729" y="487246"/>
                  <a:pt x="257670" y="502467"/>
                </a:cubicBezTo>
                <a:cubicBezTo>
                  <a:pt x="239008" y="572449"/>
                  <a:pt x="265452" y="484284"/>
                  <a:pt x="248617" y="543208"/>
                </a:cubicBezTo>
                <a:cubicBezTo>
                  <a:pt x="247306" y="547796"/>
                  <a:pt x="247145" y="553122"/>
                  <a:pt x="244090" y="556788"/>
                </a:cubicBezTo>
                <a:cubicBezTo>
                  <a:pt x="239260" y="562584"/>
                  <a:pt x="231661" y="565400"/>
                  <a:pt x="225983" y="570368"/>
                </a:cubicBezTo>
                <a:cubicBezTo>
                  <a:pt x="219559" y="575989"/>
                  <a:pt x="213912" y="582439"/>
                  <a:pt x="207876" y="588475"/>
                </a:cubicBezTo>
                <a:lnTo>
                  <a:pt x="189769" y="606582"/>
                </a:lnTo>
                <a:cubicBezTo>
                  <a:pt x="186751" y="609600"/>
                  <a:pt x="184765" y="614287"/>
                  <a:pt x="180716" y="615636"/>
                </a:cubicBezTo>
                <a:lnTo>
                  <a:pt x="167136" y="620162"/>
                </a:lnTo>
                <a:cubicBezTo>
                  <a:pt x="164118" y="623180"/>
                  <a:pt x="160748" y="625883"/>
                  <a:pt x="158082" y="629216"/>
                </a:cubicBezTo>
                <a:cubicBezTo>
                  <a:pt x="150710" y="638432"/>
                  <a:pt x="142811" y="656940"/>
                  <a:pt x="130922" y="660903"/>
                </a:cubicBezTo>
                <a:lnTo>
                  <a:pt x="117342" y="665430"/>
                </a:lnTo>
                <a:cubicBezTo>
                  <a:pt x="94968" y="657972"/>
                  <a:pt x="100114" y="664636"/>
                  <a:pt x="108288" y="629216"/>
                </a:cubicBezTo>
                <a:cubicBezTo>
                  <a:pt x="110434" y="619917"/>
                  <a:pt x="117342" y="602055"/>
                  <a:pt x="117342" y="602055"/>
                </a:cubicBezTo>
                <a:cubicBezTo>
                  <a:pt x="106266" y="546679"/>
                  <a:pt x="118730" y="604127"/>
                  <a:pt x="108288" y="565841"/>
                </a:cubicBezTo>
                <a:cubicBezTo>
                  <a:pt x="105014" y="553837"/>
                  <a:pt x="106137" y="539981"/>
                  <a:pt x="99235" y="529628"/>
                </a:cubicBezTo>
                <a:cubicBezTo>
                  <a:pt x="76759" y="495913"/>
                  <a:pt x="105643" y="537316"/>
                  <a:pt x="76601" y="502467"/>
                </a:cubicBezTo>
                <a:cubicBezTo>
                  <a:pt x="73118" y="498288"/>
                  <a:pt x="71394" y="492734"/>
                  <a:pt x="67547" y="488887"/>
                </a:cubicBezTo>
                <a:cubicBezTo>
                  <a:pt x="63700" y="485040"/>
                  <a:pt x="58215" y="483233"/>
                  <a:pt x="53967" y="479834"/>
                </a:cubicBezTo>
                <a:cubicBezTo>
                  <a:pt x="36212" y="465630"/>
                  <a:pt x="54920" y="474115"/>
                  <a:pt x="31334" y="466253"/>
                </a:cubicBezTo>
                <a:cubicBezTo>
                  <a:pt x="12985" y="447904"/>
                  <a:pt x="3827" y="450583"/>
                  <a:pt x="26807" y="439093"/>
                </a:cubicBezTo>
                <a:cubicBezTo>
                  <a:pt x="31075" y="436959"/>
                  <a:pt x="35860" y="436075"/>
                  <a:pt x="40387" y="434566"/>
                </a:cubicBezTo>
                <a:cubicBezTo>
                  <a:pt x="38878" y="424004"/>
                  <a:pt x="37952" y="413341"/>
                  <a:pt x="35860" y="402879"/>
                </a:cubicBezTo>
                <a:cubicBezTo>
                  <a:pt x="33420" y="390678"/>
                  <a:pt x="26807" y="366665"/>
                  <a:pt x="26807" y="366665"/>
                </a:cubicBezTo>
                <a:cubicBezTo>
                  <a:pt x="31471" y="315368"/>
                  <a:pt x="31334" y="333537"/>
                  <a:pt x="31334" y="312344"/>
                </a:cubicBez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GB"/>
          </a:p>
        </p:txBody>
      </p:sp>
      <p:pic>
        <p:nvPicPr>
          <p:cNvPr id="38920" name="Picture 2" descr="http://img.dailymail.co.uk/i/pix/2007/09_03/stalinDM2109_468x55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75725" y="260350"/>
            <a:ext cx="133985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Straight Arrow Connector 17"/>
          <p:cNvCxnSpPr/>
          <p:nvPr/>
        </p:nvCxnSpPr>
        <p:spPr>
          <a:xfrm flipV="1">
            <a:off x="3575051" y="2997200"/>
            <a:ext cx="1584325" cy="71913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8922" name="TextBox 15"/>
          <p:cNvSpPr txBox="1">
            <a:spLocks noChangeArrowheads="1"/>
          </p:cNvSpPr>
          <p:nvPr/>
        </p:nvSpPr>
        <p:spPr bwMode="auto">
          <a:xfrm>
            <a:off x="1992313" y="3500438"/>
            <a:ext cx="1631950" cy="400050"/>
          </a:xfrm>
          <a:prstGeom prst="rect">
            <a:avLst/>
          </a:prstGeom>
          <a:blipFill dpi="0" rotWithShape="1">
            <a:blip r:embed="rId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a:t>
            </a:r>
            <a:r>
              <a:rPr lang="en-GB" altLang="en-US" sz="2000"/>
              <a:t>Iron Curtain’</a:t>
            </a:r>
          </a:p>
        </p:txBody>
      </p:sp>
      <p:sp>
        <p:nvSpPr>
          <p:cNvPr id="2" name="TextBox 1"/>
          <p:cNvSpPr txBox="1"/>
          <p:nvPr/>
        </p:nvSpPr>
        <p:spPr>
          <a:xfrm>
            <a:off x="157655" y="260350"/>
            <a:ext cx="1366346" cy="6463308"/>
          </a:xfrm>
          <a:prstGeom prst="rect">
            <a:avLst/>
          </a:prstGeom>
          <a:noFill/>
        </p:spPr>
        <p:txBody>
          <a:bodyPr wrap="square" rtlCol="0">
            <a:spAutoFit/>
          </a:bodyPr>
          <a:lstStyle/>
          <a:p>
            <a:r>
              <a:rPr lang="en-GB" dirty="0" smtClean="0"/>
              <a:t>The division did not</a:t>
            </a:r>
          </a:p>
          <a:p>
            <a:r>
              <a:rPr lang="en-GB" dirty="0"/>
              <a:t>o</a:t>
            </a:r>
            <a:r>
              <a:rPr lang="en-GB" dirty="0" smtClean="0"/>
              <a:t>nly affect</a:t>
            </a:r>
          </a:p>
          <a:p>
            <a:r>
              <a:rPr lang="en-GB" dirty="0" smtClean="0"/>
              <a:t>Germany, </a:t>
            </a:r>
          </a:p>
          <a:p>
            <a:r>
              <a:rPr lang="en-GB" dirty="0"/>
              <a:t>b</a:t>
            </a:r>
            <a:r>
              <a:rPr lang="en-GB" dirty="0" smtClean="0"/>
              <a:t>ut the whole of Europe was divided by the ‘Iron Curtain’.</a:t>
            </a:r>
          </a:p>
          <a:p>
            <a:endParaRPr lang="en-GB" dirty="0"/>
          </a:p>
          <a:p>
            <a:r>
              <a:rPr lang="en-GB" dirty="0" smtClean="0"/>
              <a:t>The Iron Curtain was a barrier erected by the Soviet Union to seal off the East from open contact with the West. </a:t>
            </a:r>
          </a:p>
          <a:p>
            <a:endParaRPr lang="en-GB" dirty="0"/>
          </a:p>
        </p:txBody>
      </p:sp>
    </p:spTree>
    <p:extLst>
      <p:ext uri="{BB962C8B-B14F-4D97-AF65-F5344CB8AC3E}">
        <p14:creationId xmlns:p14="http://schemas.microsoft.com/office/powerpoint/2010/main" val="35430732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The Iron Curtain. Map: bbc.co.u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826" y="1196976"/>
            <a:ext cx="3084513" cy="516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Box 2"/>
          <p:cNvSpPr txBox="1">
            <a:spLocks noChangeArrowheads="1"/>
          </p:cNvSpPr>
          <p:nvPr/>
        </p:nvSpPr>
        <p:spPr bwMode="auto">
          <a:xfrm>
            <a:off x="3792539" y="260351"/>
            <a:ext cx="47069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800">
                <a:latin typeface="Comic Sans MS" panose="030F0702030302020204" pitchFamily="66" charset="0"/>
              </a:rPr>
              <a:t>Protests &amp; Demonstrations</a:t>
            </a:r>
          </a:p>
        </p:txBody>
      </p:sp>
      <p:sp>
        <p:nvSpPr>
          <p:cNvPr id="40964" name="TextBox 3"/>
          <p:cNvSpPr txBox="1">
            <a:spLocks noChangeArrowheads="1"/>
          </p:cNvSpPr>
          <p:nvPr/>
        </p:nvSpPr>
        <p:spPr bwMode="auto">
          <a:xfrm>
            <a:off x="5087939" y="981076"/>
            <a:ext cx="5400675"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000" dirty="0"/>
              <a:t>In the late 1980s a series of radical political changes took place in some Eastern Bloc countries (Poland &amp; Hungary), allowing their citizens greater freedoms.</a:t>
            </a:r>
          </a:p>
          <a:p>
            <a:pPr eaLnBrk="1" hangingPunct="1">
              <a:spcBef>
                <a:spcPct val="0"/>
              </a:spcBef>
              <a:buFontTx/>
              <a:buNone/>
            </a:pPr>
            <a:endParaRPr lang="en-GB" altLang="en-US" sz="2000" dirty="0"/>
          </a:p>
          <a:p>
            <a:pPr eaLnBrk="1" hangingPunct="1">
              <a:spcBef>
                <a:spcPct val="0"/>
              </a:spcBef>
              <a:buFontTx/>
              <a:buNone/>
            </a:pPr>
            <a:r>
              <a:rPr lang="en-GB" altLang="en-US" sz="2000" dirty="0"/>
              <a:t>In August 1989 Hungary opened its border with Austria. During September 1989 more than 13,000 East Germans travelled to the open border and crossed into Austria and the West.</a:t>
            </a:r>
          </a:p>
          <a:p>
            <a:pPr eaLnBrk="1" hangingPunct="1">
              <a:spcBef>
                <a:spcPct val="0"/>
              </a:spcBef>
              <a:buFontTx/>
              <a:buNone/>
            </a:pPr>
            <a:endParaRPr lang="en-GB" altLang="en-US" sz="2000" dirty="0"/>
          </a:p>
          <a:p>
            <a:pPr eaLnBrk="1" hangingPunct="1">
              <a:spcBef>
                <a:spcPct val="0"/>
              </a:spcBef>
              <a:buFontTx/>
              <a:buNone/>
            </a:pPr>
            <a:r>
              <a:rPr lang="en-GB" altLang="en-US" sz="2000" dirty="0"/>
              <a:t>To stop </a:t>
            </a:r>
            <a:r>
              <a:rPr lang="en-GB" altLang="en-US" sz="2000" dirty="0" smtClean="0"/>
              <a:t>this, </a:t>
            </a:r>
            <a:r>
              <a:rPr lang="en-GB" altLang="en-US" sz="2000" dirty="0"/>
              <a:t>the East German Government ordered the Hungarians to stop more East Germans crossing the border. At the same time the East German Government stopped all travel between East Germany and Hungary.</a:t>
            </a:r>
          </a:p>
        </p:txBody>
      </p:sp>
    </p:spTree>
    <p:extLst>
      <p:ext uri="{BB962C8B-B14F-4D97-AF65-F5344CB8AC3E}">
        <p14:creationId xmlns:p14="http://schemas.microsoft.com/office/powerpoint/2010/main" val="36071952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descr="http://www.simmons.de/pix/BushParade/vopo_ddr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825" y="260350"/>
            <a:ext cx="3384550"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6" descr="http://www.theworld.org/wp-content/uploads/2009/09/010201463287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1900" y="1916113"/>
            <a:ext cx="3384550"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extBox 4"/>
          <p:cNvSpPr txBox="1">
            <a:spLocks noChangeArrowheads="1"/>
          </p:cNvSpPr>
          <p:nvPr/>
        </p:nvSpPr>
        <p:spPr bwMode="auto">
          <a:xfrm>
            <a:off x="5375276" y="260351"/>
            <a:ext cx="4968875"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900" dirty="0"/>
              <a:t>In cities all over East Germany protest demonstrations broke out against the Regime. People were calling for greater freedoms; freedom to travel, free elections &amp; the freedom to take control of their own lives.</a:t>
            </a:r>
          </a:p>
        </p:txBody>
      </p:sp>
      <p:sp>
        <p:nvSpPr>
          <p:cNvPr id="41989" name="TextBox 5"/>
          <p:cNvSpPr txBox="1">
            <a:spLocks noChangeArrowheads="1"/>
          </p:cNvSpPr>
          <p:nvPr/>
        </p:nvSpPr>
        <p:spPr bwMode="auto">
          <a:xfrm>
            <a:off x="1774826" y="2924176"/>
            <a:ext cx="3744913"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900"/>
              <a:t>The biggest demonstration took place on 4</a:t>
            </a:r>
            <a:r>
              <a:rPr lang="en-GB" altLang="en-US" sz="1900" baseline="30000"/>
              <a:t>th</a:t>
            </a:r>
            <a:r>
              <a:rPr lang="en-GB" altLang="en-US" sz="1900"/>
              <a:t> November 1989 in East Berlin’s largest public square ‘Alexanderplatz’.</a:t>
            </a:r>
          </a:p>
        </p:txBody>
      </p:sp>
      <p:pic>
        <p:nvPicPr>
          <p:cNvPr id="41990" name="Picture 8" descr="http://upload.wikimedia.org/wikipedia/commons/e/e9/Bundesarchiv_Bild_183-1989-1104-437,_Berlin,_Demonstration_am_4._Novemb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4826" y="4221164"/>
            <a:ext cx="3457575" cy="226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1" name="TextBox 7"/>
          <p:cNvSpPr txBox="1">
            <a:spLocks noChangeArrowheads="1"/>
          </p:cNvSpPr>
          <p:nvPr/>
        </p:nvSpPr>
        <p:spPr bwMode="auto">
          <a:xfrm>
            <a:off x="5519738" y="4437063"/>
            <a:ext cx="4679950" cy="213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900"/>
              <a:t>The East German Government realised that the mass demonstrations could not be brought under control using force &amp; on 9</a:t>
            </a:r>
            <a:r>
              <a:rPr lang="en-GB" altLang="en-US" sz="1900" baseline="30000"/>
              <a:t>th</a:t>
            </a:r>
            <a:r>
              <a:rPr lang="en-GB" altLang="en-US" sz="1900"/>
              <a:t> November the decision was taken to allow East German citizens to travel freely between East &amp; West Germany, including Berlin.</a:t>
            </a:r>
          </a:p>
        </p:txBody>
      </p:sp>
    </p:spTree>
    <p:extLst>
      <p:ext uri="{BB962C8B-B14F-4D97-AF65-F5344CB8AC3E}">
        <p14:creationId xmlns:p14="http://schemas.microsoft.com/office/powerpoint/2010/main" val="28353841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GB" altLang="en-US" sz="3600" dirty="0">
                <a:latin typeface="Comic Sans MS" panose="030F0702030302020204" pitchFamily="66" charset="0"/>
              </a:rPr>
              <a:t>The Fall of the Berlin Wall, </a:t>
            </a:r>
            <a:r>
              <a:rPr lang="en-GB" altLang="en-US" sz="3600" dirty="0" smtClean="0">
                <a:latin typeface="Comic Sans MS" panose="030F0702030302020204" pitchFamily="66" charset="0"/>
              </a:rPr>
              <a:t>9</a:t>
            </a:r>
            <a:r>
              <a:rPr lang="en-GB" altLang="en-US" sz="3600" baseline="30000" dirty="0" smtClean="0">
                <a:latin typeface="Comic Sans MS" panose="030F0702030302020204" pitchFamily="66" charset="0"/>
              </a:rPr>
              <a:t>th</a:t>
            </a:r>
            <a:r>
              <a:rPr lang="en-GB" altLang="en-US" sz="3600" dirty="0" smtClean="0">
                <a:latin typeface="Comic Sans MS" panose="030F0702030302020204" pitchFamily="66" charset="0"/>
              </a:rPr>
              <a:t> Nov </a:t>
            </a:r>
            <a:r>
              <a:rPr lang="en-GB" altLang="en-US" sz="3600" dirty="0">
                <a:latin typeface="Comic Sans MS" panose="030F0702030302020204" pitchFamily="66" charset="0"/>
              </a:rPr>
              <a:t>1989</a:t>
            </a:r>
          </a:p>
        </p:txBody>
      </p:sp>
      <p:pic>
        <p:nvPicPr>
          <p:cNvPr id="43011" name="Picture 5" descr="berli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288" y="1628776"/>
            <a:ext cx="4157662"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7" descr="berlin-wall-danc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7438" y="1628775"/>
            <a:ext cx="428625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9" descr="0000061020-gerhis001-0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5863" y="4581525"/>
            <a:ext cx="2857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11" descr="19_anthony_sua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59375" y="4221164"/>
            <a:ext cx="2808288"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64821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666" y="0"/>
            <a:ext cx="10058400" cy="6733308"/>
          </a:xfrm>
          <a:prstGeom prst="rect">
            <a:avLst/>
          </a:prstGeom>
        </p:spPr>
      </p:pic>
    </p:spTree>
    <p:extLst>
      <p:ext uri="{BB962C8B-B14F-4D97-AF65-F5344CB8AC3E}">
        <p14:creationId xmlns:p14="http://schemas.microsoft.com/office/powerpoint/2010/main" val="34349307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1952625" y="0"/>
            <a:ext cx="8229600" cy="1143000"/>
          </a:xfrm>
        </p:spPr>
        <p:txBody>
          <a:bodyPr/>
          <a:lstStyle/>
          <a:p>
            <a:r>
              <a:rPr lang="en-GB" altLang="en-US" sz="3600">
                <a:latin typeface="Comic Sans MS" panose="030F0702030302020204" pitchFamily="66" charset="0"/>
              </a:rPr>
              <a:t>Consequences</a:t>
            </a:r>
          </a:p>
        </p:txBody>
      </p:sp>
      <p:sp>
        <p:nvSpPr>
          <p:cNvPr id="45059" name="Content Placeholder 2"/>
          <p:cNvSpPr>
            <a:spLocks noGrp="1"/>
          </p:cNvSpPr>
          <p:nvPr>
            <p:ph idx="1"/>
          </p:nvPr>
        </p:nvSpPr>
        <p:spPr>
          <a:xfrm>
            <a:off x="1952625" y="1143001"/>
            <a:ext cx="8229600" cy="4525963"/>
          </a:xfrm>
        </p:spPr>
        <p:txBody>
          <a:bodyPr>
            <a:normAutofit fontScale="92500" lnSpcReduction="20000"/>
          </a:bodyPr>
          <a:lstStyle/>
          <a:p>
            <a:r>
              <a:rPr lang="en-GB" altLang="en-US" sz="2000">
                <a:latin typeface="Comic Sans MS" panose="030F0702030302020204" pitchFamily="66" charset="0"/>
              </a:rPr>
              <a:t>The Berlin Wall divided many families</a:t>
            </a:r>
          </a:p>
          <a:p>
            <a:endParaRPr lang="en-GB" altLang="en-US" sz="2000">
              <a:latin typeface="Comic Sans MS" panose="030F0702030302020204" pitchFamily="66" charset="0"/>
            </a:endParaRPr>
          </a:p>
          <a:p>
            <a:r>
              <a:rPr lang="en-GB" altLang="en-US" sz="2000">
                <a:latin typeface="Comic Sans MS" panose="030F0702030302020204" pitchFamily="66" charset="0"/>
              </a:rPr>
              <a:t>Many East Berliners were unable to commute to their jobs in the West</a:t>
            </a:r>
          </a:p>
          <a:p>
            <a:endParaRPr lang="en-GB" altLang="en-US" sz="2000">
              <a:latin typeface="Comic Sans MS" panose="030F0702030302020204" pitchFamily="66" charset="0"/>
            </a:endParaRPr>
          </a:p>
          <a:p>
            <a:r>
              <a:rPr lang="en-GB" altLang="en-US" sz="2000">
                <a:latin typeface="Comic Sans MS" panose="030F0702030302020204" pitchFamily="66" charset="0"/>
              </a:rPr>
              <a:t>West Berliners demonstrated against the Wall</a:t>
            </a:r>
          </a:p>
          <a:p>
            <a:endParaRPr lang="en-GB" altLang="en-US" sz="2000">
              <a:latin typeface="Comic Sans MS" panose="030F0702030302020204" pitchFamily="66" charset="0"/>
            </a:endParaRPr>
          </a:p>
          <a:p>
            <a:r>
              <a:rPr lang="en-GB" altLang="en-US" sz="2000">
                <a:latin typeface="Comic Sans MS" panose="030F0702030302020204" pitchFamily="66" charset="0"/>
              </a:rPr>
              <a:t>The East German government claimed the Wall was an ‘anti-fascist protection barrier’</a:t>
            </a:r>
          </a:p>
          <a:p>
            <a:endParaRPr lang="en-GB" altLang="en-US" sz="2000">
              <a:latin typeface="Comic Sans MS" panose="030F0702030302020204" pitchFamily="66" charset="0"/>
            </a:endParaRPr>
          </a:p>
          <a:p>
            <a:r>
              <a:rPr lang="en-GB" altLang="en-US" sz="2000">
                <a:latin typeface="Comic Sans MS" panose="030F0702030302020204" pitchFamily="66" charset="0"/>
              </a:rPr>
              <a:t>During the Wall’s existence there were around 5000 successful escapes into West Berlin</a:t>
            </a:r>
          </a:p>
          <a:p>
            <a:endParaRPr lang="en-GB" altLang="en-US" sz="2000">
              <a:latin typeface="Comic Sans MS" panose="030F0702030302020204" pitchFamily="66" charset="0"/>
            </a:endParaRPr>
          </a:p>
          <a:p>
            <a:r>
              <a:rPr lang="en-GB" altLang="en-US" sz="2000">
                <a:latin typeface="Comic Sans MS" panose="030F0702030302020204" pitchFamily="66" charset="0"/>
              </a:rPr>
              <a:t>Varying reports claim that either 192 or 239 people were killed trying to cross the wall and many more were injured.</a:t>
            </a:r>
          </a:p>
        </p:txBody>
      </p:sp>
    </p:spTree>
    <p:extLst>
      <p:ext uri="{BB962C8B-B14F-4D97-AF65-F5344CB8AC3E}">
        <p14:creationId xmlns:p14="http://schemas.microsoft.com/office/powerpoint/2010/main" val="22247717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952625" y="214313"/>
            <a:ext cx="8229600" cy="1143000"/>
          </a:xfrm>
        </p:spPr>
        <p:txBody>
          <a:bodyPr/>
          <a:lstStyle/>
          <a:p>
            <a:pPr eaLnBrk="1" hangingPunct="1"/>
            <a:r>
              <a:rPr lang="en-GB" altLang="en-US" smtClean="0">
                <a:latin typeface="Comic Sans MS" panose="030F0702030302020204" pitchFamily="66" charset="0"/>
              </a:rPr>
              <a:t>And where is the Wall now?</a:t>
            </a:r>
          </a:p>
        </p:txBody>
      </p:sp>
      <p:pic>
        <p:nvPicPr>
          <p:cNvPr id="47107" name="Picture 7" descr="de_w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51" y="4143376"/>
            <a:ext cx="4187825" cy="2417763"/>
          </a:xfrm>
          <a:prstGeom prst="rect">
            <a:avLst/>
          </a:prstGeom>
          <a:solidFill>
            <a:srgbClr val="C0C0C0"/>
          </a:solidFill>
          <a:ln w="28575">
            <a:solidFill>
              <a:schemeClr val="tx1"/>
            </a:solidFill>
            <a:miter lim="800000"/>
            <a:headEnd/>
            <a:tailEnd/>
          </a:ln>
        </p:spPr>
      </p:pic>
      <p:pic>
        <p:nvPicPr>
          <p:cNvPr id="47108" name="Picture 9" descr="berlin_wall_fragment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1357314"/>
            <a:ext cx="3455988" cy="259238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7109" name="Picture 13" descr="413018155_ea71b3482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2626" y="1643063"/>
            <a:ext cx="3571875" cy="47625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4307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8425" y="0"/>
            <a:ext cx="10058400" cy="6733308"/>
          </a:xfrm>
          <a:prstGeom prst="rect">
            <a:avLst/>
          </a:prstGeom>
        </p:spPr>
      </p:pic>
      <p:sp>
        <p:nvSpPr>
          <p:cNvPr id="5" name="TextBox 4"/>
          <p:cNvSpPr txBox="1"/>
          <p:nvPr/>
        </p:nvSpPr>
        <p:spPr>
          <a:xfrm>
            <a:off x="0" y="141890"/>
            <a:ext cx="5336627" cy="3231654"/>
          </a:xfrm>
          <a:prstGeom prst="rect">
            <a:avLst/>
          </a:prstGeom>
          <a:noFill/>
        </p:spPr>
        <p:txBody>
          <a:bodyPr wrap="square" rtlCol="0">
            <a:spAutoFit/>
          </a:bodyPr>
          <a:lstStyle/>
          <a:p>
            <a:pPr algn="ctr"/>
            <a:r>
              <a:rPr lang="en-US" sz="2400" b="1" dirty="0" smtClean="0">
                <a:ln w="0"/>
                <a:effectLst>
                  <a:outerShdw blurRad="38100" dist="19050" dir="2700000" algn="tl" rotWithShape="0">
                    <a:schemeClr val="dk1">
                      <a:alpha val="40000"/>
                    </a:schemeClr>
                  </a:outerShdw>
                </a:effectLst>
              </a:rPr>
              <a:t>…..here is an artist repainting </a:t>
            </a:r>
          </a:p>
          <a:p>
            <a:pPr algn="ctr"/>
            <a:r>
              <a:rPr lang="en-US" sz="2400" b="1" dirty="0" smtClean="0">
                <a:ln w="0"/>
                <a:effectLst>
                  <a:outerShdw blurRad="38100" dist="19050" dir="2700000" algn="tl" rotWithShape="0">
                    <a:schemeClr val="dk1">
                      <a:alpha val="40000"/>
                    </a:schemeClr>
                  </a:outerShdw>
                </a:effectLst>
              </a:rPr>
              <a:t>a</a:t>
            </a:r>
            <a:r>
              <a:rPr lang="en-US" sz="2400" b="1" cap="none" spc="0" dirty="0" smtClean="0">
                <a:ln w="0"/>
                <a:solidFill>
                  <a:schemeClr val="tx1"/>
                </a:solidFill>
                <a:effectLst>
                  <a:outerShdw blurRad="38100" dist="19050" dir="2700000" algn="tl" rotWithShape="0">
                    <a:schemeClr val="dk1">
                      <a:alpha val="40000"/>
                    </a:schemeClr>
                  </a:outerShdw>
                </a:effectLst>
              </a:rPr>
              <a:t> section of the Berlin Wall. </a:t>
            </a:r>
          </a:p>
          <a:p>
            <a:pPr algn="ctr"/>
            <a:endParaRPr lang="en-US" sz="2400" b="1" dirty="0" smtClean="0">
              <a:ln w="0"/>
              <a:effectLst>
                <a:outerShdw blurRad="38100" dist="19050" dir="2700000" algn="tl" rotWithShape="0">
                  <a:schemeClr val="dk1">
                    <a:alpha val="40000"/>
                  </a:schemeClr>
                </a:outerShdw>
              </a:effectLst>
            </a:endParaRPr>
          </a:p>
          <a:p>
            <a:pPr algn="ctr"/>
            <a:r>
              <a:rPr lang="en-GB" sz="2400" b="1" dirty="0" smtClean="0"/>
              <a:t>Between February and September 1990,</a:t>
            </a:r>
          </a:p>
          <a:p>
            <a:r>
              <a:rPr lang="en-GB" sz="2400" b="1" dirty="0" smtClean="0">
                <a:hlinkClick r:id="rId3"/>
              </a:rPr>
              <a:t>118 artists from 21 countries created  106 artworks</a:t>
            </a:r>
            <a:r>
              <a:rPr lang="en-GB" b="1" dirty="0" smtClean="0"/>
              <a:t> </a:t>
            </a:r>
          </a:p>
          <a:p>
            <a:r>
              <a:rPr lang="en-GB" sz="2400" b="1" dirty="0"/>
              <a:t>on a remnant of the Berlin Wall.</a:t>
            </a:r>
          </a:p>
          <a:p>
            <a:endParaRPr lang="en-GB" b="1" dirty="0" smtClean="0"/>
          </a:p>
          <a:p>
            <a:endParaRPr lang="en-GB" dirty="0"/>
          </a:p>
        </p:txBody>
      </p:sp>
      <p:cxnSp>
        <p:nvCxnSpPr>
          <p:cNvPr id="7" name="Straight Arrow Connector 6"/>
          <p:cNvCxnSpPr/>
          <p:nvPr/>
        </p:nvCxnSpPr>
        <p:spPr>
          <a:xfrm>
            <a:off x="268014" y="2869102"/>
            <a:ext cx="2254469" cy="124569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68014" y="4950372"/>
            <a:ext cx="4950372" cy="1200329"/>
          </a:xfrm>
          <a:prstGeom prst="rect">
            <a:avLst/>
          </a:prstGeom>
          <a:noFill/>
        </p:spPr>
        <p:txBody>
          <a:bodyPr wrap="square" rtlCol="0">
            <a:spAutoFit/>
          </a:bodyPr>
          <a:lstStyle/>
          <a:p>
            <a:r>
              <a:rPr lang="en-GB" sz="2400" b="1" dirty="0" smtClean="0"/>
              <a:t>In the process, the East Side Gallery, </a:t>
            </a:r>
          </a:p>
          <a:p>
            <a:r>
              <a:rPr lang="en-GB" sz="2400" b="1" dirty="0" smtClean="0"/>
              <a:t>the world’s largest open-air gallery was created.</a:t>
            </a:r>
          </a:p>
        </p:txBody>
      </p:sp>
    </p:spTree>
    <p:extLst>
      <p:ext uri="{BB962C8B-B14F-4D97-AF65-F5344CB8AC3E}">
        <p14:creationId xmlns:p14="http://schemas.microsoft.com/office/powerpoint/2010/main" val="1479185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80">
                                          <p:stCondLst>
                                            <p:cond delay="0"/>
                                          </p:stCondLst>
                                        </p:cTn>
                                        <p:tgtEl>
                                          <p:spTgt spid="9"/>
                                        </p:tgtEl>
                                      </p:cBhvr>
                                    </p:animEffect>
                                    <p:anim calcmode="lin" valueType="num">
                                      <p:cBhvr>
                                        <p:cTn id="1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3" dur="26">
                                          <p:stCondLst>
                                            <p:cond delay="650"/>
                                          </p:stCondLst>
                                        </p:cTn>
                                        <p:tgtEl>
                                          <p:spTgt spid="9"/>
                                        </p:tgtEl>
                                      </p:cBhvr>
                                      <p:to x="100000" y="60000"/>
                                    </p:animScale>
                                    <p:animScale>
                                      <p:cBhvr>
                                        <p:cTn id="24" dur="166" decel="50000">
                                          <p:stCondLst>
                                            <p:cond delay="676"/>
                                          </p:stCondLst>
                                        </p:cTn>
                                        <p:tgtEl>
                                          <p:spTgt spid="9"/>
                                        </p:tgtEl>
                                      </p:cBhvr>
                                      <p:to x="100000" y="100000"/>
                                    </p:animScale>
                                    <p:animScale>
                                      <p:cBhvr>
                                        <p:cTn id="25" dur="26">
                                          <p:stCondLst>
                                            <p:cond delay="1312"/>
                                          </p:stCondLst>
                                        </p:cTn>
                                        <p:tgtEl>
                                          <p:spTgt spid="9"/>
                                        </p:tgtEl>
                                      </p:cBhvr>
                                      <p:to x="100000" y="80000"/>
                                    </p:animScale>
                                    <p:animScale>
                                      <p:cBhvr>
                                        <p:cTn id="26" dur="166" decel="50000">
                                          <p:stCondLst>
                                            <p:cond delay="1338"/>
                                          </p:stCondLst>
                                        </p:cTn>
                                        <p:tgtEl>
                                          <p:spTgt spid="9"/>
                                        </p:tgtEl>
                                      </p:cBhvr>
                                      <p:to x="100000" y="100000"/>
                                    </p:animScale>
                                    <p:animScale>
                                      <p:cBhvr>
                                        <p:cTn id="27" dur="26">
                                          <p:stCondLst>
                                            <p:cond delay="1642"/>
                                          </p:stCondLst>
                                        </p:cTn>
                                        <p:tgtEl>
                                          <p:spTgt spid="9"/>
                                        </p:tgtEl>
                                      </p:cBhvr>
                                      <p:to x="100000" y="90000"/>
                                    </p:animScale>
                                    <p:animScale>
                                      <p:cBhvr>
                                        <p:cTn id="28" dur="166" decel="50000">
                                          <p:stCondLst>
                                            <p:cond delay="1668"/>
                                          </p:stCondLst>
                                        </p:cTn>
                                        <p:tgtEl>
                                          <p:spTgt spid="9"/>
                                        </p:tgtEl>
                                      </p:cBhvr>
                                      <p:to x="100000" y="100000"/>
                                    </p:animScale>
                                    <p:animScale>
                                      <p:cBhvr>
                                        <p:cTn id="29" dur="26">
                                          <p:stCondLst>
                                            <p:cond delay="1808"/>
                                          </p:stCondLst>
                                        </p:cTn>
                                        <p:tgtEl>
                                          <p:spTgt spid="9"/>
                                        </p:tgtEl>
                                      </p:cBhvr>
                                      <p:to x="100000" y="95000"/>
                                    </p:animScale>
                                    <p:animScale>
                                      <p:cBhvr>
                                        <p:cTn id="3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666" y="0"/>
            <a:ext cx="10058400" cy="6733308"/>
          </a:xfrm>
          <a:prstGeom prst="rect">
            <a:avLst/>
          </a:prstGeom>
        </p:spPr>
      </p:pic>
      <p:sp>
        <p:nvSpPr>
          <p:cNvPr id="3" name="Rectangle 2"/>
          <p:cNvSpPr/>
          <p:nvPr/>
        </p:nvSpPr>
        <p:spPr>
          <a:xfrm>
            <a:off x="0" y="0"/>
            <a:ext cx="8374665" cy="2585323"/>
          </a:xfrm>
          <a:prstGeom prst="rect">
            <a:avLst/>
          </a:prstGeom>
          <a:noFill/>
        </p:spPr>
        <p:txBody>
          <a:bodyPr wrap="none" lIns="91440" tIns="45720" rIns="91440" bIns="45720">
            <a:spAutoFit/>
          </a:bodyPr>
          <a:lstStyle/>
          <a:p>
            <a:pPr algn="ctr"/>
            <a:r>
              <a:rPr lang="en-US" sz="5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So if this is the Berlin Wall</a:t>
            </a:r>
          </a:p>
          <a:p>
            <a:pPr algn="ctr"/>
            <a:r>
              <a:rPr lang="en-US" sz="5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 in the present, </a:t>
            </a:r>
          </a:p>
          <a:p>
            <a:pPr algn="ctr"/>
            <a:r>
              <a:rPr lang="en-US" sz="5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what happened in the past? </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40813713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3345" y="144408"/>
            <a:ext cx="10515600" cy="1325563"/>
          </a:xfrm>
        </p:spPr>
        <p:txBody>
          <a:bodyPr/>
          <a:lstStyle/>
          <a:p>
            <a:pPr eaLnBrk="1" hangingPunct="1"/>
            <a:r>
              <a:rPr lang="en-GB" altLang="en-US" dirty="0" smtClean="0">
                <a:latin typeface="Comic Sans MS" panose="030F0702030302020204" pitchFamily="66" charset="0"/>
              </a:rPr>
              <a:t>Our objective:</a:t>
            </a:r>
          </a:p>
        </p:txBody>
      </p:sp>
      <p:sp>
        <p:nvSpPr>
          <p:cNvPr id="5123" name="Rectangle 3"/>
          <p:cNvSpPr>
            <a:spLocks noGrp="1" noChangeArrowheads="1"/>
          </p:cNvSpPr>
          <p:nvPr>
            <p:ph type="body" idx="1"/>
          </p:nvPr>
        </p:nvSpPr>
        <p:spPr>
          <a:xfrm>
            <a:off x="4078013" y="274640"/>
            <a:ext cx="8229600" cy="4784725"/>
          </a:xfrm>
        </p:spPr>
        <p:txBody>
          <a:bodyPr/>
          <a:lstStyle/>
          <a:p>
            <a:pPr eaLnBrk="1" hangingPunct="1">
              <a:buFontTx/>
              <a:buNone/>
            </a:pPr>
            <a:r>
              <a:rPr lang="en-GB" altLang="en-US" dirty="0" smtClean="0">
                <a:latin typeface="Comic Sans MS" panose="030F0702030302020204" pitchFamily="66" charset="0"/>
              </a:rPr>
              <a:t>	To learn about the events that led to the building and, eventually, the fall of the Berlin Wall. </a:t>
            </a:r>
          </a:p>
        </p:txBody>
      </p:sp>
      <p:pic>
        <p:nvPicPr>
          <p:cNvPr id="5124" name="Picture 4" descr="Berlin_Brandenburg_gate_while_the_wall_was_still_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3987" y="1734207"/>
            <a:ext cx="8154433" cy="51237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34082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3" descr="germany_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0" y="260350"/>
            <a:ext cx="5856288" cy="6408738"/>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 name="Left Arrow 2"/>
          <p:cNvSpPr/>
          <p:nvPr/>
        </p:nvSpPr>
        <p:spPr>
          <a:xfrm rot="19804870">
            <a:off x="8405814" y="874713"/>
            <a:ext cx="1500187" cy="107156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4" name="Left Arrow 3"/>
          <p:cNvSpPr/>
          <p:nvPr/>
        </p:nvSpPr>
        <p:spPr>
          <a:xfrm>
            <a:off x="8453439" y="2786063"/>
            <a:ext cx="1500187" cy="107156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5" name="Left Arrow 4"/>
          <p:cNvSpPr/>
          <p:nvPr/>
        </p:nvSpPr>
        <p:spPr>
          <a:xfrm rot="11832935">
            <a:off x="2149475" y="912813"/>
            <a:ext cx="1500188" cy="1071562"/>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6" name="Left Arrow 5"/>
          <p:cNvSpPr/>
          <p:nvPr/>
        </p:nvSpPr>
        <p:spPr>
          <a:xfrm rot="10073026">
            <a:off x="2119314" y="4789488"/>
            <a:ext cx="1500187" cy="1071562"/>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7" name="Oval 6"/>
          <p:cNvSpPr/>
          <p:nvPr/>
        </p:nvSpPr>
        <p:spPr>
          <a:xfrm>
            <a:off x="6953251" y="1857375"/>
            <a:ext cx="785813" cy="57150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pic>
        <p:nvPicPr>
          <p:cNvPr id="8200" name="Picture 13" descr="uss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25000" y="1857375"/>
            <a:ext cx="863600" cy="5715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201" name="Picture 7" descr="British%20Fla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31439" y="1926144"/>
            <a:ext cx="928687" cy="57308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202" name="Picture 9" descr="France-Flag_curren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57671" y="4302134"/>
            <a:ext cx="857250" cy="5746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203" name="Picture 11" descr="us-flag-stars-top-r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23565" y="2786063"/>
            <a:ext cx="936625" cy="56673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204" name="Picture 8" descr="http://ivarfjeld.files.wordpress.com/2010/06/29532_adolf_hitler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38813" y="1143000"/>
            <a:ext cx="10795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5" name="TextBox 12"/>
          <p:cNvSpPr txBox="1">
            <a:spLocks noChangeArrowheads="1"/>
          </p:cNvSpPr>
          <p:nvPr/>
        </p:nvSpPr>
        <p:spPr bwMode="auto">
          <a:xfrm>
            <a:off x="348673" y="6264722"/>
            <a:ext cx="11445441" cy="46166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dirty="0" smtClean="0"/>
              <a:t>On the May 7</a:t>
            </a:r>
            <a:r>
              <a:rPr lang="en-GB" altLang="en-US" sz="2400" baseline="30000" dirty="0" smtClean="0"/>
              <a:t>th</a:t>
            </a:r>
            <a:r>
              <a:rPr lang="en-GB" altLang="en-US" sz="2400" dirty="0" smtClean="0"/>
              <a:t> 1945 </a:t>
            </a:r>
            <a:r>
              <a:rPr lang="en-GB" altLang="en-US" sz="2400" dirty="0"/>
              <a:t>Germany </a:t>
            </a:r>
            <a:r>
              <a:rPr lang="en-GB" altLang="en-US" sz="2400" dirty="0" smtClean="0"/>
              <a:t>officially surrenders. War in Europe was finally over. </a:t>
            </a:r>
            <a:endParaRPr lang="en-GB" altLang="en-US" sz="2400" dirty="0"/>
          </a:p>
        </p:txBody>
      </p:sp>
      <p:sp>
        <p:nvSpPr>
          <p:cNvPr id="2" name="TextBox 1"/>
          <p:cNvSpPr txBox="1"/>
          <p:nvPr/>
        </p:nvSpPr>
        <p:spPr>
          <a:xfrm>
            <a:off x="157655" y="260350"/>
            <a:ext cx="1865910" cy="5355312"/>
          </a:xfrm>
          <a:prstGeom prst="rect">
            <a:avLst/>
          </a:prstGeom>
          <a:noFill/>
        </p:spPr>
        <p:txBody>
          <a:bodyPr wrap="square" rtlCol="0">
            <a:spAutoFit/>
          </a:bodyPr>
          <a:lstStyle/>
          <a:p>
            <a:r>
              <a:rPr lang="en-GB" dirty="0" smtClean="0"/>
              <a:t>By 1945, the Second World War had gone on for nearly six years, but things were starting to change. </a:t>
            </a:r>
          </a:p>
          <a:p>
            <a:endParaRPr lang="en-GB" dirty="0"/>
          </a:p>
          <a:p>
            <a:r>
              <a:rPr lang="en-GB" dirty="0" smtClean="0"/>
              <a:t>Following the success of D-Day, the Allied armies in Western Europe from Britain, France, Canada and the United States started to advance on Berlin</a:t>
            </a:r>
          </a:p>
          <a:p>
            <a:r>
              <a:rPr lang="en-GB" dirty="0"/>
              <a:t>f</a:t>
            </a:r>
            <a:r>
              <a:rPr lang="en-GB" dirty="0" smtClean="0"/>
              <a:t>rom the West.</a:t>
            </a:r>
            <a:endParaRPr lang="en-GB" dirty="0"/>
          </a:p>
        </p:txBody>
      </p:sp>
      <p:sp>
        <p:nvSpPr>
          <p:cNvPr id="8" name="TextBox 7"/>
          <p:cNvSpPr txBox="1"/>
          <p:nvPr/>
        </p:nvSpPr>
        <p:spPr>
          <a:xfrm>
            <a:off x="10598734" y="260350"/>
            <a:ext cx="1529768" cy="2308324"/>
          </a:xfrm>
          <a:prstGeom prst="rect">
            <a:avLst/>
          </a:prstGeom>
          <a:noFill/>
        </p:spPr>
        <p:txBody>
          <a:bodyPr wrap="square" rtlCol="0">
            <a:spAutoFit/>
          </a:bodyPr>
          <a:lstStyle/>
          <a:p>
            <a:r>
              <a:rPr lang="en-GB" dirty="0" smtClean="0"/>
              <a:t>Meanwhile , Soviet forces were attacking from the East, leaving Nazi Germany surrounded.</a:t>
            </a:r>
            <a:endParaRPr lang="en-GB" dirty="0"/>
          </a:p>
        </p:txBody>
      </p:sp>
      <p:pic>
        <p:nvPicPr>
          <p:cNvPr id="16" name="Picture 9"/>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2058348" y="3576099"/>
            <a:ext cx="857250" cy="46787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5345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6"/>
          <p:cNvSpPr txBox="1">
            <a:spLocks noChangeArrowheads="1"/>
          </p:cNvSpPr>
          <p:nvPr/>
        </p:nvSpPr>
        <p:spPr bwMode="auto">
          <a:xfrm>
            <a:off x="1562100" y="260351"/>
            <a:ext cx="8820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4000">
                <a:latin typeface="Comic Sans MS" panose="030F0702030302020204" pitchFamily="66" charset="0"/>
              </a:rPr>
              <a:t>The Potsdam Conference</a:t>
            </a:r>
          </a:p>
        </p:txBody>
      </p:sp>
      <p:pic>
        <p:nvPicPr>
          <p:cNvPr id="10243" name="Picture 10" descr="Triple handshake at the Potsdam Conference, with Churchill, Truman, and Stal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3251" y="1643063"/>
            <a:ext cx="3084513" cy="364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Box 8"/>
          <p:cNvSpPr txBox="1">
            <a:spLocks noChangeArrowheads="1"/>
          </p:cNvSpPr>
          <p:nvPr/>
        </p:nvSpPr>
        <p:spPr bwMode="auto">
          <a:xfrm>
            <a:off x="4095751" y="928688"/>
            <a:ext cx="3986213" cy="4619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a:t>17</a:t>
            </a:r>
            <a:r>
              <a:rPr lang="en-GB" altLang="en-US" sz="2400" baseline="30000"/>
              <a:t>th</a:t>
            </a:r>
            <a:r>
              <a:rPr lang="en-GB" altLang="en-US" sz="2400"/>
              <a:t> July – 2</a:t>
            </a:r>
            <a:r>
              <a:rPr lang="en-GB" altLang="en-US" sz="2400" baseline="30000"/>
              <a:t>nd</a:t>
            </a:r>
            <a:r>
              <a:rPr lang="en-GB" altLang="en-US" sz="2400"/>
              <a:t> August 1945</a:t>
            </a:r>
          </a:p>
        </p:txBody>
      </p:sp>
      <p:pic>
        <p:nvPicPr>
          <p:cNvPr id="10245" name="Picture 10" descr="http://upload.wikimedia.org/wikipedia/commons/0/0d/Potsdam_conference_1945-6.jpg"/>
          <p:cNvPicPr>
            <a:picLocks noChangeAspect="1" noChangeArrowheads="1"/>
          </p:cNvPicPr>
          <p:nvPr/>
        </p:nvPicPr>
        <p:blipFill>
          <a:blip r:embed="rId4">
            <a:extLst>
              <a:ext uri="{28A0092B-C50C-407E-A947-70E740481C1C}">
                <a14:useLocalDpi xmlns:a14="http://schemas.microsoft.com/office/drawing/2010/main" val="0"/>
              </a:ext>
            </a:extLst>
          </a:blip>
          <a:srcRect r="2936"/>
          <a:stretch>
            <a:fillRect/>
          </a:stretch>
        </p:blipFill>
        <p:spPr bwMode="auto">
          <a:xfrm>
            <a:off x="2024063" y="1643064"/>
            <a:ext cx="4722812" cy="367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88731" y="5612524"/>
            <a:ext cx="11319641" cy="923330"/>
          </a:xfrm>
          <a:prstGeom prst="rect">
            <a:avLst/>
          </a:prstGeom>
          <a:noFill/>
        </p:spPr>
        <p:txBody>
          <a:bodyPr wrap="square" rtlCol="0">
            <a:spAutoFit/>
          </a:bodyPr>
          <a:lstStyle/>
          <a:p>
            <a:r>
              <a:rPr lang="en-GB" dirty="0" smtClean="0"/>
              <a:t>Held near Berlin, the Potsdam Conference was attended by the Prime Minister of Great Britain, Winston Churchill, the new American president Harry </a:t>
            </a:r>
            <a:r>
              <a:rPr lang="en-GB" dirty="0" err="1" smtClean="0"/>
              <a:t>S.Truman</a:t>
            </a:r>
            <a:r>
              <a:rPr lang="en-GB" dirty="0" smtClean="0"/>
              <a:t> and the Premier of the Soviet union, Joseph Stalin. The conference discussed how to deal with Germany and Berlin. </a:t>
            </a:r>
            <a:endParaRPr lang="en-GB" dirty="0"/>
          </a:p>
        </p:txBody>
      </p:sp>
    </p:spTree>
    <p:extLst>
      <p:ext uri="{BB962C8B-B14F-4D97-AF65-F5344CB8AC3E}">
        <p14:creationId xmlns:p14="http://schemas.microsoft.com/office/powerpoint/2010/main" val="34480611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Deutschland_Besatzungszonen_1945_19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0" y="285751"/>
            <a:ext cx="4852988" cy="62642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291" name="Text Box 6"/>
          <p:cNvSpPr txBox="1">
            <a:spLocks noChangeArrowheads="1"/>
          </p:cNvSpPr>
          <p:nvPr/>
        </p:nvSpPr>
        <p:spPr bwMode="auto">
          <a:xfrm>
            <a:off x="1" y="126124"/>
            <a:ext cx="5414964"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4000" dirty="0" smtClean="0">
                <a:latin typeface="Comic Sans MS" panose="030F0702030302020204" pitchFamily="66" charset="0"/>
              </a:rPr>
              <a:t>Germany and Berlin were divided into areas that would be ruled by the allies</a:t>
            </a:r>
            <a:endParaRPr lang="en-GB" altLang="en-US" sz="4000" dirty="0">
              <a:latin typeface="Comic Sans MS" panose="030F0702030302020204" pitchFamily="66" charset="0"/>
            </a:endParaRPr>
          </a:p>
        </p:txBody>
      </p:sp>
      <p:sp>
        <p:nvSpPr>
          <p:cNvPr id="12292" name="TextBox 4"/>
          <p:cNvSpPr txBox="1">
            <a:spLocks noChangeArrowheads="1"/>
          </p:cNvSpPr>
          <p:nvPr/>
        </p:nvSpPr>
        <p:spPr bwMode="auto">
          <a:xfrm>
            <a:off x="6667500" y="2143126"/>
            <a:ext cx="1169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a:latin typeface="Comic Sans MS" panose="030F0702030302020204" pitchFamily="66" charset="0"/>
              </a:rPr>
              <a:t>British</a:t>
            </a:r>
          </a:p>
        </p:txBody>
      </p:sp>
      <p:sp>
        <p:nvSpPr>
          <p:cNvPr id="12293" name="TextBox 5"/>
          <p:cNvSpPr txBox="1">
            <a:spLocks noChangeArrowheads="1"/>
          </p:cNvSpPr>
          <p:nvPr/>
        </p:nvSpPr>
        <p:spPr bwMode="auto">
          <a:xfrm>
            <a:off x="7881938" y="4929188"/>
            <a:ext cx="1528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a:latin typeface="Comic Sans MS" panose="030F0702030302020204" pitchFamily="66" charset="0"/>
              </a:rPr>
              <a:t>American</a:t>
            </a:r>
          </a:p>
        </p:txBody>
      </p:sp>
      <p:sp>
        <p:nvSpPr>
          <p:cNvPr id="12294" name="TextBox 6"/>
          <p:cNvSpPr txBox="1">
            <a:spLocks noChangeArrowheads="1"/>
          </p:cNvSpPr>
          <p:nvPr/>
        </p:nvSpPr>
        <p:spPr bwMode="auto">
          <a:xfrm>
            <a:off x="5595938" y="4143376"/>
            <a:ext cx="1185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a:latin typeface="Comic Sans MS" panose="030F0702030302020204" pitchFamily="66" charset="0"/>
              </a:rPr>
              <a:t>French</a:t>
            </a:r>
          </a:p>
        </p:txBody>
      </p:sp>
      <p:sp>
        <p:nvSpPr>
          <p:cNvPr id="12295" name="TextBox 7"/>
          <p:cNvSpPr txBox="1">
            <a:spLocks noChangeArrowheads="1"/>
          </p:cNvSpPr>
          <p:nvPr/>
        </p:nvSpPr>
        <p:spPr bwMode="auto">
          <a:xfrm>
            <a:off x="8596314" y="2714626"/>
            <a:ext cx="1108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a:latin typeface="Comic Sans MS" panose="030F0702030302020204" pitchFamily="66" charset="0"/>
              </a:rPr>
              <a:t>Soviet</a:t>
            </a:r>
          </a:p>
        </p:txBody>
      </p:sp>
      <p:pic>
        <p:nvPicPr>
          <p:cNvPr id="12296" name="Picture 5" descr="berlin_m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8314" y="2786063"/>
            <a:ext cx="3773487" cy="340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p:nvCxnSpPr>
        <p:spPr>
          <a:xfrm flipV="1">
            <a:off x="3881438" y="2357438"/>
            <a:ext cx="5357812" cy="7858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524376" y="2500314"/>
            <a:ext cx="5000625" cy="35718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17159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1945my03%20BRL%20Unter%20den%20Linden%20GRM%20wounded%20Wgn6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3388" y="188914"/>
            <a:ext cx="4176712"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14314"/>
            <a:ext cx="4248150"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11" descr="0,2299,OID1135768,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8313" y="3857626"/>
            <a:ext cx="4176712" cy="281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17" descr="30015036-p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3857625"/>
            <a:ext cx="4248150"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Box 6"/>
          <p:cNvSpPr txBox="1">
            <a:spLocks noChangeArrowheads="1"/>
          </p:cNvSpPr>
          <p:nvPr/>
        </p:nvSpPr>
        <p:spPr bwMode="auto">
          <a:xfrm>
            <a:off x="1524000" y="3071814"/>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4000">
                <a:latin typeface="Comic Sans MS" panose="030F0702030302020204" pitchFamily="66" charset="0"/>
              </a:rPr>
              <a:t>Berlin, 1945 – a city in ruins</a:t>
            </a:r>
          </a:p>
        </p:txBody>
      </p:sp>
    </p:spTree>
    <p:extLst>
      <p:ext uri="{BB962C8B-B14F-4D97-AF65-F5344CB8AC3E}">
        <p14:creationId xmlns:p14="http://schemas.microsoft.com/office/powerpoint/2010/main" val="1393110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503</TotalTime>
  <Words>1441</Words>
  <Application>Microsoft Office PowerPoint</Application>
  <PresentationFormat>Widescreen</PresentationFormat>
  <Paragraphs>161</Paragraphs>
  <Slides>28</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Comic Sans MS</vt:lpstr>
      <vt:lpstr>Independent Serif</vt:lpstr>
      <vt:lpstr>Office Theme</vt:lpstr>
      <vt:lpstr>PowerPoint Presentation</vt:lpstr>
      <vt:lpstr>PowerPoint Presentation</vt:lpstr>
      <vt:lpstr>PowerPoint Presentation</vt:lpstr>
      <vt:lpstr>PowerPoint Presentation</vt:lpstr>
      <vt:lpstr>Our objective:</vt:lpstr>
      <vt:lpstr>PowerPoint Presentation</vt:lpstr>
      <vt:lpstr>PowerPoint Presentation</vt:lpstr>
      <vt:lpstr>PowerPoint Presentation</vt:lpstr>
      <vt:lpstr>PowerPoint Presentation</vt:lpstr>
      <vt:lpstr>Berlin in 1945</vt:lpstr>
      <vt:lpstr>The Berlin Airlift</vt:lpstr>
      <vt:lpstr>PowerPoint Presentation</vt:lpstr>
      <vt:lpstr>PowerPoint Presentation</vt:lpstr>
      <vt:lpstr>Divided Germany</vt:lpstr>
      <vt:lpstr>PowerPoint Presentation</vt:lpstr>
      <vt:lpstr>Building the Berlin Wall, 13th Aug 1961 </vt:lpstr>
      <vt:lpstr>Building the Berlin Wall August 1961</vt:lpstr>
      <vt:lpstr>PowerPoint Presentation</vt:lpstr>
      <vt:lpstr>Travelling between East and West</vt:lpstr>
      <vt:lpstr>In total, about 5,000 people are thought to have escaped East Germany by crossing the wall – including more than 1,300 guards.  </vt:lpstr>
      <vt:lpstr>Peter Fechter</vt:lpstr>
      <vt:lpstr>PowerPoint Presentation</vt:lpstr>
      <vt:lpstr>PowerPoint Presentation</vt:lpstr>
      <vt:lpstr>PowerPoint Presentation</vt:lpstr>
      <vt:lpstr>The Fall of the Berlin Wall, 9th Nov 1989</vt:lpstr>
      <vt:lpstr>PowerPoint Presentation</vt:lpstr>
      <vt:lpstr>Consequences</vt:lpstr>
      <vt:lpstr>And where is the Wall now?</vt:lpstr>
    </vt:vector>
  </TitlesOfParts>
  <Company>Cirencester Kingshill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Tiffany Weighell</dc:creator>
  <cp:lastModifiedBy>Tiffany Weighell</cp:lastModifiedBy>
  <cp:revision>66</cp:revision>
  <dcterms:created xsi:type="dcterms:W3CDTF">2020-05-11T09:58:33Z</dcterms:created>
  <dcterms:modified xsi:type="dcterms:W3CDTF">2020-05-12T12:35:53Z</dcterms:modified>
</cp:coreProperties>
</file>