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11C959-E29F-4090-8BB5-8AD1E5E06FE4}" v="1766" dt="2023-04-08T13:41:28.719"/>
    <p1510:client id="{C56F16CF-E75E-4767-B91C-1A4EFE6D8BBC}" v="446" dt="2023-04-08T12:54:01.5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4D9B7-F560-4B4E-8437-28E2BBA86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A94AD-94E1-4940-B3F1-E768C1E80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D65016-77D7-4E54-A591-FE48C2D71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9E359-695B-4534-8FCD-743CA6AA3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A67F9-3CC3-44EC-A1B8-3C3AAC099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849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56C7E-154A-4475-A1AF-A97A256B2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AB015-3A99-4E84-9885-9B27E0021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0FE13-58AE-4F0D-8E45-BADAAC77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EEAF6-AA43-40EF-B687-3D46B078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5889D-330F-4DC9-B4F6-DD74BBB15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99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53508B-C01C-4CAD-AF15-B2DFB27151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CE2D0-8513-4254-8717-5875A0BF3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CF509-E2C9-4696-BB8E-9B596686B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ACF22-05A1-4623-88A3-1DB5433BE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99BB6-380D-4F13-AC65-CD37564A0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362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BE215-12B5-4D40-BF12-2E4291336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D9D8D-B139-40D2-B989-8A2CAB261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1B699-3D07-4A8A-9679-708C2207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2B069-C4BE-4C4A-A52B-90F2803C1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9E761-3EA3-4608-88CA-5BFC7234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51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A5308-F7A6-4356-94B4-090467A1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AC58B-B3B7-4EA7-A44D-5BFA7791D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FA11F-9421-4A4B-A66D-F1BDD66BE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8448A-460D-4E22-8C5C-53368F13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73D2C-8B26-4FAE-9FA1-B02CF0C82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754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B35A9-098B-4FB3-BA9F-B2C56629F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7A48D-2E30-4F57-8424-95CF4F7FA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5A8D0-5A2A-40B9-BC54-3CAA168FB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2D2B15-8A3F-471A-BCE5-D3AAE08FD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D2345-1BE7-48BF-BAFC-8DFB22C31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8D050C-270D-47FC-8F7A-918D5A378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94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D2894-44EE-4AB7-9CB3-DCC865304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05560-67FD-4ECE-8C56-2957E1A20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236281-1B1D-4B58-BE99-8F233E20D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9BC9A9-DE2F-4E50-A471-69DC87637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6EE1F-3A5B-49EA-A7FD-1BAEEF43CD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29C93B-6F00-4800-BBDC-8CD642B1A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F19968-5FA2-4D58-82C7-1B9268D38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61287A-76EA-444C-B0CA-6805CD4A5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159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D8F5-DAB7-47E7-B549-A70C17758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BD25DD-EE2B-4609-8361-850E3E27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14C55-DA35-4D07-BBE0-6386C2C58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A2E990-4CCE-45E3-9EEF-57364DB66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567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C7E61A-BD53-465A-B3C0-59F885D4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7E40B2-55B3-4B04-94D9-A0EA106E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CCDF8-2062-4BCA-9126-BFCA26AAF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59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982FA-DDBE-4757-BBAB-A5A4EF26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0D6CF-A084-4604-B5D9-14DD49CD2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7F9C1-5B02-412D-94F4-A199D5AD7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E7924E-9CFE-41CF-8442-2BD9104E9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A4A7E-5EA7-4D17-BED6-F78B41A50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BCFEA-9742-4A6F-B83F-FF1354FC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61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4D7C5-1CB5-479A-AA66-C87C30574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AC40F-23BE-41D3-8873-27187644C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E053D-6507-4440-B883-24034F0A60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F5F46-2987-42BB-AAD8-BE2B52200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0930DA-9922-4A2C-8DA1-77FA6BB7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FF102F-BBD9-41A5-A472-3A3125A34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32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EB8175-39E5-4BED-939F-092CC04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5B17B4-A762-41F0-AC3D-9F93914AF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1C7DB5-8575-4E6D-B772-B16C70571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82EB7-3F85-47C4-AEAF-433E74B432E8}" type="datetimeFigureOut">
              <a:rPr lang="en-GB" smtClean="0"/>
              <a:t>02/06/2023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877EF-6893-4362-98BA-61C6B785E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01F32-A1B0-45ED-9B7C-F4F445114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2C574-E485-4F1A-8C36-7C4577C366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3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10CE0-B1C9-4898-A91C-A0277A98B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848139"/>
          </a:xfrm>
        </p:spPr>
        <p:txBody>
          <a:bodyPr>
            <a:noAutofit/>
          </a:bodyPr>
          <a:lstStyle/>
          <a:p>
            <a:pPr algn="l"/>
            <a:r>
              <a:rPr lang="en-GB" sz="4000" b="1" u="sng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America’s and Drake’s Circumnavigation, 1577-1580</a:t>
            </a:r>
            <a:endParaRPr lang="en-GB" sz="4000" b="1" u="sng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C1186-B454-4BFD-98AD-67AC4E255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848139"/>
            <a:ext cx="12191999" cy="1088571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chemeClr val="accent6">
                    <a:lumMod val="50000"/>
                  </a:schemeClr>
                </a:solidFill>
              </a:rPr>
              <a:t>How do I answer an Historic Environment 16 Mark Question on the significance (consequences) of Drake’s Circumnavigation?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EBE93B9-235C-4A76-99E1-287BE5813CE1}"/>
              </a:ext>
            </a:extLst>
          </p:cNvPr>
          <p:cNvSpPr txBox="1">
            <a:spLocks/>
          </p:cNvSpPr>
          <p:nvPr/>
        </p:nvSpPr>
        <p:spPr>
          <a:xfrm>
            <a:off x="-2" y="2784848"/>
            <a:ext cx="12010770" cy="40731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400" dirty="0">
                <a:solidFill>
                  <a:schemeClr val="accent2">
                    <a:lumMod val="50000"/>
                  </a:schemeClr>
                </a:solidFill>
              </a:rPr>
              <a:t>Starter:</a:t>
            </a:r>
          </a:p>
          <a:p>
            <a:pPr algn="l"/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What was the technique needed for the last sixteen mark question?</a:t>
            </a:r>
          </a:p>
          <a:p>
            <a:pPr algn="l"/>
            <a:r>
              <a:rPr lang="en-GB" sz="3600" dirty="0">
                <a:solidFill>
                  <a:schemeClr val="accent2">
                    <a:lumMod val="50000"/>
                  </a:schemeClr>
                </a:solidFill>
              </a:rPr>
              <a:t>What do you have to do to achieve at least 9/16? (Level 3)</a:t>
            </a:r>
          </a:p>
        </p:txBody>
      </p:sp>
    </p:spTree>
    <p:extLst>
      <p:ext uri="{BB962C8B-B14F-4D97-AF65-F5344CB8AC3E}">
        <p14:creationId xmlns:p14="http://schemas.microsoft.com/office/powerpoint/2010/main" val="301821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32A0F-EF9D-4EEA-AD01-7CBF10C5A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4439478" cy="1155637"/>
          </a:xfrm>
        </p:spPr>
        <p:txBody>
          <a:bodyPr>
            <a:normAutofit/>
          </a:bodyPr>
          <a:lstStyle/>
          <a:p>
            <a:r>
              <a:rPr lang="en-GB" sz="6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48FA7-31F5-4D1B-BC4A-B097420C0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" y="1529256"/>
            <a:ext cx="12192002" cy="5310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We have now finished the Historic Environment.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We just now need to review one key question: </a:t>
            </a:r>
            <a:r>
              <a:rPr lang="en-GB" i="1" dirty="0">
                <a:solidFill>
                  <a:schemeClr val="accent6">
                    <a:lumMod val="50000"/>
                  </a:schemeClr>
                </a:solidFill>
              </a:rPr>
              <a:t>Why did this all matter?</a:t>
            </a:r>
          </a:p>
          <a:p>
            <a:pPr marL="0" indent="0">
              <a:buNone/>
            </a:pPr>
            <a:endParaRPr lang="en-GB" i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We believe the most likely question you’ll get is on the impact of the Circumnavigation, so that’s what we’re doing today.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When talking impact, expect any of the following words for that: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-Impact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-Consequence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-Reaction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-Importance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-Significance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-Change</a:t>
            </a:r>
            <a:endParaRPr lang="en-GB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BC9F539-DD50-A9A6-F0D0-9C1726B974CE}"/>
              </a:ext>
            </a:extLst>
          </p:cNvPr>
          <p:cNvSpPr txBox="1">
            <a:spLocks/>
          </p:cNvSpPr>
          <p:nvPr/>
        </p:nvSpPr>
        <p:spPr>
          <a:xfrm>
            <a:off x="3117126" y="4598504"/>
            <a:ext cx="7732106" cy="2241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200" dirty="0">
                <a:solidFill>
                  <a:schemeClr val="accent2">
                    <a:lumMod val="50000"/>
                  </a:schemeClr>
                </a:solidFill>
              </a:rPr>
              <a:t>What were the consequences of Drake’s Circumnavigation?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93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42C9B5D19A7143A221E70B2F830765" ma:contentTypeVersion="16" ma:contentTypeDescription="Create a new document." ma:contentTypeScope="" ma:versionID="674e8592d4ad4da50060db2e13f63520">
  <xsd:schema xmlns:xsd="http://www.w3.org/2001/XMLSchema" xmlns:xs="http://www.w3.org/2001/XMLSchema" xmlns:p="http://schemas.microsoft.com/office/2006/metadata/properties" xmlns:ns2="8080526d-fd28-4025-9933-5ee2b772bb1f" xmlns:ns3="4f8fe170-ddcc-4c50-b2f4-e60e4c3edd9e" targetNamespace="http://schemas.microsoft.com/office/2006/metadata/properties" ma:root="true" ma:fieldsID="592d9e2e3edc96ac4ce05373d19b0738" ns2:_="" ns3:_="">
    <xsd:import namespace="8080526d-fd28-4025-9933-5ee2b772bb1f"/>
    <xsd:import namespace="4f8fe170-ddcc-4c50-b2f4-e60e4c3edd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80526d-fd28-4025-9933-5ee2b772bb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581cc4-e25f-486f-90c6-fb77bd573c9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8fe170-ddcc-4c50-b2f4-e60e4c3edd9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ba1c522-6e2c-461b-9d4f-a8b9a7cc167c}" ma:internalName="TaxCatchAll" ma:showField="CatchAllData" ma:web="4f8fe170-ddcc-4c50-b2f4-e60e4c3edd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80526d-fd28-4025-9933-5ee2b772bb1f">
      <Terms xmlns="http://schemas.microsoft.com/office/infopath/2007/PartnerControls"/>
    </lcf76f155ced4ddcb4097134ff3c332f>
    <TaxCatchAll xmlns="4f8fe170-ddcc-4c50-b2f4-e60e4c3edd9e" xsi:nil="true"/>
  </documentManagement>
</p:properties>
</file>

<file path=customXml/itemProps1.xml><?xml version="1.0" encoding="utf-8"?>
<ds:datastoreItem xmlns:ds="http://schemas.openxmlformats.org/officeDocument/2006/customXml" ds:itemID="{616BCF3E-372F-49F6-A957-1C0D43E162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80526d-fd28-4025-9933-5ee2b772bb1f"/>
    <ds:schemaRef ds:uri="4f8fe170-ddcc-4c50-b2f4-e60e4c3edd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64A5A1B-00EA-49FD-891C-D3F0D9EEE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229D59-A5F7-4272-B0D3-2A4DA0D4EDD5}">
  <ds:schemaRefs>
    <ds:schemaRef ds:uri="http://schemas.microsoft.com/office/2006/metadata/properties"/>
    <ds:schemaRef ds:uri="http://schemas.microsoft.com/office/infopath/2007/PartnerControls"/>
    <ds:schemaRef ds:uri="8080526d-fd28-4025-9933-5ee2b772bb1f"/>
    <ds:schemaRef ds:uri="4f8fe170-ddcc-4c50-b2f4-e60e4c3edd9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138</Words>
  <Application>Microsoft Macintosh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The America’s and Drake’s Circumnavigation, 1577-1580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Elizabethan England, 1558-1603</dc:title>
  <dc:creator>Laurie, Mr A</dc:creator>
  <cp:lastModifiedBy>UK Architectural  Heritage LTD</cp:lastModifiedBy>
  <cp:revision>4</cp:revision>
  <dcterms:created xsi:type="dcterms:W3CDTF">2022-03-28T06:41:41Z</dcterms:created>
  <dcterms:modified xsi:type="dcterms:W3CDTF">2023-06-02T10:16:19Z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0x010100A042C9B5D19A7143A221E70B2F830765</vt:lpwstr>
  </property>
  <property fmtid="{D5CDD505-2E9C-101B-9397-08002B2CF9AE}" pid="3" name="MediaServiceImageTags">
    <vt:lpwstr/>
  </property>
</Properties>
</file>