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1C959-E29F-4090-8BB5-8AD1E5E06FE4}" v="1766" dt="2023-04-08T13:41:28.719"/>
    <p1510:client id="{6BB9D071-377C-44EB-80E1-8E5A81E0E3B1}" v="871" dt="2023-04-08T16:26:06.403"/>
    <p1510:client id="{C56F16CF-E75E-4767-B91C-1A4EFE6D8BBC}" v="446" dt="2023-04-08T12:54:01.5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05" d="100"/>
          <a:sy n="105" d="100"/>
        </p:scale>
        <p:origin x="6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e, Mr A" userId="23e38b8c-bfae-4fc4-b43c-956b73ee1441" providerId="ADAL" clId="{8F9BF2BE-55EB-4921-9C2B-0141861F87D8}"/>
    <pc:docChg chg="modSld">
      <pc:chgData name="Laurie, Mr A" userId="23e38b8c-bfae-4fc4-b43c-956b73ee1441" providerId="ADAL" clId="{8F9BF2BE-55EB-4921-9C2B-0141861F87D8}" dt="2022-03-28T09:06:08.459" v="113" actId="404"/>
      <pc:docMkLst>
        <pc:docMk/>
      </pc:docMkLst>
      <pc:sldChg chg="modSp modAnim">
        <pc:chgData name="Laurie, Mr A" userId="23e38b8c-bfae-4fc4-b43c-956b73ee1441" providerId="ADAL" clId="{8F9BF2BE-55EB-4921-9C2B-0141861F87D8}" dt="2022-03-28T09:06:08.459" v="113" actId="404"/>
        <pc:sldMkLst>
          <pc:docMk/>
          <pc:sldMk cId="1054644359" sldId="260"/>
        </pc:sldMkLst>
        <pc:spChg chg="mod">
          <ac:chgData name="Laurie, Mr A" userId="23e38b8c-bfae-4fc4-b43c-956b73ee1441" providerId="ADAL" clId="{8F9BF2BE-55EB-4921-9C2B-0141861F87D8}" dt="2022-03-28T09:06:08.459" v="113" actId="404"/>
          <ac:spMkLst>
            <pc:docMk/>
            <pc:sldMk cId="1054644359" sldId="260"/>
            <ac:spMk id="3" creationId="{4B348FA7-31F5-4D1B-BC4A-B097420C0FF9}"/>
          </ac:spMkLst>
        </pc:spChg>
      </pc:sldChg>
    </pc:docChg>
  </pc:docChgLst>
  <pc:docChgLst>
    <pc:chgData name="Malloy, Mr M" userId="eea7ee58-9364-43d9-9088-7d0d3c304986" providerId="ADAL" clId="{A03C1EFE-4DF3-4B47-A19A-0790D5D1D225}"/>
    <pc:docChg chg="custSel modSld">
      <pc:chgData name="Malloy, Mr M" userId="eea7ee58-9364-43d9-9088-7d0d3c304986" providerId="ADAL" clId="{A03C1EFE-4DF3-4B47-A19A-0790D5D1D225}" dt="2022-03-30T10:48:13.276" v="11"/>
      <pc:docMkLst>
        <pc:docMk/>
      </pc:docMkLst>
      <pc:sldChg chg="addSp delSp modSp mod">
        <pc:chgData name="Malloy, Mr M" userId="eea7ee58-9364-43d9-9088-7d0d3c304986" providerId="ADAL" clId="{A03C1EFE-4DF3-4B47-A19A-0790D5D1D225}" dt="2022-03-30T10:48:13.276" v="11"/>
        <pc:sldMkLst>
          <pc:docMk/>
          <pc:sldMk cId="254093592" sldId="257"/>
        </pc:sldMkLst>
        <pc:spChg chg="add del mod replST">
          <ac:chgData name="Malloy, Mr M" userId="eea7ee58-9364-43d9-9088-7d0d3c304986" providerId="ADAL" clId="{A03C1EFE-4DF3-4B47-A19A-0790D5D1D225}" dt="2022-03-30T10:47:50.191" v="6"/>
          <ac:spMkLst>
            <pc:docMk/>
            <pc:sldMk cId="254093592" sldId="257"/>
            <ac:spMk id="6" creationId="{4F0699C6-B502-443F-8CF0-EF4A44EBE649}"/>
          </ac:spMkLst>
        </pc:spChg>
        <pc:spChg chg="add mod replST">
          <ac:chgData name="Malloy, Mr M" userId="eea7ee58-9364-43d9-9088-7d0d3c304986" providerId="ADAL" clId="{A03C1EFE-4DF3-4B47-A19A-0790D5D1D225}" dt="2022-03-30T10:48:13.276" v="11"/>
          <ac:spMkLst>
            <pc:docMk/>
            <pc:sldMk cId="254093592" sldId="257"/>
            <ac:spMk id="7" creationId="{CD56DB41-79A3-41F0-BC3D-F6C97F10113B}"/>
          </ac:spMkLst>
        </pc:spChg>
      </pc:sldChg>
    </pc:docChg>
  </pc:docChgLst>
  <pc:docChgLst>
    <pc:chgData name="Laurie, Mr A" userId="23e38b8c-bfae-4fc4-b43c-956b73ee1441" providerId="ADAL" clId="{C56F16CF-E75E-4767-B91C-1A4EFE6D8BBC}"/>
    <pc:docChg chg="custSel modSld">
      <pc:chgData name="Laurie, Mr A" userId="23e38b8c-bfae-4fc4-b43c-956b73ee1441" providerId="ADAL" clId="{C56F16CF-E75E-4767-B91C-1A4EFE6D8BBC}" dt="2023-04-08T12:54:01.596" v="703"/>
      <pc:docMkLst>
        <pc:docMk/>
      </pc:docMkLst>
      <pc:sldChg chg="modSp mod">
        <pc:chgData name="Laurie, Mr A" userId="23e38b8c-bfae-4fc4-b43c-956b73ee1441" providerId="ADAL" clId="{C56F16CF-E75E-4767-B91C-1A4EFE6D8BBC}" dt="2023-04-08T12:50:30.502" v="244" actId="20577"/>
        <pc:sldMkLst>
          <pc:docMk/>
          <pc:sldMk cId="3018217228" sldId="256"/>
        </pc:sldMkLst>
        <pc:spChg chg="mod">
          <ac:chgData name="Laurie, Mr A" userId="23e38b8c-bfae-4fc4-b43c-956b73ee1441" providerId="ADAL" clId="{C56F16CF-E75E-4767-B91C-1A4EFE6D8BBC}" dt="2023-04-08T12:49:31.711" v="6" actId="14100"/>
          <ac:spMkLst>
            <pc:docMk/>
            <pc:sldMk cId="3018217228" sldId="256"/>
            <ac:spMk id="2" creationId="{10410CE0-B1C9-4898-A91C-A0277A98B026}"/>
          </ac:spMkLst>
        </pc:spChg>
        <pc:spChg chg="mod">
          <ac:chgData name="Laurie, Mr A" userId="23e38b8c-bfae-4fc4-b43c-956b73ee1441" providerId="ADAL" clId="{C56F16CF-E75E-4767-B91C-1A4EFE6D8BBC}" dt="2023-04-08T12:50:08.258" v="156" actId="207"/>
          <ac:spMkLst>
            <pc:docMk/>
            <pc:sldMk cId="3018217228" sldId="256"/>
            <ac:spMk id="3" creationId="{1CFC1186-B454-4BFD-98AD-67AC4E25523B}"/>
          </ac:spMkLst>
        </pc:spChg>
        <pc:spChg chg="mod">
          <ac:chgData name="Laurie, Mr A" userId="23e38b8c-bfae-4fc4-b43c-956b73ee1441" providerId="ADAL" clId="{C56F16CF-E75E-4767-B91C-1A4EFE6D8BBC}" dt="2023-04-08T12:50:30.502" v="244" actId="20577"/>
          <ac:spMkLst>
            <pc:docMk/>
            <pc:sldMk cId="3018217228" sldId="256"/>
            <ac:spMk id="4" creationId="{7EBE93B9-235C-4A76-99E1-287BE5813CE1}"/>
          </ac:spMkLst>
        </pc:spChg>
      </pc:sldChg>
      <pc:sldChg chg="modSp mod modAnim">
        <pc:chgData name="Laurie, Mr A" userId="23e38b8c-bfae-4fc4-b43c-956b73ee1441" providerId="ADAL" clId="{C56F16CF-E75E-4767-B91C-1A4EFE6D8BBC}" dt="2023-04-08T12:52:02.338" v="426" actId="27636"/>
        <pc:sldMkLst>
          <pc:docMk/>
          <pc:sldMk cId="254093592" sldId="257"/>
        </pc:sldMkLst>
        <pc:spChg chg="mod">
          <ac:chgData name="Laurie, Mr A" userId="23e38b8c-bfae-4fc4-b43c-956b73ee1441" providerId="ADAL" clId="{C56F16CF-E75E-4767-B91C-1A4EFE6D8BBC}" dt="2023-04-08T12:51:48.315" v="423" actId="207"/>
          <ac:spMkLst>
            <pc:docMk/>
            <pc:sldMk cId="254093592" sldId="257"/>
            <ac:spMk id="2" creationId="{A8D32A0F-EF9D-4EEA-AD01-7CBF10C5A791}"/>
          </ac:spMkLst>
        </pc:spChg>
        <pc:spChg chg="mod">
          <ac:chgData name="Laurie, Mr A" userId="23e38b8c-bfae-4fc4-b43c-956b73ee1441" providerId="ADAL" clId="{C56F16CF-E75E-4767-B91C-1A4EFE6D8BBC}" dt="2023-04-08T12:51:43.926" v="422" actId="27636"/>
          <ac:spMkLst>
            <pc:docMk/>
            <pc:sldMk cId="254093592" sldId="257"/>
            <ac:spMk id="3" creationId="{4B348FA7-31F5-4D1B-BC4A-B097420C0FF9}"/>
          </ac:spMkLst>
        </pc:spChg>
        <pc:spChg chg="mod">
          <ac:chgData name="Laurie, Mr A" userId="23e38b8c-bfae-4fc4-b43c-956b73ee1441" providerId="ADAL" clId="{C56F16CF-E75E-4767-B91C-1A4EFE6D8BBC}" dt="2023-04-08T12:52:02.338" v="426" actId="27636"/>
          <ac:spMkLst>
            <pc:docMk/>
            <pc:sldMk cId="254093592" sldId="257"/>
            <ac:spMk id="4" creationId="{FC70C596-AAEB-4B07-BB41-821CF4DFFC7B}"/>
          </ac:spMkLst>
        </pc:spChg>
      </pc:sldChg>
      <pc:sldChg chg="addSp delSp modSp mod modAnim">
        <pc:chgData name="Laurie, Mr A" userId="23e38b8c-bfae-4fc4-b43c-956b73ee1441" providerId="ADAL" clId="{C56F16CF-E75E-4767-B91C-1A4EFE6D8BBC}" dt="2023-04-08T12:53:51.778" v="699"/>
        <pc:sldMkLst>
          <pc:docMk/>
          <pc:sldMk cId="1297171454" sldId="258"/>
        </pc:sldMkLst>
        <pc:spChg chg="mod">
          <ac:chgData name="Laurie, Mr A" userId="23e38b8c-bfae-4fc4-b43c-956b73ee1441" providerId="ADAL" clId="{C56F16CF-E75E-4767-B91C-1A4EFE6D8BBC}" dt="2023-04-08T12:52:56.419" v="505" actId="207"/>
          <ac:spMkLst>
            <pc:docMk/>
            <pc:sldMk cId="1297171454" sldId="258"/>
            <ac:spMk id="2" creationId="{A8D32A0F-EF9D-4EEA-AD01-7CBF10C5A791}"/>
          </ac:spMkLst>
        </pc:spChg>
        <pc:spChg chg="mod">
          <ac:chgData name="Laurie, Mr A" userId="23e38b8c-bfae-4fc4-b43c-956b73ee1441" providerId="ADAL" clId="{C56F16CF-E75E-4767-B91C-1A4EFE6D8BBC}" dt="2023-04-08T12:52:52.403" v="504" actId="207"/>
          <ac:spMkLst>
            <pc:docMk/>
            <pc:sldMk cId="1297171454" sldId="258"/>
            <ac:spMk id="3" creationId="{4B348FA7-31F5-4D1B-BC4A-B097420C0FF9}"/>
          </ac:spMkLst>
        </pc:spChg>
        <pc:spChg chg="del">
          <ac:chgData name="Laurie, Mr A" userId="23e38b8c-bfae-4fc4-b43c-956b73ee1441" providerId="ADAL" clId="{C56F16CF-E75E-4767-B91C-1A4EFE6D8BBC}" dt="2023-04-08T12:53:51.567" v="698" actId="478"/>
          <ac:spMkLst>
            <pc:docMk/>
            <pc:sldMk cId="1297171454" sldId="258"/>
            <ac:spMk id="4" creationId="{FC70C596-AAEB-4B07-BB41-821CF4DFFC7B}"/>
          </ac:spMkLst>
        </pc:spChg>
        <pc:spChg chg="add mod">
          <ac:chgData name="Laurie, Mr A" userId="23e38b8c-bfae-4fc4-b43c-956b73ee1441" providerId="ADAL" clId="{C56F16CF-E75E-4767-B91C-1A4EFE6D8BBC}" dt="2023-04-08T12:53:51.778" v="699"/>
          <ac:spMkLst>
            <pc:docMk/>
            <pc:sldMk cId="1297171454" sldId="258"/>
            <ac:spMk id="6" creationId="{22D87A99-3DC5-590B-6097-190BEB9B2255}"/>
          </ac:spMkLst>
        </pc:spChg>
      </pc:sldChg>
      <pc:sldChg chg="addSp delSp modSp mod modAnim">
        <pc:chgData name="Laurie, Mr A" userId="23e38b8c-bfae-4fc4-b43c-956b73ee1441" providerId="ADAL" clId="{C56F16CF-E75E-4767-B91C-1A4EFE6D8BBC}" dt="2023-04-08T12:53:55.913" v="701"/>
        <pc:sldMkLst>
          <pc:docMk/>
          <pc:sldMk cId="2889735397" sldId="259"/>
        </pc:sldMkLst>
        <pc:spChg chg="mod">
          <ac:chgData name="Laurie, Mr A" userId="23e38b8c-bfae-4fc4-b43c-956b73ee1441" providerId="ADAL" clId="{C56F16CF-E75E-4767-B91C-1A4EFE6D8BBC}" dt="2023-04-08T12:53:29.174" v="670" actId="20577"/>
          <ac:spMkLst>
            <pc:docMk/>
            <pc:sldMk cId="2889735397" sldId="259"/>
            <ac:spMk id="3" creationId="{4B348FA7-31F5-4D1B-BC4A-B097420C0FF9}"/>
          </ac:spMkLst>
        </pc:spChg>
        <pc:spChg chg="del">
          <ac:chgData name="Laurie, Mr A" userId="23e38b8c-bfae-4fc4-b43c-956b73ee1441" providerId="ADAL" clId="{C56F16CF-E75E-4767-B91C-1A4EFE6D8BBC}" dt="2023-04-08T12:53:55.692" v="700" actId="478"/>
          <ac:spMkLst>
            <pc:docMk/>
            <pc:sldMk cId="2889735397" sldId="259"/>
            <ac:spMk id="4" creationId="{FC70C596-AAEB-4B07-BB41-821CF4DFFC7B}"/>
          </ac:spMkLst>
        </pc:spChg>
        <pc:spChg chg="add mod">
          <ac:chgData name="Laurie, Mr A" userId="23e38b8c-bfae-4fc4-b43c-956b73ee1441" providerId="ADAL" clId="{C56F16CF-E75E-4767-B91C-1A4EFE6D8BBC}" dt="2023-04-08T12:53:55.913" v="701"/>
          <ac:spMkLst>
            <pc:docMk/>
            <pc:sldMk cId="2889735397" sldId="259"/>
            <ac:spMk id="6" creationId="{1E43FC7D-41C1-D437-A4EB-F9822F33287D}"/>
          </ac:spMkLst>
        </pc:spChg>
      </pc:sldChg>
      <pc:sldChg chg="addSp delSp modSp mod">
        <pc:chgData name="Laurie, Mr A" userId="23e38b8c-bfae-4fc4-b43c-956b73ee1441" providerId="ADAL" clId="{C56F16CF-E75E-4767-B91C-1A4EFE6D8BBC}" dt="2023-04-08T12:54:01.596" v="703"/>
        <pc:sldMkLst>
          <pc:docMk/>
          <pc:sldMk cId="1054644359" sldId="260"/>
        </pc:sldMkLst>
        <pc:spChg chg="mod">
          <ac:chgData name="Laurie, Mr A" userId="23e38b8c-bfae-4fc4-b43c-956b73ee1441" providerId="ADAL" clId="{C56F16CF-E75E-4767-B91C-1A4EFE6D8BBC}" dt="2023-04-08T12:53:45.363" v="697" actId="20577"/>
          <ac:spMkLst>
            <pc:docMk/>
            <pc:sldMk cId="1054644359" sldId="260"/>
            <ac:spMk id="3" creationId="{4B348FA7-31F5-4D1B-BC4A-B097420C0FF9}"/>
          </ac:spMkLst>
        </pc:spChg>
        <pc:spChg chg="del">
          <ac:chgData name="Laurie, Mr A" userId="23e38b8c-bfae-4fc4-b43c-956b73ee1441" providerId="ADAL" clId="{C56F16CF-E75E-4767-B91C-1A4EFE6D8BBC}" dt="2023-04-08T12:54:01.343" v="702" actId="478"/>
          <ac:spMkLst>
            <pc:docMk/>
            <pc:sldMk cId="1054644359" sldId="260"/>
            <ac:spMk id="4" creationId="{FC70C596-AAEB-4B07-BB41-821CF4DFFC7B}"/>
          </ac:spMkLst>
        </pc:spChg>
        <pc:spChg chg="add mod">
          <ac:chgData name="Laurie, Mr A" userId="23e38b8c-bfae-4fc4-b43c-956b73ee1441" providerId="ADAL" clId="{C56F16CF-E75E-4767-B91C-1A4EFE6D8BBC}" dt="2023-04-08T12:54:01.596" v="703"/>
          <ac:spMkLst>
            <pc:docMk/>
            <pc:sldMk cId="1054644359" sldId="260"/>
            <ac:spMk id="6" creationId="{31F60762-866F-B999-1072-07DD11D85342}"/>
          </ac:spMkLst>
        </pc:spChg>
      </pc:sldChg>
    </pc:docChg>
  </pc:docChgLst>
  <pc:docChgLst>
    <pc:chgData name="Laurie, Mr A" userId="23e38b8c-bfae-4fc4-b43c-956b73ee1441" providerId="ADAL" clId="{1911C959-E29F-4090-8BB5-8AD1E5E06FE4}"/>
    <pc:docChg chg="custSel delSld modSld">
      <pc:chgData name="Laurie, Mr A" userId="23e38b8c-bfae-4fc4-b43c-956b73ee1441" providerId="ADAL" clId="{1911C959-E29F-4090-8BB5-8AD1E5E06FE4}" dt="2023-04-08T13:41:32.034" v="2305" actId="47"/>
      <pc:docMkLst>
        <pc:docMk/>
      </pc:docMkLst>
      <pc:sldChg chg="addSp delSp modSp mod">
        <pc:chgData name="Laurie, Mr A" userId="23e38b8c-bfae-4fc4-b43c-956b73ee1441" providerId="ADAL" clId="{1911C959-E29F-4090-8BB5-8AD1E5E06FE4}" dt="2023-04-08T13:21:27.948" v="511" actId="20577"/>
        <pc:sldMkLst>
          <pc:docMk/>
          <pc:sldMk cId="3018217228" sldId="256"/>
        </pc:sldMkLst>
        <pc:spChg chg="mod">
          <ac:chgData name="Laurie, Mr A" userId="23e38b8c-bfae-4fc4-b43c-956b73ee1441" providerId="ADAL" clId="{1911C959-E29F-4090-8BB5-8AD1E5E06FE4}" dt="2023-04-08T13:21:27.948" v="511" actId="20577"/>
          <ac:spMkLst>
            <pc:docMk/>
            <pc:sldMk cId="3018217228" sldId="256"/>
            <ac:spMk id="3" creationId="{1CFC1186-B454-4BFD-98AD-67AC4E25523B}"/>
          </ac:spMkLst>
        </pc:spChg>
        <pc:spChg chg="mod">
          <ac:chgData name="Laurie, Mr A" userId="23e38b8c-bfae-4fc4-b43c-956b73ee1441" providerId="ADAL" clId="{1911C959-E29F-4090-8BB5-8AD1E5E06FE4}" dt="2023-04-08T13:19:01.887" v="362" actId="20577"/>
          <ac:spMkLst>
            <pc:docMk/>
            <pc:sldMk cId="3018217228" sldId="256"/>
            <ac:spMk id="4" creationId="{7EBE93B9-235C-4A76-99E1-287BE5813CE1}"/>
          </ac:spMkLst>
        </pc:spChg>
        <pc:picChg chg="del">
          <ac:chgData name="Laurie, Mr A" userId="23e38b8c-bfae-4fc4-b43c-956b73ee1441" providerId="ADAL" clId="{1911C959-E29F-4090-8BB5-8AD1E5E06FE4}" dt="2023-04-08T13:19:03.661" v="363" actId="478"/>
          <ac:picMkLst>
            <pc:docMk/>
            <pc:sldMk cId="3018217228" sldId="256"/>
            <ac:picMk id="5" creationId="{941EB5CF-CF75-4197-AD8F-A6DA8FC7C24E}"/>
          </ac:picMkLst>
        </pc:picChg>
        <pc:picChg chg="add mod">
          <ac:chgData name="Laurie, Mr A" userId="23e38b8c-bfae-4fc4-b43c-956b73ee1441" providerId="ADAL" clId="{1911C959-E29F-4090-8BB5-8AD1E5E06FE4}" dt="2023-04-08T13:19:54.770" v="366" actId="14100"/>
          <ac:picMkLst>
            <pc:docMk/>
            <pc:sldMk cId="3018217228" sldId="256"/>
            <ac:picMk id="6" creationId="{402B1F68-9266-E443-DD4A-8D770E32B0B2}"/>
          </ac:picMkLst>
        </pc:picChg>
      </pc:sldChg>
      <pc:sldChg chg="delSp modSp mod modAnim">
        <pc:chgData name="Laurie, Mr A" userId="23e38b8c-bfae-4fc4-b43c-956b73ee1441" providerId="ADAL" clId="{1911C959-E29F-4090-8BB5-8AD1E5E06FE4}" dt="2023-04-08T13:39:57.419" v="1961" actId="5793"/>
        <pc:sldMkLst>
          <pc:docMk/>
          <pc:sldMk cId="254093592" sldId="257"/>
        </pc:sldMkLst>
        <pc:spChg chg="mod">
          <ac:chgData name="Laurie, Mr A" userId="23e38b8c-bfae-4fc4-b43c-956b73ee1441" providerId="ADAL" clId="{1911C959-E29F-4090-8BB5-8AD1E5E06FE4}" dt="2023-04-08T13:27:56.331" v="1291" actId="27636"/>
          <ac:spMkLst>
            <pc:docMk/>
            <pc:sldMk cId="254093592" sldId="257"/>
            <ac:spMk id="3" creationId="{4B348FA7-31F5-4D1B-BC4A-B097420C0FF9}"/>
          </ac:spMkLst>
        </pc:spChg>
        <pc:spChg chg="mod">
          <ac:chgData name="Laurie, Mr A" userId="23e38b8c-bfae-4fc4-b43c-956b73ee1441" providerId="ADAL" clId="{1911C959-E29F-4090-8BB5-8AD1E5E06FE4}" dt="2023-04-08T13:39:57.419" v="1961" actId="5793"/>
          <ac:spMkLst>
            <pc:docMk/>
            <pc:sldMk cId="254093592" sldId="257"/>
            <ac:spMk id="4" creationId="{FC70C596-AAEB-4B07-BB41-821CF4DFFC7B}"/>
          </ac:spMkLst>
        </pc:spChg>
        <pc:picChg chg="del mod">
          <ac:chgData name="Laurie, Mr A" userId="23e38b8c-bfae-4fc4-b43c-956b73ee1441" providerId="ADAL" clId="{1911C959-E29F-4090-8BB5-8AD1E5E06FE4}" dt="2023-04-08T13:38:03.618" v="1958" actId="478"/>
          <ac:picMkLst>
            <pc:docMk/>
            <pc:sldMk cId="254093592" sldId="257"/>
            <ac:picMk id="5" creationId="{E27EA517-4447-441C-AFFA-F2C3E73138A7}"/>
          </ac:picMkLst>
        </pc:picChg>
      </pc:sldChg>
      <pc:sldChg chg="delSp modSp mod modAnim">
        <pc:chgData name="Laurie, Mr A" userId="23e38b8c-bfae-4fc4-b43c-956b73ee1441" providerId="ADAL" clId="{1911C959-E29F-4090-8BB5-8AD1E5E06FE4}" dt="2023-04-08T13:40:01.108" v="1962"/>
        <pc:sldMkLst>
          <pc:docMk/>
          <pc:sldMk cId="1297171454" sldId="258"/>
        </pc:sldMkLst>
        <pc:spChg chg="mod">
          <ac:chgData name="Laurie, Mr A" userId="23e38b8c-bfae-4fc4-b43c-956b73ee1441" providerId="ADAL" clId="{1911C959-E29F-4090-8BB5-8AD1E5E06FE4}" dt="2023-04-08T13:28:12.228" v="1318" actId="20577"/>
          <ac:spMkLst>
            <pc:docMk/>
            <pc:sldMk cId="1297171454" sldId="258"/>
            <ac:spMk id="2" creationId="{A8D32A0F-EF9D-4EEA-AD01-7CBF10C5A791}"/>
          </ac:spMkLst>
        </pc:spChg>
        <pc:spChg chg="mod">
          <ac:chgData name="Laurie, Mr A" userId="23e38b8c-bfae-4fc4-b43c-956b73ee1441" providerId="ADAL" clId="{1911C959-E29F-4090-8BB5-8AD1E5E06FE4}" dt="2023-04-08T13:38:10.357" v="1959" actId="207"/>
          <ac:spMkLst>
            <pc:docMk/>
            <pc:sldMk cId="1297171454" sldId="258"/>
            <ac:spMk id="3" creationId="{4B348FA7-31F5-4D1B-BC4A-B097420C0FF9}"/>
          </ac:spMkLst>
        </pc:spChg>
        <pc:spChg chg="mod">
          <ac:chgData name="Laurie, Mr A" userId="23e38b8c-bfae-4fc4-b43c-956b73ee1441" providerId="ADAL" clId="{1911C959-E29F-4090-8BB5-8AD1E5E06FE4}" dt="2023-04-08T13:40:01.108" v="1962"/>
          <ac:spMkLst>
            <pc:docMk/>
            <pc:sldMk cId="1297171454" sldId="258"/>
            <ac:spMk id="6" creationId="{22D87A99-3DC5-590B-6097-190BEB9B2255}"/>
          </ac:spMkLst>
        </pc:spChg>
        <pc:picChg chg="del">
          <ac:chgData name="Laurie, Mr A" userId="23e38b8c-bfae-4fc4-b43c-956b73ee1441" providerId="ADAL" clId="{1911C959-E29F-4090-8BB5-8AD1E5E06FE4}" dt="2023-04-08T13:38:01.444" v="1956" actId="478"/>
          <ac:picMkLst>
            <pc:docMk/>
            <pc:sldMk cId="1297171454" sldId="258"/>
            <ac:picMk id="5" creationId="{D56C7697-266A-436D-B0B1-836D4D9A0F34}"/>
          </ac:picMkLst>
        </pc:picChg>
      </pc:sldChg>
      <pc:sldChg chg="delSp modSp mod modAnim">
        <pc:chgData name="Laurie, Mr A" userId="23e38b8c-bfae-4fc4-b43c-956b73ee1441" providerId="ADAL" clId="{1911C959-E29F-4090-8BB5-8AD1E5E06FE4}" dt="2023-04-08T13:41:28.716" v="2304" actId="207"/>
        <pc:sldMkLst>
          <pc:docMk/>
          <pc:sldMk cId="2889735397" sldId="259"/>
        </pc:sldMkLst>
        <pc:spChg chg="mod">
          <ac:chgData name="Laurie, Mr A" userId="23e38b8c-bfae-4fc4-b43c-956b73ee1441" providerId="ADAL" clId="{1911C959-E29F-4090-8BB5-8AD1E5E06FE4}" dt="2023-04-08T13:41:28.716" v="2304" actId="207"/>
          <ac:spMkLst>
            <pc:docMk/>
            <pc:sldMk cId="2889735397" sldId="259"/>
            <ac:spMk id="3" creationId="{4B348FA7-31F5-4D1B-BC4A-B097420C0FF9}"/>
          </ac:spMkLst>
        </pc:spChg>
        <pc:spChg chg="mod">
          <ac:chgData name="Laurie, Mr A" userId="23e38b8c-bfae-4fc4-b43c-956b73ee1441" providerId="ADAL" clId="{1911C959-E29F-4090-8BB5-8AD1E5E06FE4}" dt="2023-04-08T13:40:07.662" v="1964" actId="5793"/>
          <ac:spMkLst>
            <pc:docMk/>
            <pc:sldMk cId="2889735397" sldId="259"/>
            <ac:spMk id="6" creationId="{1E43FC7D-41C1-D437-A4EB-F9822F33287D}"/>
          </ac:spMkLst>
        </pc:spChg>
        <pc:picChg chg="del">
          <ac:chgData name="Laurie, Mr A" userId="23e38b8c-bfae-4fc4-b43c-956b73ee1441" providerId="ADAL" clId="{1911C959-E29F-4090-8BB5-8AD1E5E06FE4}" dt="2023-04-08T13:40:09.669" v="1965" actId="478"/>
          <ac:picMkLst>
            <pc:docMk/>
            <pc:sldMk cId="2889735397" sldId="259"/>
            <ac:picMk id="5" creationId="{81A817EA-B563-4B56-A1E8-44F3BE3B43CF}"/>
          </ac:picMkLst>
        </pc:picChg>
      </pc:sldChg>
      <pc:sldChg chg="del">
        <pc:chgData name="Laurie, Mr A" userId="23e38b8c-bfae-4fc4-b43c-956b73ee1441" providerId="ADAL" clId="{1911C959-E29F-4090-8BB5-8AD1E5E06FE4}" dt="2023-04-08T13:41:32.034" v="2305" actId="47"/>
        <pc:sldMkLst>
          <pc:docMk/>
          <pc:sldMk cId="1054644359" sldId="260"/>
        </pc:sldMkLst>
      </pc:sldChg>
    </pc:docChg>
  </pc:docChgLst>
  <pc:docChgLst>
    <pc:chgData name="Laurie, Mr A" userId="23e38b8c-bfae-4fc4-b43c-956b73ee1441" providerId="ADAL" clId="{6BB9D071-377C-44EB-80E1-8E5A81E0E3B1}"/>
    <pc:docChg chg="undo custSel modSld">
      <pc:chgData name="Laurie, Mr A" userId="23e38b8c-bfae-4fc4-b43c-956b73ee1441" providerId="ADAL" clId="{6BB9D071-377C-44EB-80E1-8E5A81E0E3B1}" dt="2023-04-08T16:26:06.403" v="1122" actId="403"/>
      <pc:docMkLst>
        <pc:docMk/>
      </pc:docMkLst>
      <pc:sldChg chg="addSp modSp mod">
        <pc:chgData name="Laurie, Mr A" userId="23e38b8c-bfae-4fc4-b43c-956b73ee1441" providerId="ADAL" clId="{6BB9D071-377C-44EB-80E1-8E5A81E0E3B1}" dt="2023-04-08T15:47:46.129" v="196" actId="207"/>
        <pc:sldMkLst>
          <pc:docMk/>
          <pc:sldMk cId="3018217228" sldId="256"/>
        </pc:sldMkLst>
        <pc:spChg chg="mod">
          <ac:chgData name="Laurie, Mr A" userId="23e38b8c-bfae-4fc4-b43c-956b73ee1441" providerId="ADAL" clId="{6BB9D071-377C-44EB-80E1-8E5A81E0E3B1}" dt="2023-04-08T15:46:46.802" v="15" actId="207"/>
          <ac:spMkLst>
            <pc:docMk/>
            <pc:sldMk cId="3018217228" sldId="256"/>
            <ac:spMk id="3" creationId="{1CFC1186-B454-4BFD-98AD-67AC4E25523B}"/>
          </ac:spMkLst>
        </pc:spChg>
        <pc:spChg chg="mod">
          <ac:chgData name="Laurie, Mr A" userId="23e38b8c-bfae-4fc4-b43c-956b73ee1441" providerId="ADAL" clId="{6BB9D071-377C-44EB-80E1-8E5A81E0E3B1}" dt="2023-04-08T15:47:13.855" v="93" actId="14100"/>
          <ac:spMkLst>
            <pc:docMk/>
            <pc:sldMk cId="3018217228" sldId="256"/>
            <ac:spMk id="4" creationId="{7EBE93B9-235C-4A76-99E1-287BE5813CE1}"/>
          </ac:spMkLst>
        </pc:spChg>
        <pc:spChg chg="add mod">
          <ac:chgData name="Laurie, Mr A" userId="23e38b8c-bfae-4fc4-b43c-956b73ee1441" providerId="ADAL" clId="{6BB9D071-377C-44EB-80E1-8E5A81E0E3B1}" dt="2023-04-08T15:47:46.129" v="196" actId="207"/>
          <ac:spMkLst>
            <pc:docMk/>
            <pc:sldMk cId="3018217228" sldId="256"/>
            <ac:spMk id="5" creationId="{35EF784A-E22C-C219-64A1-4E5F7DABF36A}"/>
          </ac:spMkLst>
        </pc:spChg>
      </pc:sldChg>
      <pc:sldChg chg="addSp modSp mod modAnim">
        <pc:chgData name="Laurie, Mr A" userId="23e38b8c-bfae-4fc4-b43c-956b73ee1441" providerId="ADAL" clId="{6BB9D071-377C-44EB-80E1-8E5A81E0E3B1}" dt="2023-04-08T15:52:12.547" v="517" actId="1076"/>
        <pc:sldMkLst>
          <pc:docMk/>
          <pc:sldMk cId="254093592" sldId="257"/>
        </pc:sldMkLst>
        <pc:spChg chg="mod">
          <ac:chgData name="Laurie, Mr A" userId="23e38b8c-bfae-4fc4-b43c-956b73ee1441" providerId="ADAL" clId="{6BB9D071-377C-44EB-80E1-8E5A81E0E3B1}" dt="2023-04-08T15:47:57.501" v="205" actId="14100"/>
          <ac:spMkLst>
            <pc:docMk/>
            <pc:sldMk cId="254093592" sldId="257"/>
            <ac:spMk id="2" creationId="{A8D32A0F-EF9D-4EEA-AD01-7CBF10C5A791}"/>
          </ac:spMkLst>
        </pc:spChg>
        <pc:spChg chg="mod">
          <ac:chgData name="Laurie, Mr A" userId="23e38b8c-bfae-4fc4-b43c-956b73ee1441" providerId="ADAL" clId="{6BB9D071-377C-44EB-80E1-8E5A81E0E3B1}" dt="2023-04-08T15:50:35.327" v="226" actId="27636"/>
          <ac:spMkLst>
            <pc:docMk/>
            <pc:sldMk cId="254093592" sldId="257"/>
            <ac:spMk id="3" creationId="{4B348FA7-31F5-4D1B-BC4A-B097420C0FF9}"/>
          </ac:spMkLst>
        </pc:spChg>
        <pc:spChg chg="add mod">
          <ac:chgData name="Laurie, Mr A" userId="23e38b8c-bfae-4fc4-b43c-956b73ee1441" providerId="ADAL" clId="{6BB9D071-377C-44EB-80E1-8E5A81E0E3B1}" dt="2023-04-08T15:51:44.029" v="514" actId="207"/>
          <ac:spMkLst>
            <pc:docMk/>
            <pc:sldMk cId="254093592" sldId="257"/>
            <ac:spMk id="4" creationId="{427E8662-7125-B711-FD75-C314B74799C0}"/>
          </ac:spMkLst>
        </pc:spChg>
        <pc:spChg chg="mod">
          <ac:chgData name="Laurie, Mr A" userId="23e38b8c-bfae-4fc4-b43c-956b73ee1441" providerId="ADAL" clId="{6BB9D071-377C-44EB-80E1-8E5A81E0E3B1}" dt="2023-04-08T15:48:03.059" v="206"/>
          <ac:spMkLst>
            <pc:docMk/>
            <pc:sldMk cId="254093592" sldId="257"/>
            <ac:spMk id="6" creationId="{0EEFB3DF-A759-B7CE-6E52-FB934ABDEB13}"/>
          </ac:spMkLst>
        </pc:spChg>
        <pc:picChg chg="add mod">
          <ac:chgData name="Laurie, Mr A" userId="23e38b8c-bfae-4fc4-b43c-956b73ee1441" providerId="ADAL" clId="{6BB9D071-377C-44EB-80E1-8E5A81E0E3B1}" dt="2023-04-08T15:52:12.547" v="517" actId="1076"/>
          <ac:picMkLst>
            <pc:docMk/>
            <pc:sldMk cId="254093592" sldId="257"/>
            <ac:picMk id="5" creationId="{8D4A0240-A85F-7FAF-F8E2-2774F583EDD5}"/>
          </ac:picMkLst>
        </pc:picChg>
      </pc:sldChg>
      <pc:sldChg chg="delSp modSp mod delAnim modAnim">
        <pc:chgData name="Laurie, Mr A" userId="23e38b8c-bfae-4fc4-b43c-956b73ee1441" providerId="ADAL" clId="{6BB9D071-377C-44EB-80E1-8E5A81E0E3B1}" dt="2023-04-08T16:25:21.385" v="868" actId="207"/>
        <pc:sldMkLst>
          <pc:docMk/>
          <pc:sldMk cId="1297171454" sldId="258"/>
        </pc:sldMkLst>
        <pc:spChg chg="mod">
          <ac:chgData name="Laurie, Mr A" userId="23e38b8c-bfae-4fc4-b43c-956b73ee1441" providerId="ADAL" clId="{6BB9D071-377C-44EB-80E1-8E5A81E0E3B1}" dt="2023-04-08T15:52:20.379" v="538" actId="20577"/>
          <ac:spMkLst>
            <pc:docMk/>
            <pc:sldMk cId="1297171454" sldId="258"/>
            <ac:spMk id="2" creationId="{A8D32A0F-EF9D-4EEA-AD01-7CBF10C5A791}"/>
          </ac:spMkLst>
        </pc:spChg>
        <pc:spChg chg="mod">
          <ac:chgData name="Laurie, Mr A" userId="23e38b8c-bfae-4fc4-b43c-956b73ee1441" providerId="ADAL" clId="{6BB9D071-377C-44EB-80E1-8E5A81E0E3B1}" dt="2023-04-08T16:25:21.385" v="868" actId="207"/>
          <ac:spMkLst>
            <pc:docMk/>
            <pc:sldMk cId="1297171454" sldId="258"/>
            <ac:spMk id="3" creationId="{4B348FA7-31F5-4D1B-BC4A-B097420C0FF9}"/>
          </ac:spMkLst>
        </pc:spChg>
        <pc:spChg chg="del mod">
          <ac:chgData name="Laurie, Mr A" userId="23e38b8c-bfae-4fc4-b43c-956b73ee1441" providerId="ADAL" clId="{6BB9D071-377C-44EB-80E1-8E5A81E0E3B1}" dt="2023-04-08T15:53:18.288" v="867" actId="478"/>
          <ac:spMkLst>
            <pc:docMk/>
            <pc:sldMk cId="1297171454" sldId="258"/>
            <ac:spMk id="4" creationId="{B7C72025-E545-EE9F-0DDD-0AFEFC9FD33C}"/>
          </ac:spMkLst>
        </pc:spChg>
      </pc:sldChg>
      <pc:sldChg chg="modSp mod modAnim">
        <pc:chgData name="Laurie, Mr A" userId="23e38b8c-bfae-4fc4-b43c-956b73ee1441" providerId="ADAL" clId="{6BB9D071-377C-44EB-80E1-8E5A81E0E3B1}" dt="2023-04-08T16:26:06.403" v="1122" actId="403"/>
        <pc:sldMkLst>
          <pc:docMk/>
          <pc:sldMk cId="2889735397" sldId="259"/>
        </pc:sldMkLst>
        <pc:spChg chg="mod">
          <ac:chgData name="Laurie, Mr A" userId="23e38b8c-bfae-4fc4-b43c-956b73ee1441" providerId="ADAL" clId="{6BB9D071-377C-44EB-80E1-8E5A81E0E3B1}" dt="2023-04-08T16:25:26.657" v="876" actId="20577"/>
          <ac:spMkLst>
            <pc:docMk/>
            <pc:sldMk cId="2889735397" sldId="259"/>
            <ac:spMk id="2" creationId="{A8D32A0F-EF9D-4EEA-AD01-7CBF10C5A791}"/>
          </ac:spMkLst>
        </pc:spChg>
        <pc:spChg chg="mod">
          <ac:chgData name="Laurie, Mr A" userId="23e38b8c-bfae-4fc4-b43c-956b73ee1441" providerId="ADAL" clId="{6BB9D071-377C-44EB-80E1-8E5A81E0E3B1}" dt="2023-04-08T16:26:06.403" v="1122" actId="403"/>
          <ac:spMkLst>
            <pc:docMk/>
            <pc:sldMk cId="2889735397" sldId="259"/>
            <ac:spMk id="3" creationId="{4B348FA7-31F5-4D1B-BC4A-B097420C0FF9}"/>
          </ac:spMkLst>
        </pc:spChg>
      </pc:sldChg>
    </pc:docChg>
  </pc:docChgLst>
  <pc:docChgLst>
    <pc:chgData name="Laurie, Mr A" userId="23e38b8c-bfae-4fc4-b43c-956b73ee1441" providerId="ADAL" clId="{C7B4AFDF-DCA7-47F4-9D13-7C901FE79304}"/>
    <pc:docChg chg="custSel modSld">
      <pc:chgData name="Laurie, Mr A" userId="23e38b8c-bfae-4fc4-b43c-956b73ee1441" providerId="ADAL" clId="{C7B4AFDF-DCA7-47F4-9D13-7C901FE79304}" dt="2023-02-20T14:49:45.251" v="0" actId="478"/>
      <pc:docMkLst>
        <pc:docMk/>
      </pc:docMkLst>
      <pc:sldChg chg="delSp mod">
        <pc:chgData name="Laurie, Mr A" userId="23e38b8c-bfae-4fc4-b43c-956b73ee1441" providerId="ADAL" clId="{C7B4AFDF-DCA7-47F4-9D13-7C901FE79304}" dt="2023-02-20T14:49:45.251" v="0" actId="478"/>
        <pc:sldMkLst>
          <pc:docMk/>
          <pc:sldMk cId="254093592" sldId="257"/>
        </pc:sldMkLst>
        <pc:spChg chg="del">
          <ac:chgData name="Laurie, Mr A" userId="23e38b8c-bfae-4fc4-b43c-956b73ee1441" providerId="ADAL" clId="{C7B4AFDF-DCA7-47F4-9D13-7C901FE79304}" dt="2023-02-20T14:49:45.251" v="0" actId="478"/>
          <ac:spMkLst>
            <pc:docMk/>
            <pc:sldMk cId="254093592" sldId="257"/>
            <ac:spMk id="7" creationId="{CD56DB41-79A3-41F0-BC3D-F6C97F10113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4D9B7-F560-4B4E-8437-28E2BBA86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3A94AD-94E1-4940-B3F1-E768C1E800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D65016-77D7-4E54-A591-FE48C2D71BD2}"/>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6A09E359-695B-4534-8FCD-743CA6AA3B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AA67F9-3CC3-44EC-A1B8-3C3AAC0991EA}"/>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1356849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6C7E-154A-4475-A1AF-A97A256B25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1AB015-3A99-4E84-9885-9B27E0021A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80FE13-58AE-4F0D-8E45-BADAAC77908F}"/>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F20EEAF6-AA43-40EF-B687-3D46B07832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05889D-330F-4DC9-B4F6-DD74BBB1595E}"/>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3391995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53508B-C01C-4CAD-AF15-B2DFB27151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1CE2D0-8513-4254-8717-5875A0BF3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8CF509-E2C9-4696-BB8E-9B596686B9DD}"/>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CBAACF22-05A1-4623-88A3-1DB5433BE9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399BB6-380D-4F13-AC65-CD37564A0180}"/>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429336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215-12B5-4D40-BF12-2E4291336D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ED9D8D-B139-40D2-B989-8A2CAB261C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D1B699-3D07-4A8A-9679-708C2207EF01}"/>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7982B069-C4BE-4C4A-A52B-90F2803C16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B9E761-3EA3-4608-88CA-5BFC7234478E}"/>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313751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5308-F7A6-4356-94B4-090467A106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5AC58B-B3B7-4EA7-A44D-5BFA7791D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1FA11F-9421-4A4B-A66D-F1BDD66BE57A}"/>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4C58448A-460D-4E22-8C5C-53368F133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473D2C-8B26-4FAE-9FA1-B02CF0C82BAD}"/>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1965754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B35A9-098B-4FB3-BA9F-B2C56629F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F7A48D-2E30-4F57-8424-95CF4F7FAD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A5A8D0-5A2A-40B9-BC54-3CAA168FB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2D2B15-8A3F-471A-BCE5-D3AAE08FD58A}"/>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6" name="Footer Placeholder 5">
            <a:extLst>
              <a:ext uri="{FF2B5EF4-FFF2-40B4-BE49-F238E27FC236}">
                <a16:creationId xmlns:a16="http://schemas.microsoft.com/office/drawing/2014/main" id="{F75D2345-1BE7-48BF-BAFC-8DFB22C312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8D050C-270D-47FC-8F7A-918D5A3789D2}"/>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2175948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2894-44EE-4AB7-9CB3-DCC8653043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805560-67FD-4ECE-8C56-2957E1A201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236281-1B1D-4B58-BE99-8F233E20DA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9BC9A9-DE2F-4E50-A471-69DC87637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86EE1F-3A5B-49EA-A7FD-1BAEEF43CD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B29C93B-6F00-4800-BBDC-8CD642B1AC65}"/>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8" name="Footer Placeholder 7">
            <a:extLst>
              <a:ext uri="{FF2B5EF4-FFF2-40B4-BE49-F238E27FC236}">
                <a16:creationId xmlns:a16="http://schemas.microsoft.com/office/drawing/2014/main" id="{43F19968-5FA2-4D58-82C7-1B9268D38A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61287A-76EA-444C-B0CA-6805CD4A5FE9}"/>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435159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D8F5-DAB7-47E7-B549-A70C17758B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BD25DD-EE2B-4609-8361-850E3E273453}"/>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4" name="Footer Placeholder 3">
            <a:extLst>
              <a:ext uri="{FF2B5EF4-FFF2-40B4-BE49-F238E27FC236}">
                <a16:creationId xmlns:a16="http://schemas.microsoft.com/office/drawing/2014/main" id="{23614C55-DA35-4D07-BBE0-6386C2C5860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A2E990-4CCE-45E3-9EEF-57364DB667AF}"/>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137456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7E61A-BD53-465A-B3C0-59F885D4B31C}"/>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3" name="Footer Placeholder 2">
            <a:extLst>
              <a:ext uri="{FF2B5EF4-FFF2-40B4-BE49-F238E27FC236}">
                <a16:creationId xmlns:a16="http://schemas.microsoft.com/office/drawing/2014/main" id="{F37E40B2-55B3-4B04-94D9-A0EA106EC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0CCDF8-2062-4BCA-9126-BFCA26AAF51D}"/>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297959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982FA-DDBE-4757-BBAB-A5A4EF263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660D6CF-A084-4604-B5D9-14DD49CD21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17F9C1-5B02-412D-94F4-A199D5AD79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7924E-9CFE-41CF-8442-2BD9104E9D77}"/>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6" name="Footer Placeholder 5">
            <a:extLst>
              <a:ext uri="{FF2B5EF4-FFF2-40B4-BE49-F238E27FC236}">
                <a16:creationId xmlns:a16="http://schemas.microsoft.com/office/drawing/2014/main" id="{9F1A4A7E-5EA7-4D17-BED6-F78B41A506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CBCFEA-9742-4A6F-B83F-FF1354FCBFC2}"/>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370661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D7C5-1CB5-479A-AA66-C87C30574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1AC40F-23BE-41D3-8873-27187644C2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8FE053D-6507-4440-B883-24034F0A6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EF5F46-2987-42BB-AAD8-BE2B5220061B}"/>
              </a:ext>
            </a:extLst>
          </p:cNvPr>
          <p:cNvSpPr>
            <a:spLocks noGrp="1"/>
          </p:cNvSpPr>
          <p:nvPr>
            <p:ph type="dt" sz="half" idx="10"/>
          </p:nvPr>
        </p:nvSpPr>
        <p:spPr/>
        <p:txBody>
          <a:bodyPr/>
          <a:lstStyle/>
          <a:p>
            <a:fld id="{25C82EB7-3F85-47C4-AEAF-433E74B432E8}" type="datetimeFigureOut">
              <a:rPr lang="en-GB" smtClean="0"/>
              <a:t>02/06/2023</a:t>
            </a:fld>
            <a:endParaRPr lang="en-GB"/>
          </a:p>
        </p:txBody>
      </p:sp>
      <p:sp>
        <p:nvSpPr>
          <p:cNvPr id="6" name="Footer Placeholder 5">
            <a:extLst>
              <a:ext uri="{FF2B5EF4-FFF2-40B4-BE49-F238E27FC236}">
                <a16:creationId xmlns:a16="http://schemas.microsoft.com/office/drawing/2014/main" id="{9F0930DA-9922-4A2C-8DA1-77FA6BB746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F102F-BBD9-41A5-A472-3A3125A34A69}"/>
              </a:ext>
            </a:extLst>
          </p:cNvPr>
          <p:cNvSpPr>
            <a:spLocks noGrp="1"/>
          </p:cNvSpPr>
          <p:nvPr>
            <p:ph type="sldNum" sz="quarter" idx="12"/>
          </p:nvPr>
        </p:nvSpPr>
        <p:spPr/>
        <p:txBody>
          <a:bodyPr/>
          <a:lstStyle/>
          <a:p>
            <a:fld id="{62B2C574-E485-4F1A-8C36-7C4577C366ED}" type="slidenum">
              <a:rPr lang="en-GB" smtClean="0"/>
              <a:t>‹#›</a:t>
            </a:fld>
            <a:endParaRPr lang="en-GB"/>
          </a:p>
        </p:txBody>
      </p:sp>
    </p:spTree>
    <p:extLst>
      <p:ext uri="{BB962C8B-B14F-4D97-AF65-F5344CB8AC3E}">
        <p14:creationId xmlns:p14="http://schemas.microsoft.com/office/powerpoint/2010/main" val="53583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B8175-39E5-4BED-939F-092CC04F0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5B17B4-A762-41F0-AC3D-9F93914AF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1C7DB5-8575-4E6D-B772-B16C705716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82EB7-3F85-47C4-AEAF-433E74B432E8}" type="datetimeFigureOut">
              <a:rPr lang="en-GB" smtClean="0"/>
              <a:t>02/06/2023</a:t>
            </a:fld>
            <a:endParaRPr lang="en-GB"/>
          </a:p>
        </p:txBody>
      </p:sp>
      <p:sp>
        <p:nvSpPr>
          <p:cNvPr id="5" name="Footer Placeholder 4">
            <a:extLst>
              <a:ext uri="{FF2B5EF4-FFF2-40B4-BE49-F238E27FC236}">
                <a16:creationId xmlns:a16="http://schemas.microsoft.com/office/drawing/2014/main" id="{3AB877EF-6893-4362-98BA-61C6B785EB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8501F32-A1B0-45ED-9B7C-F4F4451149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2C574-E485-4F1A-8C36-7C4577C366ED}" type="slidenum">
              <a:rPr lang="en-GB" smtClean="0"/>
              <a:t>‹#›</a:t>
            </a:fld>
            <a:endParaRPr lang="en-GB"/>
          </a:p>
        </p:txBody>
      </p:sp>
    </p:spTree>
    <p:extLst>
      <p:ext uri="{BB962C8B-B14F-4D97-AF65-F5344CB8AC3E}">
        <p14:creationId xmlns:p14="http://schemas.microsoft.com/office/powerpoint/2010/main" val="34379392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10CE0-B1C9-4898-A91C-A0277A98B026}"/>
              </a:ext>
            </a:extLst>
          </p:cNvPr>
          <p:cNvSpPr>
            <a:spLocks noGrp="1"/>
          </p:cNvSpPr>
          <p:nvPr>
            <p:ph type="ctrTitle"/>
          </p:nvPr>
        </p:nvSpPr>
        <p:spPr>
          <a:xfrm>
            <a:off x="0" y="0"/>
            <a:ext cx="12192000" cy="848139"/>
          </a:xfrm>
        </p:spPr>
        <p:txBody>
          <a:bodyPr>
            <a:noAutofit/>
          </a:bodyPr>
          <a:lstStyle/>
          <a:p>
            <a:pPr algn="l"/>
            <a:r>
              <a:rPr lang="en-GB" sz="4000" u="sng" dirty="0">
                <a:solidFill>
                  <a:schemeClr val="accent6">
                    <a:lumMod val="50000"/>
                  </a:schemeClr>
                </a:solidFill>
                <a:latin typeface="+mn-lt"/>
              </a:rPr>
              <a:t>The America’s and Drake’s Circumnavigation, 1577-1580</a:t>
            </a:r>
            <a:endParaRPr lang="en-GB" sz="4000" u="sng" dirty="0">
              <a:solidFill>
                <a:srgbClr val="002060"/>
              </a:solidFill>
              <a:latin typeface="+mn-lt"/>
            </a:endParaRPr>
          </a:p>
        </p:txBody>
      </p:sp>
      <p:sp>
        <p:nvSpPr>
          <p:cNvPr id="3" name="Subtitle 2">
            <a:extLst>
              <a:ext uri="{FF2B5EF4-FFF2-40B4-BE49-F238E27FC236}">
                <a16:creationId xmlns:a16="http://schemas.microsoft.com/office/drawing/2014/main" id="{1CFC1186-B454-4BFD-98AD-67AC4E25523B}"/>
              </a:ext>
            </a:extLst>
          </p:cNvPr>
          <p:cNvSpPr>
            <a:spLocks noGrp="1"/>
          </p:cNvSpPr>
          <p:nvPr>
            <p:ph type="subTitle" idx="1"/>
          </p:nvPr>
        </p:nvSpPr>
        <p:spPr>
          <a:xfrm>
            <a:off x="1" y="848139"/>
            <a:ext cx="12191999" cy="1088571"/>
          </a:xfrm>
        </p:spPr>
        <p:txBody>
          <a:bodyPr>
            <a:normAutofit/>
          </a:bodyPr>
          <a:lstStyle/>
          <a:p>
            <a:pPr marL="0" indent="0" algn="l">
              <a:buNone/>
            </a:pPr>
            <a:r>
              <a:rPr lang="en-GB" sz="3600" dirty="0">
                <a:solidFill>
                  <a:schemeClr val="accent6">
                    <a:lumMod val="50000"/>
                  </a:schemeClr>
                </a:solidFill>
              </a:rPr>
              <a:t>What was the significance of Drake’s Circumnavigation, both for England and more widely?</a:t>
            </a:r>
          </a:p>
        </p:txBody>
      </p:sp>
      <p:sp>
        <p:nvSpPr>
          <p:cNvPr id="4" name="Subtitle 2">
            <a:extLst>
              <a:ext uri="{FF2B5EF4-FFF2-40B4-BE49-F238E27FC236}">
                <a16:creationId xmlns:a16="http://schemas.microsoft.com/office/drawing/2014/main" id="{7EBE93B9-235C-4A76-99E1-287BE5813CE1}"/>
              </a:ext>
            </a:extLst>
          </p:cNvPr>
          <p:cNvSpPr txBox="1">
            <a:spLocks/>
          </p:cNvSpPr>
          <p:nvPr/>
        </p:nvSpPr>
        <p:spPr>
          <a:xfrm>
            <a:off x="0" y="2074666"/>
            <a:ext cx="6827520" cy="47833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5400" dirty="0">
                <a:solidFill>
                  <a:schemeClr val="accent2">
                    <a:lumMod val="50000"/>
                  </a:schemeClr>
                </a:solidFill>
              </a:rPr>
              <a:t>Starter:</a:t>
            </a:r>
          </a:p>
          <a:p>
            <a:pPr algn="l"/>
            <a:r>
              <a:rPr lang="en-GB" sz="4400" dirty="0">
                <a:solidFill>
                  <a:schemeClr val="accent2">
                    <a:lumMod val="50000"/>
                  </a:schemeClr>
                </a:solidFill>
              </a:rPr>
              <a:t>How would you expect the following to react to Drake’s Circumnavigation?</a:t>
            </a:r>
          </a:p>
        </p:txBody>
      </p:sp>
      <p:sp>
        <p:nvSpPr>
          <p:cNvPr id="5" name="Subtitle 2">
            <a:extLst>
              <a:ext uri="{FF2B5EF4-FFF2-40B4-BE49-F238E27FC236}">
                <a16:creationId xmlns:a16="http://schemas.microsoft.com/office/drawing/2014/main" id="{35EF784A-E22C-C219-64A1-4E5F7DABF36A}"/>
              </a:ext>
            </a:extLst>
          </p:cNvPr>
          <p:cNvSpPr txBox="1">
            <a:spLocks/>
          </p:cNvSpPr>
          <p:nvPr/>
        </p:nvSpPr>
        <p:spPr>
          <a:xfrm>
            <a:off x="7858541" y="1936710"/>
            <a:ext cx="3783495" cy="47833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000" dirty="0">
                <a:solidFill>
                  <a:schemeClr val="accent6">
                    <a:lumMod val="50000"/>
                  </a:schemeClr>
                </a:solidFill>
              </a:rPr>
              <a:t>Elizabeth</a:t>
            </a:r>
          </a:p>
          <a:p>
            <a:pPr algn="l"/>
            <a:r>
              <a:rPr lang="en-GB" sz="4000" dirty="0">
                <a:solidFill>
                  <a:schemeClr val="accent6">
                    <a:lumMod val="50000"/>
                  </a:schemeClr>
                </a:solidFill>
              </a:rPr>
              <a:t>Drake</a:t>
            </a:r>
          </a:p>
          <a:p>
            <a:pPr algn="l"/>
            <a:r>
              <a:rPr lang="en-GB" sz="4000" dirty="0">
                <a:solidFill>
                  <a:schemeClr val="accent6">
                    <a:lumMod val="50000"/>
                  </a:schemeClr>
                </a:solidFill>
              </a:rPr>
              <a:t>Spain</a:t>
            </a:r>
          </a:p>
          <a:p>
            <a:pPr algn="l"/>
            <a:r>
              <a:rPr lang="en-GB" sz="4000" dirty="0">
                <a:solidFill>
                  <a:schemeClr val="accent6">
                    <a:lumMod val="50000"/>
                  </a:schemeClr>
                </a:solidFill>
              </a:rPr>
              <a:t>France</a:t>
            </a:r>
          </a:p>
          <a:p>
            <a:pPr algn="l"/>
            <a:r>
              <a:rPr lang="en-GB" sz="4000" dirty="0">
                <a:solidFill>
                  <a:schemeClr val="accent6">
                    <a:lumMod val="50000"/>
                  </a:schemeClr>
                </a:solidFill>
              </a:rPr>
              <a:t>William Cecil</a:t>
            </a:r>
          </a:p>
          <a:p>
            <a:pPr algn="l"/>
            <a:r>
              <a:rPr lang="en-GB" sz="4000" dirty="0">
                <a:solidFill>
                  <a:schemeClr val="accent6">
                    <a:lumMod val="50000"/>
                  </a:schemeClr>
                </a:solidFill>
              </a:rPr>
              <a:t>The Privy Council</a:t>
            </a:r>
          </a:p>
        </p:txBody>
      </p:sp>
    </p:spTree>
    <p:extLst>
      <p:ext uri="{BB962C8B-B14F-4D97-AF65-F5344CB8AC3E}">
        <p14:creationId xmlns:p14="http://schemas.microsoft.com/office/powerpoint/2010/main" val="3018217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A0F-EF9D-4EEA-AD01-7CBF10C5A791}"/>
              </a:ext>
            </a:extLst>
          </p:cNvPr>
          <p:cNvSpPr>
            <a:spLocks noGrp="1"/>
          </p:cNvSpPr>
          <p:nvPr>
            <p:ph type="title"/>
          </p:nvPr>
        </p:nvSpPr>
        <p:spPr>
          <a:xfrm>
            <a:off x="-1" y="18255"/>
            <a:ext cx="4492487" cy="1511001"/>
          </a:xfrm>
        </p:spPr>
        <p:txBody>
          <a:bodyPr>
            <a:normAutofit/>
          </a:bodyPr>
          <a:lstStyle/>
          <a:p>
            <a:r>
              <a:rPr lang="en-GB" sz="6600" dirty="0">
                <a:solidFill>
                  <a:schemeClr val="accent6">
                    <a:lumMod val="50000"/>
                  </a:schemeClr>
                </a:solidFill>
                <a:latin typeface="+mn-lt"/>
              </a:rPr>
              <a:t>Impacts</a:t>
            </a:r>
          </a:p>
        </p:txBody>
      </p:sp>
      <p:sp>
        <p:nvSpPr>
          <p:cNvPr id="3" name="Content Placeholder 2">
            <a:extLst>
              <a:ext uri="{FF2B5EF4-FFF2-40B4-BE49-F238E27FC236}">
                <a16:creationId xmlns:a16="http://schemas.microsoft.com/office/drawing/2014/main" id="{4B348FA7-31F5-4D1B-BC4A-B097420C0FF9}"/>
              </a:ext>
            </a:extLst>
          </p:cNvPr>
          <p:cNvSpPr>
            <a:spLocks noGrp="1"/>
          </p:cNvSpPr>
          <p:nvPr>
            <p:ph idx="1"/>
          </p:nvPr>
        </p:nvSpPr>
        <p:spPr>
          <a:xfrm>
            <a:off x="-2" y="1403250"/>
            <a:ext cx="5711689" cy="5436494"/>
          </a:xfrm>
        </p:spPr>
        <p:txBody>
          <a:bodyPr>
            <a:normAutofit fontScale="77500" lnSpcReduction="20000"/>
          </a:bodyPr>
          <a:lstStyle/>
          <a:p>
            <a:pPr marL="0" indent="0">
              <a:buNone/>
            </a:pPr>
            <a:r>
              <a:rPr lang="en-GB" dirty="0">
                <a:solidFill>
                  <a:schemeClr val="accent6">
                    <a:lumMod val="50000"/>
                  </a:schemeClr>
                </a:solidFill>
              </a:rPr>
              <a:t>On 26 September, Drake finally sailed into Plymouth with 59 remaining crew members and the immensely valuable cargo of treasure and spices.</a:t>
            </a:r>
          </a:p>
          <a:p>
            <a:pPr marL="0" indent="0">
              <a:buNone/>
            </a:pPr>
            <a:r>
              <a:rPr lang="en-GB" dirty="0">
                <a:solidFill>
                  <a:schemeClr val="accent6">
                    <a:lumMod val="50000"/>
                  </a:schemeClr>
                </a:solidFill>
              </a:rPr>
              <a:t>How Drake was received in England would depend on how the Queen responded to his arrival. The Spanish King knew of Drake’s actions and demanded restitution and punishment. However, Elizabeth realised that Spain would not go to war simply because of Drake, so she decided to back him. She welcomed his treasure, rejected the protests of the Spanish ambassador and had him knighted on the deck of his own ship.</a:t>
            </a:r>
          </a:p>
          <a:p>
            <a:pPr marL="0" indent="0">
              <a:buNone/>
            </a:pPr>
            <a:r>
              <a:rPr lang="en-GB" dirty="0">
                <a:solidFill>
                  <a:schemeClr val="accent6">
                    <a:lumMod val="50000"/>
                  </a:schemeClr>
                </a:solidFill>
              </a:rPr>
              <a:t>Queen Elizabeth deliberately handed the ceremonial sword to the French ambassador on 4 April 1581, and invited him to knight Drake for her, thus involving France in a blatant insult to Philip of Spain. </a:t>
            </a:r>
          </a:p>
          <a:p>
            <a:pPr marL="0" indent="0">
              <a:buNone/>
            </a:pPr>
            <a:endParaRPr lang="en-GB" dirty="0">
              <a:solidFill>
                <a:schemeClr val="accent6">
                  <a:lumMod val="50000"/>
                </a:schemeClr>
              </a:solidFill>
            </a:endParaRPr>
          </a:p>
        </p:txBody>
      </p:sp>
      <p:sp>
        <p:nvSpPr>
          <p:cNvPr id="4" name="Content Placeholder 2">
            <a:extLst>
              <a:ext uri="{FF2B5EF4-FFF2-40B4-BE49-F238E27FC236}">
                <a16:creationId xmlns:a16="http://schemas.microsoft.com/office/drawing/2014/main" id="{427E8662-7125-B711-FD75-C314B74799C0}"/>
              </a:ext>
            </a:extLst>
          </p:cNvPr>
          <p:cNvSpPr txBox="1">
            <a:spLocks/>
          </p:cNvSpPr>
          <p:nvPr/>
        </p:nvSpPr>
        <p:spPr>
          <a:xfrm>
            <a:off x="5526157" y="4532243"/>
            <a:ext cx="6665843" cy="232575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2">
                    <a:lumMod val="50000"/>
                  </a:schemeClr>
                </a:solidFill>
              </a:rPr>
              <a:t>Reading this information, write down how Drake’s Circumnavigation affected:</a:t>
            </a:r>
          </a:p>
          <a:p>
            <a:pPr marL="0" indent="0">
              <a:buFont typeface="Arial" panose="020B0604020202020204" pitchFamily="34" charset="0"/>
              <a:buNone/>
            </a:pPr>
            <a:r>
              <a:rPr lang="en-GB" dirty="0">
                <a:solidFill>
                  <a:schemeClr val="accent2">
                    <a:lumMod val="50000"/>
                  </a:schemeClr>
                </a:solidFill>
              </a:rPr>
              <a:t>-His own status</a:t>
            </a:r>
          </a:p>
          <a:p>
            <a:pPr marL="0" indent="0">
              <a:buFont typeface="Arial" panose="020B0604020202020204" pitchFamily="34" charset="0"/>
              <a:buNone/>
            </a:pPr>
            <a:r>
              <a:rPr lang="en-GB" dirty="0">
                <a:solidFill>
                  <a:schemeClr val="accent2">
                    <a:lumMod val="50000"/>
                  </a:schemeClr>
                </a:solidFill>
              </a:rPr>
              <a:t>-The Queen’s position</a:t>
            </a:r>
          </a:p>
          <a:p>
            <a:pPr marL="0" indent="0">
              <a:buFont typeface="Arial" panose="020B0604020202020204" pitchFamily="34" charset="0"/>
              <a:buNone/>
            </a:pPr>
            <a:r>
              <a:rPr lang="en-GB" dirty="0">
                <a:solidFill>
                  <a:schemeClr val="accent2">
                    <a:lumMod val="50000"/>
                  </a:schemeClr>
                </a:solidFill>
              </a:rPr>
              <a:t>-The Spanish</a:t>
            </a:r>
          </a:p>
          <a:p>
            <a:pPr marL="0" indent="0">
              <a:buFont typeface="Arial" panose="020B0604020202020204" pitchFamily="34" charset="0"/>
              <a:buNone/>
            </a:pPr>
            <a:r>
              <a:rPr lang="en-GB" dirty="0">
                <a:solidFill>
                  <a:schemeClr val="accent2">
                    <a:lumMod val="50000"/>
                  </a:schemeClr>
                </a:solidFill>
              </a:rPr>
              <a:t>-England’s regional status</a:t>
            </a:r>
          </a:p>
          <a:p>
            <a:pPr marL="0" indent="0">
              <a:buFont typeface="Arial" panose="020B0604020202020204" pitchFamily="34" charset="0"/>
              <a:buNone/>
            </a:pPr>
            <a:endParaRPr lang="en-GB" dirty="0">
              <a:solidFill>
                <a:schemeClr val="accent2">
                  <a:lumMod val="50000"/>
                </a:schemeClr>
              </a:solidFill>
            </a:endParaRPr>
          </a:p>
        </p:txBody>
      </p:sp>
      <p:pic>
        <p:nvPicPr>
          <p:cNvPr id="5" name="Picture 4">
            <a:extLst>
              <a:ext uri="{FF2B5EF4-FFF2-40B4-BE49-F238E27FC236}">
                <a16:creationId xmlns:a16="http://schemas.microsoft.com/office/drawing/2014/main" id="{8D4A0240-A85F-7FAF-F8E2-2774F583EDD5}"/>
              </a:ext>
            </a:extLst>
          </p:cNvPr>
          <p:cNvPicPr>
            <a:picLocks noChangeAspect="1"/>
          </p:cNvPicPr>
          <p:nvPr/>
        </p:nvPicPr>
        <p:blipFill>
          <a:blip r:embed="rId2"/>
          <a:stretch>
            <a:fillRect/>
          </a:stretch>
        </p:blipFill>
        <p:spPr>
          <a:xfrm>
            <a:off x="6964414" y="1313001"/>
            <a:ext cx="3060457" cy="3060457"/>
          </a:xfrm>
          <a:prstGeom prst="rect">
            <a:avLst/>
          </a:prstGeom>
        </p:spPr>
      </p:pic>
    </p:spTree>
    <p:extLst>
      <p:ext uri="{BB962C8B-B14F-4D97-AF65-F5344CB8AC3E}">
        <p14:creationId xmlns:p14="http://schemas.microsoft.com/office/powerpoint/2010/main" val="25409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A0F-EF9D-4EEA-AD01-7CBF10C5A791}"/>
              </a:ext>
            </a:extLst>
          </p:cNvPr>
          <p:cNvSpPr>
            <a:spLocks noGrp="1"/>
          </p:cNvSpPr>
          <p:nvPr>
            <p:ph type="title"/>
          </p:nvPr>
        </p:nvSpPr>
        <p:spPr>
          <a:xfrm>
            <a:off x="0" y="18255"/>
            <a:ext cx="10351008" cy="1325563"/>
          </a:xfrm>
        </p:spPr>
        <p:txBody>
          <a:bodyPr>
            <a:noAutofit/>
          </a:bodyPr>
          <a:lstStyle/>
          <a:p>
            <a:r>
              <a:rPr lang="en-GB" dirty="0">
                <a:solidFill>
                  <a:schemeClr val="accent6">
                    <a:lumMod val="50000"/>
                  </a:schemeClr>
                </a:solidFill>
                <a:latin typeface="+mn-lt"/>
              </a:rPr>
              <a:t>Significance of Drake’s Voyages</a:t>
            </a:r>
          </a:p>
        </p:txBody>
      </p:sp>
      <p:sp>
        <p:nvSpPr>
          <p:cNvPr id="3" name="Content Placeholder 2">
            <a:extLst>
              <a:ext uri="{FF2B5EF4-FFF2-40B4-BE49-F238E27FC236}">
                <a16:creationId xmlns:a16="http://schemas.microsoft.com/office/drawing/2014/main" id="{4B348FA7-31F5-4D1B-BC4A-B097420C0FF9}"/>
              </a:ext>
            </a:extLst>
          </p:cNvPr>
          <p:cNvSpPr>
            <a:spLocks noGrp="1"/>
          </p:cNvSpPr>
          <p:nvPr>
            <p:ph idx="1"/>
          </p:nvPr>
        </p:nvSpPr>
        <p:spPr>
          <a:xfrm>
            <a:off x="-1" y="1529256"/>
            <a:ext cx="12192001" cy="5310488"/>
          </a:xfrm>
        </p:spPr>
        <p:txBody>
          <a:bodyPr>
            <a:normAutofit/>
          </a:bodyPr>
          <a:lstStyle/>
          <a:p>
            <a:pPr marL="0" indent="0">
              <a:buNone/>
            </a:pPr>
            <a:r>
              <a:rPr lang="en-GB" dirty="0">
                <a:solidFill>
                  <a:schemeClr val="accent6">
                    <a:lumMod val="50000"/>
                  </a:schemeClr>
                </a:solidFill>
              </a:rPr>
              <a:t>In your booklet, you now have a series of sources, taken from different time periods.</a:t>
            </a:r>
          </a:p>
          <a:p>
            <a:pPr marL="0" indent="0">
              <a:buNone/>
            </a:pPr>
            <a:endParaRPr lang="en-GB" sz="3300" dirty="0">
              <a:solidFill>
                <a:schemeClr val="accent6">
                  <a:lumMod val="50000"/>
                </a:schemeClr>
              </a:solidFill>
            </a:endParaRPr>
          </a:p>
          <a:p>
            <a:pPr marL="0" indent="0">
              <a:buNone/>
            </a:pPr>
            <a:r>
              <a:rPr lang="en-GB" sz="3300" dirty="0">
                <a:solidFill>
                  <a:schemeClr val="accent2">
                    <a:lumMod val="50000"/>
                  </a:schemeClr>
                </a:solidFill>
              </a:rPr>
              <a:t>Next to each of the sources, explain how this proves to be a reason why Drake’s Circumnavigation was significant.</a:t>
            </a:r>
          </a:p>
          <a:p>
            <a:pPr marL="0" indent="0">
              <a:buNone/>
            </a:pPr>
            <a:r>
              <a:rPr lang="en-GB" sz="3300" dirty="0">
                <a:solidFill>
                  <a:schemeClr val="accent2">
                    <a:lumMod val="50000"/>
                  </a:schemeClr>
                </a:solidFill>
              </a:rPr>
              <a:t>This means that it wasn’t just important at the time, but had lasting importance.</a:t>
            </a:r>
          </a:p>
        </p:txBody>
      </p:sp>
    </p:spTree>
    <p:extLst>
      <p:ext uri="{BB962C8B-B14F-4D97-AF65-F5344CB8AC3E}">
        <p14:creationId xmlns:p14="http://schemas.microsoft.com/office/powerpoint/2010/main" val="129717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32A0F-EF9D-4EEA-AD01-7CBF10C5A791}"/>
              </a:ext>
            </a:extLst>
          </p:cNvPr>
          <p:cNvSpPr>
            <a:spLocks noGrp="1"/>
          </p:cNvSpPr>
          <p:nvPr>
            <p:ph type="title"/>
          </p:nvPr>
        </p:nvSpPr>
        <p:spPr>
          <a:xfrm>
            <a:off x="0" y="18255"/>
            <a:ext cx="3783724" cy="1325563"/>
          </a:xfrm>
        </p:spPr>
        <p:txBody>
          <a:bodyPr>
            <a:noAutofit/>
          </a:bodyPr>
          <a:lstStyle/>
          <a:p>
            <a:r>
              <a:rPr lang="en-GB" dirty="0">
                <a:solidFill>
                  <a:schemeClr val="accent6">
                    <a:lumMod val="50000"/>
                  </a:schemeClr>
                </a:solidFill>
                <a:latin typeface="+mn-lt"/>
              </a:rPr>
              <a:t>Summary</a:t>
            </a:r>
          </a:p>
        </p:txBody>
      </p:sp>
      <p:sp>
        <p:nvSpPr>
          <p:cNvPr id="3" name="Content Placeholder 2">
            <a:extLst>
              <a:ext uri="{FF2B5EF4-FFF2-40B4-BE49-F238E27FC236}">
                <a16:creationId xmlns:a16="http://schemas.microsoft.com/office/drawing/2014/main" id="{4B348FA7-31F5-4D1B-BC4A-B097420C0FF9}"/>
              </a:ext>
            </a:extLst>
          </p:cNvPr>
          <p:cNvSpPr>
            <a:spLocks noGrp="1"/>
          </p:cNvSpPr>
          <p:nvPr>
            <p:ph idx="1"/>
          </p:nvPr>
        </p:nvSpPr>
        <p:spPr>
          <a:xfrm>
            <a:off x="-1" y="1547512"/>
            <a:ext cx="12106657" cy="5310488"/>
          </a:xfrm>
        </p:spPr>
        <p:txBody>
          <a:bodyPr>
            <a:noAutofit/>
          </a:bodyPr>
          <a:lstStyle/>
          <a:p>
            <a:pPr marL="0" indent="0">
              <a:buNone/>
            </a:pPr>
            <a:r>
              <a:rPr lang="en-GB" sz="3600" dirty="0">
                <a:solidFill>
                  <a:schemeClr val="accent2">
                    <a:lumMod val="50000"/>
                  </a:schemeClr>
                </a:solidFill>
              </a:rPr>
              <a:t>Using the spider diagram on the next page of the booklet, explain why Drake’s Circumnavigation was so important.</a:t>
            </a:r>
          </a:p>
          <a:p>
            <a:pPr marL="0" indent="0">
              <a:buNone/>
            </a:pPr>
            <a:br>
              <a:rPr lang="en-GB" sz="3600" dirty="0">
                <a:solidFill>
                  <a:schemeClr val="accent2">
                    <a:lumMod val="50000"/>
                  </a:schemeClr>
                </a:solidFill>
              </a:rPr>
            </a:br>
            <a:r>
              <a:rPr lang="en-GB" sz="3600" dirty="0">
                <a:solidFill>
                  <a:schemeClr val="accent2">
                    <a:lumMod val="50000"/>
                  </a:schemeClr>
                </a:solidFill>
              </a:rPr>
              <a:t>Give examples for each factor, demonstrating the consequences from that factor.</a:t>
            </a:r>
          </a:p>
        </p:txBody>
      </p:sp>
    </p:spTree>
    <p:extLst>
      <p:ext uri="{BB962C8B-B14F-4D97-AF65-F5344CB8AC3E}">
        <p14:creationId xmlns:p14="http://schemas.microsoft.com/office/powerpoint/2010/main" val="28897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42C9B5D19A7143A221E70B2F830765" ma:contentTypeVersion="16" ma:contentTypeDescription="Create a new document." ma:contentTypeScope="" ma:versionID="674e8592d4ad4da50060db2e13f63520">
  <xsd:schema xmlns:xsd="http://www.w3.org/2001/XMLSchema" xmlns:xs="http://www.w3.org/2001/XMLSchema" xmlns:p="http://schemas.microsoft.com/office/2006/metadata/properties" xmlns:ns2="8080526d-fd28-4025-9933-5ee2b772bb1f" xmlns:ns3="4f8fe170-ddcc-4c50-b2f4-e60e4c3edd9e" targetNamespace="http://schemas.microsoft.com/office/2006/metadata/properties" ma:root="true" ma:fieldsID="592d9e2e3edc96ac4ce05373d19b0738" ns2:_="" ns3:_="">
    <xsd:import namespace="8080526d-fd28-4025-9933-5ee2b772bb1f"/>
    <xsd:import namespace="4f8fe170-ddcc-4c50-b2f4-e60e4c3edd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0526d-fd28-4025-9933-5ee2b772bb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81cc4-e25f-486f-90c6-fb77bd573c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f8fe170-ddcc-4c50-b2f4-e60e4c3edd9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ba1c522-6e2c-461b-9d4f-a8b9a7cc167c}" ma:internalName="TaxCatchAll" ma:showField="CatchAllData" ma:web="4f8fe170-ddcc-4c50-b2f4-e60e4c3ed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080526d-fd28-4025-9933-5ee2b772bb1f">
      <Terms xmlns="http://schemas.microsoft.com/office/infopath/2007/PartnerControls"/>
    </lcf76f155ced4ddcb4097134ff3c332f>
    <TaxCatchAll xmlns="4f8fe170-ddcc-4c50-b2f4-e60e4c3edd9e" xsi:nil="true"/>
  </documentManagement>
</p:properties>
</file>

<file path=customXml/itemProps1.xml><?xml version="1.0" encoding="utf-8"?>
<ds:datastoreItem xmlns:ds="http://schemas.openxmlformats.org/officeDocument/2006/customXml" ds:itemID="{616BCF3E-372F-49F6-A957-1C0D43E16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80526d-fd28-4025-9933-5ee2b772bb1f"/>
    <ds:schemaRef ds:uri="4f8fe170-ddcc-4c50-b2f4-e60e4c3ed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4A5A1B-00EA-49FD-891C-D3F0D9EEE659}">
  <ds:schemaRefs>
    <ds:schemaRef ds:uri="http://schemas.microsoft.com/sharepoint/v3/contenttype/forms"/>
  </ds:schemaRefs>
</ds:datastoreItem>
</file>

<file path=customXml/itemProps3.xml><?xml version="1.0" encoding="utf-8"?>
<ds:datastoreItem xmlns:ds="http://schemas.openxmlformats.org/officeDocument/2006/customXml" ds:itemID="{CE229D59-A5F7-4272-B0D3-2A4DA0D4EDD5}">
  <ds:schemaRefs>
    <ds:schemaRef ds:uri="http://schemas.microsoft.com/office/2006/metadata/properties"/>
    <ds:schemaRef ds:uri="http://schemas.microsoft.com/office/infopath/2007/PartnerControls"/>
    <ds:schemaRef ds:uri="8080526d-fd28-4025-9933-5ee2b772bb1f"/>
    <ds:schemaRef ds:uri="4f8fe170-ddcc-4c50-b2f4-e60e4c3edd9e"/>
  </ds:schemaRefs>
</ds:datastoreItem>
</file>

<file path=docProps/app.xml><?xml version="1.0" encoding="utf-8"?>
<Properties xmlns="http://schemas.openxmlformats.org/officeDocument/2006/extended-properties" xmlns:vt="http://schemas.openxmlformats.org/officeDocument/2006/docPropsVTypes">
  <TotalTime>199</TotalTime>
  <Words>304</Words>
  <Application>Microsoft Macintosh PowerPoint</Application>
  <PresentationFormat>Widescreen</PresentationFormat>
  <Paragraphs>27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The America’s and Drake’s Circumnavigation, 1577-1580</vt:lpstr>
      <vt:lpstr>Impacts</vt:lpstr>
      <vt:lpstr>Significance of Drake’s Voyages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Elizabethan England, 1558-1603</dc:title>
  <dc:creator>Laurie, Mr A</dc:creator>
  <cp:lastModifiedBy>UK Architectural  Heritage LTD</cp:lastModifiedBy>
  <cp:revision>3</cp:revision>
  <dcterms:created xsi:type="dcterms:W3CDTF">2022-03-28T06:41:41Z</dcterms:created>
  <dcterms:modified xsi:type="dcterms:W3CDTF">2023-06-02T09:42:02Z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0x010100A042C9B5D19A7143A221E70B2F830765</vt:lpwstr>
  </property>
  <property fmtid="{D5CDD505-2E9C-101B-9397-08002B2CF9AE}" pid="3" name="MediaServiceImageTags">
    <vt:lpwstr/>
  </property>
</Properties>
</file>