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1C959-E29F-4090-8BB5-8AD1E5E06FE4}" v="1766" dt="2023-04-08T13:41:28.719"/>
    <p1510:client id="{C56F16CF-E75E-4767-B91C-1A4EFE6D8BBC}" v="446" dt="2023-04-08T12:54:01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e, Mr A" userId="23e38b8c-bfae-4fc4-b43c-956b73ee1441" providerId="ADAL" clId="{8F9BF2BE-55EB-4921-9C2B-0141861F87D8}"/>
    <pc:docChg chg="modSld">
      <pc:chgData name="Laurie, Mr A" userId="23e38b8c-bfae-4fc4-b43c-956b73ee1441" providerId="ADAL" clId="{8F9BF2BE-55EB-4921-9C2B-0141861F87D8}" dt="2022-03-28T09:06:08.459" v="113" actId="404"/>
      <pc:docMkLst>
        <pc:docMk/>
      </pc:docMkLst>
      <pc:sldChg chg="modSp modAnim">
        <pc:chgData name="Laurie, Mr A" userId="23e38b8c-bfae-4fc4-b43c-956b73ee1441" providerId="ADAL" clId="{8F9BF2BE-55EB-4921-9C2B-0141861F87D8}" dt="2022-03-28T09:06:08.459" v="113" actId="404"/>
        <pc:sldMkLst>
          <pc:docMk/>
          <pc:sldMk cId="1054644359" sldId="260"/>
        </pc:sldMkLst>
        <pc:spChg chg="mod">
          <ac:chgData name="Laurie, Mr A" userId="23e38b8c-bfae-4fc4-b43c-956b73ee1441" providerId="ADAL" clId="{8F9BF2BE-55EB-4921-9C2B-0141861F87D8}" dt="2022-03-28T09:06:08.459" v="113" actId="404"/>
          <ac:spMkLst>
            <pc:docMk/>
            <pc:sldMk cId="1054644359" sldId="260"/>
            <ac:spMk id="3" creationId="{4B348FA7-31F5-4D1B-BC4A-B097420C0FF9}"/>
          </ac:spMkLst>
        </pc:spChg>
      </pc:sldChg>
    </pc:docChg>
  </pc:docChgLst>
  <pc:docChgLst>
    <pc:chgData name="Malloy, Mr M" userId="eea7ee58-9364-43d9-9088-7d0d3c304986" providerId="ADAL" clId="{A03C1EFE-4DF3-4B47-A19A-0790D5D1D225}"/>
    <pc:docChg chg="custSel modSld">
      <pc:chgData name="Malloy, Mr M" userId="eea7ee58-9364-43d9-9088-7d0d3c304986" providerId="ADAL" clId="{A03C1EFE-4DF3-4B47-A19A-0790D5D1D225}" dt="2022-03-30T10:48:13.276" v="11"/>
      <pc:docMkLst>
        <pc:docMk/>
      </pc:docMkLst>
      <pc:sldChg chg="addSp delSp modSp mod">
        <pc:chgData name="Malloy, Mr M" userId="eea7ee58-9364-43d9-9088-7d0d3c304986" providerId="ADAL" clId="{A03C1EFE-4DF3-4B47-A19A-0790D5D1D225}" dt="2022-03-30T10:48:13.276" v="11"/>
        <pc:sldMkLst>
          <pc:docMk/>
          <pc:sldMk cId="254093592" sldId="257"/>
        </pc:sldMkLst>
        <pc:spChg chg="add del mod replST">
          <ac:chgData name="Malloy, Mr M" userId="eea7ee58-9364-43d9-9088-7d0d3c304986" providerId="ADAL" clId="{A03C1EFE-4DF3-4B47-A19A-0790D5D1D225}" dt="2022-03-30T10:47:50.191" v="6"/>
          <ac:spMkLst>
            <pc:docMk/>
            <pc:sldMk cId="254093592" sldId="257"/>
            <ac:spMk id="6" creationId="{4F0699C6-B502-443F-8CF0-EF4A44EBE649}"/>
          </ac:spMkLst>
        </pc:spChg>
        <pc:spChg chg="add mod replST">
          <ac:chgData name="Malloy, Mr M" userId="eea7ee58-9364-43d9-9088-7d0d3c304986" providerId="ADAL" clId="{A03C1EFE-4DF3-4B47-A19A-0790D5D1D225}" dt="2022-03-30T10:48:13.276" v="11"/>
          <ac:spMkLst>
            <pc:docMk/>
            <pc:sldMk cId="254093592" sldId="257"/>
            <ac:spMk id="7" creationId="{CD56DB41-79A3-41F0-BC3D-F6C97F10113B}"/>
          </ac:spMkLst>
        </pc:spChg>
      </pc:sldChg>
    </pc:docChg>
  </pc:docChgLst>
  <pc:docChgLst>
    <pc:chgData name="Laurie, Mr A" userId="23e38b8c-bfae-4fc4-b43c-956b73ee1441" providerId="ADAL" clId="{C56F16CF-E75E-4767-B91C-1A4EFE6D8BBC}"/>
    <pc:docChg chg="custSel modSld">
      <pc:chgData name="Laurie, Mr A" userId="23e38b8c-bfae-4fc4-b43c-956b73ee1441" providerId="ADAL" clId="{C56F16CF-E75E-4767-B91C-1A4EFE6D8BBC}" dt="2023-04-08T12:54:01.596" v="703"/>
      <pc:docMkLst>
        <pc:docMk/>
      </pc:docMkLst>
      <pc:sldChg chg="modSp mod">
        <pc:chgData name="Laurie, Mr A" userId="23e38b8c-bfae-4fc4-b43c-956b73ee1441" providerId="ADAL" clId="{C56F16CF-E75E-4767-B91C-1A4EFE6D8BBC}" dt="2023-04-08T12:50:30.502" v="244" actId="20577"/>
        <pc:sldMkLst>
          <pc:docMk/>
          <pc:sldMk cId="3018217228" sldId="256"/>
        </pc:sldMkLst>
        <pc:spChg chg="mod">
          <ac:chgData name="Laurie, Mr A" userId="23e38b8c-bfae-4fc4-b43c-956b73ee1441" providerId="ADAL" clId="{C56F16CF-E75E-4767-B91C-1A4EFE6D8BBC}" dt="2023-04-08T12:49:31.711" v="6" actId="14100"/>
          <ac:spMkLst>
            <pc:docMk/>
            <pc:sldMk cId="3018217228" sldId="256"/>
            <ac:spMk id="2" creationId="{10410CE0-B1C9-4898-A91C-A0277A98B026}"/>
          </ac:spMkLst>
        </pc:spChg>
        <pc:spChg chg="mod">
          <ac:chgData name="Laurie, Mr A" userId="23e38b8c-bfae-4fc4-b43c-956b73ee1441" providerId="ADAL" clId="{C56F16CF-E75E-4767-B91C-1A4EFE6D8BBC}" dt="2023-04-08T12:50:08.258" v="156" actId="207"/>
          <ac:spMkLst>
            <pc:docMk/>
            <pc:sldMk cId="3018217228" sldId="256"/>
            <ac:spMk id="3" creationId="{1CFC1186-B454-4BFD-98AD-67AC4E25523B}"/>
          </ac:spMkLst>
        </pc:spChg>
        <pc:spChg chg="mod">
          <ac:chgData name="Laurie, Mr A" userId="23e38b8c-bfae-4fc4-b43c-956b73ee1441" providerId="ADAL" clId="{C56F16CF-E75E-4767-B91C-1A4EFE6D8BBC}" dt="2023-04-08T12:50:30.502" v="244" actId="20577"/>
          <ac:spMkLst>
            <pc:docMk/>
            <pc:sldMk cId="3018217228" sldId="256"/>
            <ac:spMk id="4" creationId="{7EBE93B9-235C-4A76-99E1-287BE5813CE1}"/>
          </ac:spMkLst>
        </pc:spChg>
      </pc:sldChg>
      <pc:sldChg chg="modSp mod modAnim">
        <pc:chgData name="Laurie, Mr A" userId="23e38b8c-bfae-4fc4-b43c-956b73ee1441" providerId="ADAL" clId="{C56F16CF-E75E-4767-B91C-1A4EFE6D8BBC}" dt="2023-04-08T12:52:02.338" v="426" actId="27636"/>
        <pc:sldMkLst>
          <pc:docMk/>
          <pc:sldMk cId="254093592" sldId="257"/>
        </pc:sldMkLst>
        <pc:spChg chg="mod">
          <ac:chgData name="Laurie, Mr A" userId="23e38b8c-bfae-4fc4-b43c-956b73ee1441" providerId="ADAL" clId="{C56F16CF-E75E-4767-B91C-1A4EFE6D8BBC}" dt="2023-04-08T12:51:48.315" v="423" actId="207"/>
          <ac:spMkLst>
            <pc:docMk/>
            <pc:sldMk cId="254093592" sldId="257"/>
            <ac:spMk id="2" creationId="{A8D32A0F-EF9D-4EEA-AD01-7CBF10C5A791}"/>
          </ac:spMkLst>
        </pc:spChg>
        <pc:spChg chg="mod">
          <ac:chgData name="Laurie, Mr A" userId="23e38b8c-bfae-4fc4-b43c-956b73ee1441" providerId="ADAL" clId="{C56F16CF-E75E-4767-B91C-1A4EFE6D8BBC}" dt="2023-04-08T12:51:43.926" v="422" actId="27636"/>
          <ac:spMkLst>
            <pc:docMk/>
            <pc:sldMk cId="254093592" sldId="257"/>
            <ac:spMk id="3" creationId="{4B348FA7-31F5-4D1B-BC4A-B097420C0FF9}"/>
          </ac:spMkLst>
        </pc:spChg>
        <pc:spChg chg="mod">
          <ac:chgData name="Laurie, Mr A" userId="23e38b8c-bfae-4fc4-b43c-956b73ee1441" providerId="ADAL" clId="{C56F16CF-E75E-4767-B91C-1A4EFE6D8BBC}" dt="2023-04-08T12:52:02.338" v="426" actId="27636"/>
          <ac:spMkLst>
            <pc:docMk/>
            <pc:sldMk cId="254093592" sldId="257"/>
            <ac:spMk id="4" creationId="{FC70C596-AAEB-4B07-BB41-821CF4DFFC7B}"/>
          </ac:spMkLst>
        </pc:spChg>
      </pc:sldChg>
      <pc:sldChg chg="addSp delSp modSp mod modAnim">
        <pc:chgData name="Laurie, Mr A" userId="23e38b8c-bfae-4fc4-b43c-956b73ee1441" providerId="ADAL" clId="{C56F16CF-E75E-4767-B91C-1A4EFE6D8BBC}" dt="2023-04-08T12:53:51.778" v="699"/>
        <pc:sldMkLst>
          <pc:docMk/>
          <pc:sldMk cId="1297171454" sldId="258"/>
        </pc:sldMkLst>
        <pc:spChg chg="mod">
          <ac:chgData name="Laurie, Mr A" userId="23e38b8c-bfae-4fc4-b43c-956b73ee1441" providerId="ADAL" clId="{C56F16CF-E75E-4767-B91C-1A4EFE6D8BBC}" dt="2023-04-08T12:52:56.419" v="505" actId="207"/>
          <ac:spMkLst>
            <pc:docMk/>
            <pc:sldMk cId="1297171454" sldId="258"/>
            <ac:spMk id="2" creationId="{A8D32A0F-EF9D-4EEA-AD01-7CBF10C5A791}"/>
          </ac:spMkLst>
        </pc:spChg>
        <pc:spChg chg="mod">
          <ac:chgData name="Laurie, Mr A" userId="23e38b8c-bfae-4fc4-b43c-956b73ee1441" providerId="ADAL" clId="{C56F16CF-E75E-4767-B91C-1A4EFE6D8BBC}" dt="2023-04-08T12:52:52.403" v="504" actId="207"/>
          <ac:spMkLst>
            <pc:docMk/>
            <pc:sldMk cId="1297171454" sldId="258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3:51.567" v="698" actId="478"/>
          <ac:spMkLst>
            <pc:docMk/>
            <pc:sldMk cId="1297171454" sldId="258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3:51.778" v="699"/>
          <ac:spMkLst>
            <pc:docMk/>
            <pc:sldMk cId="1297171454" sldId="258"/>
            <ac:spMk id="6" creationId="{22D87A99-3DC5-590B-6097-190BEB9B2255}"/>
          </ac:spMkLst>
        </pc:spChg>
      </pc:sldChg>
      <pc:sldChg chg="addSp delSp modSp mod modAnim">
        <pc:chgData name="Laurie, Mr A" userId="23e38b8c-bfae-4fc4-b43c-956b73ee1441" providerId="ADAL" clId="{C56F16CF-E75E-4767-B91C-1A4EFE6D8BBC}" dt="2023-04-08T12:53:55.913" v="701"/>
        <pc:sldMkLst>
          <pc:docMk/>
          <pc:sldMk cId="2889735397" sldId="259"/>
        </pc:sldMkLst>
        <pc:spChg chg="mod">
          <ac:chgData name="Laurie, Mr A" userId="23e38b8c-bfae-4fc4-b43c-956b73ee1441" providerId="ADAL" clId="{C56F16CF-E75E-4767-B91C-1A4EFE6D8BBC}" dt="2023-04-08T12:53:29.174" v="670" actId="20577"/>
          <ac:spMkLst>
            <pc:docMk/>
            <pc:sldMk cId="2889735397" sldId="259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3:55.692" v="700" actId="478"/>
          <ac:spMkLst>
            <pc:docMk/>
            <pc:sldMk cId="2889735397" sldId="259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3:55.913" v="701"/>
          <ac:spMkLst>
            <pc:docMk/>
            <pc:sldMk cId="2889735397" sldId="259"/>
            <ac:spMk id="6" creationId="{1E43FC7D-41C1-D437-A4EB-F9822F33287D}"/>
          </ac:spMkLst>
        </pc:spChg>
      </pc:sldChg>
      <pc:sldChg chg="addSp delSp modSp mod">
        <pc:chgData name="Laurie, Mr A" userId="23e38b8c-bfae-4fc4-b43c-956b73ee1441" providerId="ADAL" clId="{C56F16CF-E75E-4767-B91C-1A4EFE6D8BBC}" dt="2023-04-08T12:54:01.596" v="703"/>
        <pc:sldMkLst>
          <pc:docMk/>
          <pc:sldMk cId="1054644359" sldId="260"/>
        </pc:sldMkLst>
        <pc:spChg chg="mod">
          <ac:chgData name="Laurie, Mr A" userId="23e38b8c-bfae-4fc4-b43c-956b73ee1441" providerId="ADAL" clId="{C56F16CF-E75E-4767-B91C-1A4EFE6D8BBC}" dt="2023-04-08T12:53:45.363" v="697" actId="20577"/>
          <ac:spMkLst>
            <pc:docMk/>
            <pc:sldMk cId="1054644359" sldId="260"/>
            <ac:spMk id="3" creationId="{4B348FA7-31F5-4D1B-BC4A-B097420C0FF9}"/>
          </ac:spMkLst>
        </pc:spChg>
        <pc:spChg chg="del">
          <ac:chgData name="Laurie, Mr A" userId="23e38b8c-bfae-4fc4-b43c-956b73ee1441" providerId="ADAL" clId="{C56F16CF-E75E-4767-B91C-1A4EFE6D8BBC}" dt="2023-04-08T12:54:01.343" v="702" actId="478"/>
          <ac:spMkLst>
            <pc:docMk/>
            <pc:sldMk cId="1054644359" sldId="260"/>
            <ac:spMk id="4" creationId="{FC70C596-AAEB-4B07-BB41-821CF4DFFC7B}"/>
          </ac:spMkLst>
        </pc:spChg>
        <pc:spChg chg="add mod">
          <ac:chgData name="Laurie, Mr A" userId="23e38b8c-bfae-4fc4-b43c-956b73ee1441" providerId="ADAL" clId="{C56F16CF-E75E-4767-B91C-1A4EFE6D8BBC}" dt="2023-04-08T12:54:01.596" v="703"/>
          <ac:spMkLst>
            <pc:docMk/>
            <pc:sldMk cId="1054644359" sldId="260"/>
            <ac:spMk id="6" creationId="{31F60762-866F-B999-1072-07DD11D85342}"/>
          </ac:spMkLst>
        </pc:spChg>
      </pc:sldChg>
    </pc:docChg>
  </pc:docChgLst>
  <pc:docChgLst>
    <pc:chgData name="Laurie, Mr A" userId="23e38b8c-bfae-4fc4-b43c-956b73ee1441" providerId="ADAL" clId="{1911C959-E29F-4090-8BB5-8AD1E5E06FE4}"/>
    <pc:docChg chg="custSel delSld modSld">
      <pc:chgData name="Laurie, Mr A" userId="23e38b8c-bfae-4fc4-b43c-956b73ee1441" providerId="ADAL" clId="{1911C959-E29F-4090-8BB5-8AD1E5E06FE4}" dt="2023-04-08T13:41:32.034" v="2305" actId="47"/>
      <pc:docMkLst>
        <pc:docMk/>
      </pc:docMkLst>
      <pc:sldChg chg="addSp delSp modSp mod">
        <pc:chgData name="Laurie, Mr A" userId="23e38b8c-bfae-4fc4-b43c-956b73ee1441" providerId="ADAL" clId="{1911C959-E29F-4090-8BB5-8AD1E5E06FE4}" dt="2023-04-08T13:21:27.948" v="511" actId="20577"/>
        <pc:sldMkLst>
          <pc:docMk/>
          <pc:sldMk cId="3018217228" sldId="256"/>
        </pc:sldMkLst>
        <pc:spChg chg="mod">
          <ac:chgData name="Laurie, Mr A" userId="23e38b8c-bfae-4fc4-b43c-956b73ee1441" providerId="ADAL" clId="{1911C959-E29F-4090-8BB5-8AD1E5E06FE4}" dt="2023-04-08T13:21:27.948" v="511" actId="20577"/>
          <ac:spMkLst>
            <pc:docMk/>
            <pc:sldMk cId="3018217228" sldId="256"/>
            <ac:spMk id="3" creationId="{1CFC1186-B454-4BFD-98AD-67AC4E25523B}"/>
          </ac:spMkLst>
        </pc:spChg>
        <pc:spChg chg="mod">
          <ac:chgData name="Laurie, Mr A" userId="23e38b8c-bfae-4fc4-b43c-956b73ee1441" providerId="ADAL" clId="{1911C959-E29F-4090-8BB5-8AD1E5E06FE4}" dt="2023-04-08T13:19:01.887" v="362" actId="20577"/>
          <ac:spMkLst>
            <pc:docMk/>
            <pc:sldMk cId="3018217228" sldId="256"/>
            <ac:spMk id="4" creationId="{7EBE93B9-235C-4A76-99E1-287BE5813CE1}"/>
          </ac:spMkLst>
        </pc:spChg>
        <pc:picChg chg="del">
          <ac:chgData name="Laurie, Mr A" userId="23e38b8c-bfae-4fc4-b43c-956b73ee1441" providerId="ADAL" clId="{1911C959-E29F-4090-8BB5-8AD1E5E06FE4}" dt="2023-04-08T13:19:03.661" v="363" actId="478"/>
          <ac:picMkLst>
            <pc:docMk/>
            <pc:sldMk cId="3018217228" sldId="256"/>
            <ac:picMk id="5" creationId="{941EB5CF-CF75-4197-AD8F-A6DA8FC7C24E}"/>
          </ac:picMkLst>
        </pc:picChg>
        <pc:picChg chg="add mod">
          <ac:chgData name="Laurie, Mr A" userId="23e38b8c-bfae-4fc4-b43c-956b73ee1441" providerId="ADAL" clId="{1911C959-E29F-4090-8BB5-8AD1E5E06FE4}" dt="2023-04-08T13:19:54.770" v="366" actId="14100"/>
          <ac:picMkLst>
            <pc:docMk/>
            <pc:sldMk cId="3018217228" sldId="256"/>
            <ac:picMk id="6" creationId="{402B1F68-9266-E443-DD4A-8D770E32B0B2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39:57.419" v="1961" actId="5793"/>
        <pc:sldMkLst>
          <pc:docMk/>
          <pc:sldMk cId="254093592" sldId="257"/>
        </pc:sldMkLst>
        <pc:spChg chg="mod">
          <ac:chgData name="Laurie, Mr A" userId="23e38b8c-bfae-4fc4-b43c-956b73ee1441" providerId="ADAL" clId="{1911C959-E29F-4090-8BB5-8AD1E5E06FE4}" dt="2023-04-08T13:27:56.331" v="1291" actId="27636"/>
          <ac:spMkLst>
            <pc:docMk/>
            <pc:sldMk cId="254093592" sldId="257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39:57.419" v="1961" actId="5793"/>
          <ac:spMkLst>
            <pc:docMk/>
            <pc:sldMk cId="254093592" sldId="257"/>
            <ac:spMk id="4" creationId="{FC70C596-AAEB-4B07-BB41-821CF4DFFC7B}"/>
          </ac:spMkLst>
        </pc:spChg>
        <pc:picChg chg="del mod">
          <ac:chgData name="Laurie, Mr A" userId="23e38b8c-bfae-4fc4-b43c-956b73ee1441" providerId="ADAL" clId="{1911C959-E29F-4090-8BB5-8AD1E5E06FE4}" dt="2023-04-08T13:38:03.618" v="1958" actId="478"/>
          <ac:picMkLst>
            <pc:docMk/>
            <pc:sldMk cId="254093592" sldId="257"/>
            <ac:picMk id="5" creationId="{E27EA517-4447-441C-AFFA-F2C3E73138A7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40:01.108" v="1962"/>
        <pc:sldMkLst>
          <pc:docMk/>
          <pc:sldMk cId="1297171454" sldId="258"/>
        </pc:sldMkLst>
        <pc:spChg chg="mod">
          <ac:chgData name="Laurie, Mr A" userId="23e38b8c-bfae-4fc4-b43c-956b73ee1441" providerId="ADAL" clId="{1911C959-E29F-4090-8BB5-8AD1E5E06FE4}" dt="2023-04-08T13:28:12.228" v="1318" actId="20577"/>
          <ac:spMkLst>
            <pc:docMk/>
            <pc:sldMk cId="1297171454" sldId="258"/>
            <ac:spMk id="2" creationId="{A8D32A0F-EF9D-4EEA-AD01-7CBF10C5A791}"/>
          </ac:spMkLst>
        </pc:spChg>
        <pc:spChg chg="mod">
          <ac:chgData name="Laurie, Mr A" userId="23e38b8c-bfae-4fc4-b43c-956b73ee1441" providerId="ADAL" clId="{1911C959-E29F-4090-8BB5-8AD1E5E06FE4}" dt="2023-04-08T13:38:10.357" v="1959" actId="207"/>
          <ac:spMkLst>
            <pc:docMk/>
            <pc:sldMk cId="1297171454" sldId="258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40:01.108" v="1962"/>
          <ac:spMkLst>
            <pc:docMk/>
            <pc:sldMk cId="1297171454" sldId="258"/>
            <ac:spMk id="6" creationId="{22D87A99-3DC5-590B-6097-190BEB9B2255}"/>
          </ac:spMkLst>
        </pc:spChg>
        <pc:picChg chg="del">
          <ac:chgData name="Laurie, Mr A" userId="23e38b8c-bfae-4fc4-b43c-956b73ee1441" providerId="ADAL" clId="{1911C959-E29F-4090-8BB5-8AD1E5E06FE4}" dt="2023-04-08T13:38:01.444" v="1956" actId="478"/>
          <ac:picMkLst>
            <pc:docMk/>
            <pc:sldMk cId="1297171454" sldId="258"/>
            <ac:picMk id="5" creationId="{D56C7697-266A-436D-B0B1-836D4D9A0F34}"/>
          </ac:picMkLst>
        </pc:picChg>
      </pc:sldChg>
      <pc:sldChg chg="delSp modSp mod modAnim">
        <pc:chgData name="Laurie, Mr A" userId="23e38b8c-bfae-4fc4-b43c-956b73ee1441" providerId="ADAL" clId="{1911C959-E29F-4090-8BB5-8AD1E5E06FE4}" dt="2023-04-08T13:41:28.716" v="2304" actId="207"/>
        <pc:sldMkLst>
          <pc:docMk/>
          <pc:sldMk cId="2889735397" sldId="259"/>
        </pc:sldMkLst>
        <pc:spChg chg="mod">
          <ac:chgData name="Laurie, Mr A" userId="23e38b8c-bfae-4fc4-b43c-956b73ee1441" providerId="ADAL" clId="{1911C959-E29F-4090-8BB5-8AD1E5E06FE4}" dt="2023-04-08T13:41:28.716" v="2304" actId="207"/>
          <ac:spMkLst>
            <pc:docMk/>
            <pc:sldMk cId="2889735397" sldId="259"/>
            <ac:spMk id="3" creationId="{4B348FA7-31F5-4D1B-BC4A-B097420C0FF9}"/>
          </ac:spMkLst>
        </pc:spChg>
        <pc:spChg chg="mod">
          <ac:chgData name="Laurie, Mr A" userId="23e38b8c-bfae-4fc4-b43c-956b73ee1441" providerId="ADAL" clId="{1911C959-E29F-4090-8BB5-8AD1E5E06FE4}" dt="2023-04-08T13:40:07.662" v="1964" actId="5793"/>
          <ac:spMkLst>
            <pc:docMk/>
            <pc:sldMk cId="2889735397" sldId="259"/>
            <ac:spMk id="6" creationId="{1E43FC7D-41C1-D437-A4EB-F9822F33287D}"/>
          </ac:spMkLst>
        </pc:spChg>
        <pc:picChg chg="del">
          <ac:chgData name="Laurie, Mr A" userId="23e38b8c-bfae-4fc4-b43c-956b73ee1441" providerId="ADAL" clId="{1911C959-E29F-4090-8BB5-8AD1E5E06FE4}" dt="2023-04-08T13:40:09.669" v="1965" actId="478"/>
          <ac:picMkLst>
            <pc:docMk/>
            <pc:sldMk cId="2889735397" sldId="259"/>
            <ac:picMk id="5" creationId="{81A817EA-B563-4B56-A1E8-44F3BE3B43CF}"/>
          </ac:picMkLst>
        </pc:picChg>
      </pc:sldChg>
      <pc:sldChg chg="del">
        <pc:chgData name="Laurie, Mr A" userId="23e38b8c-bfae-4fc4-b43c-956b73ee1441" providerId="ADAL" clId="{1911C959-E29F-4090-8BB5-8AD1E5E06FE4}" dt="2023-04-08T13:41:32.034" v="2305" actId="47"/>
        <pc:sldMkLst>
          <pc:docMk/>
          <pc:sldMk cId="1054644359" sldId="260"/>
        </pc:sldMkLst>
      </pc:sldChg>
    </pc:docChg>
  </pc:docChgLst>
  <pc:docChgLst>
    <pc:chgData name="Laurie, Mr A" userId="23e38b8c-bfae-4fc4-b43c-956b73ee1441" providerId="ADAL" clId="{C7B4AFDF-DCA7-47F4-9D13-7C901FE79304}"/>
    <pc:docChg chg="custSel modSld">
      <pc:chgData name="Laurie, Mr A" userId="23e38b8c-bfae-4fc4-b43c-956b73ee1441" providerId="ADAL" clId="{C7B4AFDF-DCA7-47F4-9D13-7C901FE79304}" dt="2023-02-20T14:49:45.251" v="0" actId="478"/>
      <pc:docMkLst>
        <pc:docMk/>
      </pc:docMkLst>
      <pc:sldChg chg="delSp mod">
        <pc:chgData name="Laurie, Mr A" userId="23e38b8c-bfae-4fc4-b43c-956b73ee1441" providerId="ADAL" clId="{C7B4AFDF-DCA7-47F4-9D13-7C901FE79304}" dt="2023-02-20T14:49:45.251" v="0" actId="478"/>
        <pc:sldMkLst>
          <pc:docMk/>
          <pc:sldMk cId="254093592" sldId="257"/>
        </pc:sldMkLst>
        <pc:spChg chg="del">
          <ac:chgData name="Laurie, Mr A" userId="23e38b8c-bfae-4fc4-b43c-956b73ee1441" providerId="ADAL" clId="{C7B4AFDF-DCA7-47F4-9D13-7C901FE79304}" dt="2023-02-20T14:49:45.251" v="0" actId="478"/>
          <ac:spMkLst>
            <pc:docMk/>
            <pc:sldMk cId="254093592" sldId="257"/>
            <ac:spMk id="7" creationId="{CD56DB41-79A3-41F0-BC3D-F6C97F1011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D9B7-F560-4B4E-8437-28E2BBA86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A94AD-94E1-4940-B3F1-E768C1E80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65016-77D7-4E54-A591-FE48C2D71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9E359-695B-4534-8FCD-743CA6AA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A67F9-3CC3-44EC-A1B8-3C3AAC09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4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6C7E-154A-4475-A1AF-A97A256B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AB015-3A99-4E84-9885-9B27E0021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0FE13-58AE-4F0D-8E45-BADAAC77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EEAF6-AA43-40EF-B687-3D46B078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889D-330F-4DC9-B4F6-DD74BBB1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99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53508B-C01C-4CAD-AF15-B2DFB2715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CE2D0-8513-4254-8717-5875A0BF3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CF509-E2C9-4696-BB8E-9B596686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ACF22-05A1-4623-88A3-1DB5433B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9BB6-380D-4F13-AC65-CD37564A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E215-12B5-4D40-BF12-2E42913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9D8D-B139-40D2-B989-8A2CAB26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1B699-3D07-4A8A-9679-708C2207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B069-C4BE-4C4A-A52B-90F2803C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9E761-3EA3-4608-88CA-5BFC7234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1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A5308-F7A6-4356-94B4-090467A1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AC58B-B3B7-4EA7-A44D-5BFA7791D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FA11F-9421-4A4B-A66D-F1BDD66B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8448A-460D-4E22-8C5C-53368F13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73D2C-8B26-4FAE-9FA1-B02CF0C8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5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B35A9-098B-4FB3-BA9F-B2C56629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A48D-2E30-4F57-8424-95CF4F7FA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5A8D0-5A2A-40B9-BC54-3CAA168FB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2B15-8A3F-471A-BCE5-D3AAE08F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2345-1BE7-48BF-BAFC-8DFB22C3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D050C-270D-47FC-8F7A-918D5A37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4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2894-44EE-4AB7-9CB3-DCC86530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05560-67FD-4ECE-8C56-2957E1A2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36281-1B1D-4B58-BE99-8F233E20D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9BC9A9-DE2F-4E50-A471-69DC8763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6EE1F-3A5B-49EA-A7FD-1BAEEF43C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9C93B-6F00-4800-BBDC-8CD642B1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F19968-5FA2-4D58-82C7-1B9268D3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1287A-76EA-444C-B0CA-6805CD4A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5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D8F5-DAB7-47E7-B549-A70C1775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BD25DD-EE2B-4609-8361-850E3E27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14C55-DA35-4D07-BBE0-6386C2C5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2E990-4CCE-45E3-9EEF-57364DB6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6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7E61A-BD53-465A-B3C0-59F885D4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E40B2-55B3-4B04-94D9-A0EA106E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CCDF8-2062-4BCA-9126-BFCA26AA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9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82FA-DDBE-4757-BBAB-A5A4EF26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0D6CF-A084-4604-B5D9-14DD49CD2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7F9C1-5B02-412D-94F4-A199D5AD7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7924E-9CFE-41CF-8442-2BD9104E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A4A7E-5EA7-4D17-BED6-F78B41A5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BCFEA-9742-4A6F-B83F-FF1354FC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1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4D7C5-1CB5-479A-AA66-C87C30574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AC40F-23BE-41D3-8873-27187644C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E053D-6507-4440-B883-24034F0A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F5F46-2987-42BB-AAD8-BE2B5220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930DA-9922-4A2C-8DA1-77FA6BB7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F102F-BBD9-41A5-A472-3A3125A3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3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B8175-39E5-4BED-939F-092CC04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B17B4-A762-41F0-AC3D-9F93914A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7DB5-8575-4E6D-B772-B16C70571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77EF-6893-4362-98BA-61C6B785E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01F32-A1B0-45ED-9B7C-F4F445114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3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0CE0-B1C9-4898-A91C-A0277A98B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8139"/>
          </a:xfrm>
        </p:spPr>
        <p:txBody>
          <a:bodyPr>
            <a:noAutofit/>
          </a:bodyPr>
          <a:lstStyle/>
          <a:p>
            <a:pPr algn="l"/>
            <a:r>
              <a:rPr lang="en-GB" sz="4000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America’s and Drake’s Circumnavigation, 1577-1580</a:t>
            </a:r>
            <a:endParaRPr lang="en-GB" sz="4000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C1186-B454-4BFD-98AD-67AC4E255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848139"/>
            <a:ext cx="12191999" cy="1088571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How do I answer an Historic Environment 16 Mark Question on the motivations for Drake’s Circumnavigation? (Causation)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EBE93B9-235C-4A76-99E1-287BE5813CE1}"/>
              </a:ext>
            </a:extLst>
          </p:cNvPr>
          <p:cNvSpPr txBox="1">
            <a:spLocks/>
          </p:cNvSpPr>
          <p:nvPr/>
        </p:nvSpPr>
        <p:spPr>
          <a:xfrm>
            <a:off x="0" y="2325186"/>
            <a:ext cx="12050040" cy="4783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400" dirty="0">
                <a:solidFill>
                  <a:schemeClr val="accent2">
                    <a:lumMod val="50000"/>
                  </a:schemeClr>
                </a:solidFill>
              </a:rPr>
              <a:t>Starter:</a:t>
            </a:r>
          </a:p>
          <a:p>
            <a:pPr algn="l"/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What do you remember about how to answer 16 mark questions?</a:t>
            </a:r>
          </a:p>
          <a:p>
            <a:pPr algn="l"/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How many paragraphs? How long? Conclusion or not?</a:t>
            </a:r>
          </a:p>
        </p:txBody>
      </p:sp>
    </p:spTree>
    <p:extLst>
      <p:ext uri="{BB962C8B-B14F-4D97-AF65-F5344CB8AC3E}">
        <p14:creationId xmlns:p14="http://schemas.microsoft.com/office/powerpoint/2010/main" val="301821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55"/>
            <a:ext cx="10697227" cy="1837049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Exam Question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29256"/>
            <a:ext cx="12229968" cy="531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In your booklet, you have the mark scheme descriptors for Levels 2, 3 and 4.</a:t>
            </a:r>
          </a:p>
          <a:p>
            <a:pPr marL="0" indent="0">
              <a:buNone/>
            </a:pPr>
            <a:br>
              <a:rPr lang="en-GB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For this question, we want everyone to aspire to </a:t>
            </a:r>
            <a:r>
              <a:rPr lang="en-GB" i="1" dirty="0">
                <a:solidFill>
                  <a:schemeClr val="accent6">
                    <a:lumMod val="50000"/>
                  </a:schemeClr>
                </a:solidFill>
              </a:rPr>
              <a:t>at least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9/16, as you know this is coming up on your test.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3783724" cy="1325563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Sample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29256"/>
            <a:ext cx="7290149" cy="5310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On the next page of your booklet is a sample generated from </a:t>
            </a:r>
            <a:r>
              <a:rPr lang="en-GB" dirty="0" err="1">
                <a:solidFill>
                  <a:schemeClr val="accent6">
                    <a:lumMod val="50000"/>
                  </a:schemeClr>
                </a:solidFill>
              </a:rPr>
              <a:t>ChatGTP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 on the question provided.</a:t>
            </a:r>
          </a:p>
          <a:p>
            <a:pPr marL="0" indent="0">
              <a:buNone/>
            </a:pPr>
            <a:endParaRPr lang="en-GB" sz="33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300" dirty="0">
                <a:solidFill>
                  <a:schemeClr val="accent2">
                    <a:lumMod val="50000"/>
                  </a:schemeClr>
                </a:solidFill>
              </a:rPr>
              <a:t>Using your mark scheme criteria, given this a score /16 and your judgement.</a:t>
            </a:r>
          </a:p>
          <a:p>
            <a:pPr marL="0" indent="0">
              <a:buNone/>
            </a:pPr>
            <a:br>
              <a:rPr lang="en-GB" sz="33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sz="3300" dirty="0">
                <a:solidFill>
                  <a:schemeClr val="accent2">
                    <a:lumMod val="50000"/>
                  </a:schemeClr>
                </a:solidFill>
              </a:rPr>
              <a:t>Why do you think this?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C72025-E545-EE9F-0DDD-0AFEFC9FD33C}"/>
              </a:ext>
            </a:extLst>
          </p:cNvPr>
          <p:cNvSpPr txBox="1">
            <a:spLocks/>
          </p:cNvSpPr>
          <p:nvPr/>
        </p:nvSpPr>
        <p:spPr>
          <a:xfrm>
            <a:off x="7290148" y="681036"/>
            <a:ext cx="4676384" cy="55141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This would attain around 10/16. (Maybe 9 or 11 depending on how harsh the marker is – Level 3 for certain)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The candidate was able to produce a range of arguments using subject knowledge both from the site and the wider course, in order to make an excellent judgement. A lack of comparison throughout as well as a lack of consistent depth made this a Level 3, not level 4 response.</a:t>
            </a:r>
            <a:endParaRPr lang="en-GB" sz="3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7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6288066" cy="1325563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Your Turn (Causation)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184258"/>
            <a:ext cx="12192001" cy="5310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You now need to write your own response to this question (you would have 20 minutes in the exam).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Follow the structure: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Paragraph 1 (Wealth) – 2 examples, use PEE.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Paragraph 2 (Own Factor) – 2 examples again.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Paragraph 3 (Own Factor) – 2 examples.</a:t>
            </a:r>
          </a:p>
          <a:p>
            <a:pPr marL="0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Conclusion – Which cause was the main reason and why?</a:t>
            </a:r>
          </a:p>
        </p:txBody>
      </p:sp>
    </p:spTree>
    <p:extLst>
      <p:ext uri="{BB962C8B-B14F-4D97-AF65-F5344CB8AC3E}">
        <p14:creationId xmlns:p14="http://schemas.microsoft.com/office/powerpoint/2010/main" val="288973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80526d-fd28-4025-9933-5ee2b772bb1f">
      <Terms xmlns="http://schemas.microsoft.com/office/infopath/2007/PartnerControls"/>
    </lcf76f155ced4ddcb4097134ff3c332f>
    <TaxCatchAll xmlns="4f8fe170-ddcc-4c50-b2f4-e60e4c3edd9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42C9B5D19A7143A221E70B2F830765" ma:contentTypeVersion="16" ma:contentTypeDescription="Create a new document." ma:contentTypeScope="" ma:versionID="674e8592d4ad4da50060db2e13f63520">
  <xsd:schema xmlns:xsd="http://www.w3.org/2001/XMLSchema" xmlns:xs="http://www.w3.org/2001/XMLSchema" xmlns:p="http://schemas.microsoft.com/office/2006/metadata/properties" xmlns:ns2="8080526d-fd28-4025-9933-5ee2b772bb1f" xmlns:ns3="4f8fe170-ddcc-4c50-b2f4-e60e4c3edd9e" targetNamespace="http://schemas.microsoft.com/office/2006/metadata/properties" ma:root="true" ma:fieldsID="592d9e2e3edc96ac4ce05373d19b0738" ns2:_="" ns3:_="">
    <xsd:import namespace="8080526d-fd28-4025-9933-5ee2b772bb1f"/>
    <xsd:import namespace="4f8fe170-ddcc-4c50-b2f4-e60e4c3ed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0526d-fd28-4025-9933-5ee2b772bb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81cc4-e25f-486f-90c6-fb77bd573c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fe170-ddcc-4c50-b2f4-e60e4c3ed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a1c522-6e2c-461b-9d4f-a8b9a7cc167c}" ma:internalName="TaxCatchAll" ma:showField="CatchAllData" ma:web="4f8fe170-ddcc-4c50-b2f4-e60e4c3edd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229D59-A5F7-4272-B0D3-2A4DA0D4EDD5}">
  <ds:schemaRefs>
    <ds:schemaRef ds:uri="http://schemas.microsoft.com/office/2006/metadata/properties"/>
    <ds:schemaRef ds:uri="http://schemas.microsoft.com/office/infopath/2007/PartnerControls"/>
    <ds:schemaRef ds:uri="8080526d-fd28-4025-9933-5ee2b772bb1f"/>
    <ds:schemaRef ds:uri="4f8fe170-ddcc-4c50-b2f4-e60e4c3edd9e"/>
  </ds:schemaRefs>
</ds:datastoreItem>
</file>

<file path=customXml/itemProps2.xml><?xml version="1.0" encoding="utf-8"?>
<ds:datastoreItem xmlns:ds="http://schemas.openxmlformats.org/officeDocument/2006/customXml" ds:itemID="{264A5A1B-00EA-49FD-891C-D3F0D9EEE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6BCF3E-372F-49F6-A957-1C0D43E16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80526d-fd28-4025-9933-5ee2b772bb1f"/>
    <ds:schemaRef ds:uri="4f8fe170-ddcc-4c50-b2f4-e60e4c3ed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294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America’s and Drake’s Circumnavigation, 1577-1580</vt:lpstr>
      <vt:lpstr>Exam Question fundamentals</vt:lpstr>
      <vt:lpstr>Sample Answer</vt:lpstr>
      <vt:lpstr>Your Turn (Causation)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Elizabethan England, 1558-1603</dc:title>
  <dc:creator>Laurie, Mr A</dc:creator>
  <cp:lastModifiedBy>UK Architectural  Heritage LTD</cp:lastModifiedBy>
  <cp:revision>3</cp:revision>
  <dcterms:created xsi:type="dcterms:W3CDTF">2022-03-28T06:41:41Z</dcterms:created>
  <dcterms:modified xsi:type="dcterms:W3CDTF">2023-06-02T09:30:53Z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0x010100A042C9B5D19A7143A221E70B2F830765</vt:lpwstr>
  </property>
  <property fmtid="{D5CDD505-2E9C-101B-9397-08002B2CF9AE}" pid="3" name="MediaServiceImageTags">
    <vt:lpwstr/>
  </property>
</Properties>
</file>