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11C959-E29F-4090-8BB5-8AD1E5E06FE4}" v="1766" dt="2023-04-08T13:41:28.719"/>
    <p1510:client id="{C56F16CF-E75E-4767-B91C-1A4EFE6D8BBC}" v="446" dt="2023-04-08T12:54:01.5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ie, Mr A" userId="23e38b8c-bfae-4fc4-b43c-956b73ee1441" providerId="ADAL" clId="{8F9BF2BE-55EB-4921-9C2B-0141861F87D8}"/>
    <pc:docChg chg="modSld">
      <pc:chgData name="Laurie, Mr A" userId="23e38b8c-bfae-4fc4-b43c-956b73ee1441" providerId="ADAL" clId="{8F9BF2BE-55EB-4921-9C2B-0141861F87D8}" dt="2022-03-28T09:06:08.459" v="113" actId="404"/>
      <pc:docMkLst>
        <pc:docMk/>
      </pc:docMkLst>
      <pc:sldChg chg="modSp modAnim">
        <pc:chgData name="Laurie, Mr A" userId="23e38b8c-bfae-4fc4-b43c-956b73ee1441" providerId="ADAL" clId="{8F9BF2BE-55EB-4921-9C2B-0141861F87D8}" dt="2022-03-28T09:06:08.459" v="113" actId="404"/>
        <pc:sldMkLst>
          <pc:docMk/>
          <pc:sldMk cId="1054644359" sldId="260"/>
        </pc:sldMkLst>
        <pc:spChg chg="mod">
          <ac:chgData name="Laurie, Mr A" userId="23e38b8c-bfae-4fc4-b43c-956b73ee1441" providerId="ADAL" clId="{8F9BF2BE-55EB-4921-9C2B-0141861F87D8}" dt="2022-03-28T09:06:08.459" v="113" actId="404"/>
          <ac:spMkLst>
            <pc:docMk/>
            <pc:sldMk cId="1054644359" sldId="260"/>
            <ac:spMk id="3" creationId="{4B348FA7-31F5-4D1B-BC4A-B097420C0FF9}"/>
          </ac:spMkLst>
        </pc:spChg>
      </pc:sldChg>
    </pc:docChg>
  </pc:docChgLst>
  <pc:docChgLst>
    <pc:chgData name="Malloy, Mr M" userId="eea7ee58-9364-43d9-9088-7d0d3c304986" providerId="ADAL" clId="{A03C1EFE-4DF3-4B47-A19A-0790D5D1D225}"/>
    <pc:docChg chg="custSel modSld">
      <pc:chgData name="Malloy, Mr M" userId="eea7ee58-9364-43d9-9088-7d0d3c304986" providerId="ADAL" clId="{A03C1EFE-4DF3-4B47-A19A-0790D5D1D225}" dt="2022-03-30T10:48:13.276" v="11"/>
      <pc:docMkLst>
        <pc:docMk/>
      </pc:docMkLst>
      <pc:sldChg chg="addSp delSp modSp mod">
        <pc:chgData name="Malloy, Mr M" userId="eea7ee58-9364-43d9-9088-7d0d3c304986" providerId="ADAL" clId="{A03C1EFE-4DF3-4B47-A19A-0790D5D1D225}" dt="2022-03-30T10:48:13.276" v="11"/>
        <pc:sldMkLst>
          <pc:docMk/>
          <pc:sldMk cId="254093592" sldId="257"/>
        </pc:sldMkLst>
        <pc:spChg chg="add del mod replST">
          <ac:chgData name="Malloy, Mr M" userId="eea7ee58-9364-43d9-9088-7d0d3c304986" providerId="ADAL" clId="{A03C1EFE-4DF3-4B47-A19A-0790D5D1D225}" dt="2022-03-30T10:47:50.191" v="6"/>
          <ac:spMkLst>
            <pc:docMk/>
            <pc:sldMk cId="254093592" sldId="257"/>
            <ac:spMk id="6" creationId="{4F0699C6-B502-443F-8CF0-EF4A44EBE649}"/>
          </ac:spMkLst>
        </pc:spChg>
        <pc:spChg chg="add mod replST">
          <ac:chgData name="Malloy, Mr M" userId="eea7ee58-9364-43d9-9088-7d0d3c304986" providerId="ADAL" clId="{A03C1EFE-4DF3-4B47-A19A-0790D5D1D225}" dt="2022-03-30T10:48:13.276" v="11"/>
          <ac:spMkLst>
            <pc:docMk/>
            <pc:sldMk cId="254093592" sldId="257"/>
            <ac:spMk id="7" creationId="{CD56DB41-79A3-41F0-BC3D-F6C97F10113B}"/>
          </ac:spMkLst>
        </pc:spChg>
      </pc:sldChg>
    </pc:docChg>
  </pc:docChgLst>
  <pc:docChgLst>
    <pc:chgData name="Laurie, Mr A" userId="23e38b8c-bfae-4fc4-b43c-956b73ee1441" providerId="ADAL" clId="{C56F16CF-E75E-4767-B91C-1A4EFE6D8BBC}"/>
    <pc:docChg chg="custSel modSld">
      <pc:chgData name="Laurie, Mr A" userId="23e38b8c-bfae-4fc4-b43c-956b73ee1441" providerId="ADAL" clId="{C56F16CF-E75E-4767-B91C-1A4EFE6D8BBC}" dt="2023-04-08T12:54:01.596" v="703"/>
      <pc:docMkLst>
        <pc:docMk/>
      </pc:docMkLst>
      <pc:sldChg chg="modSp mod">
        <pc:chgData name="Laurie, Mr A" userId="23e38b8c-bfae-4fc4-b43c-956b73ee1441" providerId="ADAL" clId="{C56F16CF-E75E-4767-B91C-1A4EFE6D8BBC}" dt="2023-04-08T12:50:30.502" v="244" actId="20577"/>
        <pc:sldMkLst>
          <pc:docMk/>
          <pc:sldMk cId="3018217228" sldId="256"/>
        </pc:sldMkLst>
        <pc:spChg chg="mod">
          <ac:chgData name="Laurie, Mr A" userId="23e38b8c-bfae-4fc4-b43c-956b73ee1441" providerId="ADAL" clId="{C56F16CF-E75E-4767-B91C-1A4EFE6D8BBC}" dt="2023-04-08T12:49:31.711" v="6" actId="14100"/>
          <ac:spMkLst>
            <pc:docMk/>
            <pc:sldMk cId="3018217228" sldId="256"/>
            <ac:spMk id="2" creationId="{10410CE0-B1C9-4898-A91C-A0277A98B026}"/>
          </ac:spMkLst>
        </pc:spChg>
        <pc:spChg chg="mod">
          <ac:chgData name="Laurie, Mr A" userId="23e38b8c-bfae-4fc4-b43c-956b73ee1441" providerId="ADAL" clId="{C56F16CF-E75E-4767-B91C-1A4EFE6D8BBC}" dt="2023-04-08T12:50:08.258" v="156" actId="207"/>
          <ac:spMkLst>
            <pc:docMk/>
            <pc:sldMk cId="3018217228" sldId="256"/>
            <ac:spMk id="3" creationId="{1CFC1186-B454-4BFD-98AD-67AC4E25523B}"/>
          </ac:spMkLst>
        </pc:spChg>
        <pc:spChg chg="mod">
          <ac:chgData name="Laurie, Mr A" userId="23e38b8c-bfae-4fc4-b43c-956b73ee1441" providerId="ADAL" clId="{C56F16CF-E75E-4767-B91C-1A4EFE6D8BBC}" dt="2023-04-08T12:50:30.502" v="244" actId="20577"/>
          <ac:spMkLst>
            <pc:docMk/>
            <pc:sldMk cId="3018217228" sldId="256"/>
            <ac:spMk id="4" creationId="{7EBE93B9-235C-4A76-99E1-287BE5813CE1}"/>
          </ac:spMkLst>
        </pc:spChg>
      </pc:sldChg>
      <pc:sldChg chg="modSp mod modAnim">
        <pc:chgData name="Laurie, Mr A" userId="23e38b8c-bfae-4fc4-b43c-956b73ee1441" providerId="ADAL" clId="{C56F16CF-E75E-4767-B91C-1A4EFE6D8BBC}" dt="2023-04-08T12:52:02.338" v="426" actId="27636"/>
        <pc:sldMkLst>
          <pc:docMk/>
          <pc:sldMk cId="254093592" sldId="257"/>
        </pc:sldMkLst>
        <pc:spChg chg="mod">
          <ac:chgData name="Laurie, Mr A" userId="23e38b8c-bfae-4fc4-b43c-956b73ee1441" providerId="ADAL" clId="{C56F16CF-E75E-4767-B91C-1A4EFE6D8BBC}" dt="2023-04-08T12:51:48.315" v="423" actId="207"/>
          <ac:spMkLst>
            <pc:docMk/>
            <pc:sldMk cId="254093592" sldId="257"/>
            <ac:spMk id="2" creationId="{A8D32A0F-EF9D-4EEA-AD01-7CBF10C5A791}"/>
          </ac:spMkLst>
        </pc:spChg>
        <pc:spChg chg="mod">
          <ac:chgData name="Laurie, Mr A" userId="23e38b8c-bfae-4fc4-b43c-956b73ee1441" providerId="ADAL" clId="{C56F16CF-E75E-4767-B91C-1A4EFE6D8BBC}" dt="2023-04-08T12:51:43.926" v="422" actId="27636"/>
          <ac:spMkLst>
            <pc:docMk/>
            <pc:sldMk cId="254093592" sldId="257"/>
            <ac:spMk id="3" creationId="{4B348FA7-31F5-4D1B-BC4A-B097420C0FF9}"/>
          </ac:spMkLst>
        </pc:spChg>
        <pc:spChg chg="mod">
          <ac:chgData name="Laurie, Mr A" userId="23e38b8c-bfae-4fc4-b43c-956b73ee1441" providerId="ADAL" clId="{C56F16CF-E75E-4767-B91C-1A4EFE6D8BBC}" dt="2023-04-08T12:52:02.338" v="426" actId="27636"/>
          <ac:spMkLst>
            <pc:docMk/>
            <pc:sldMk cId="254093592" sldId="257"/>
            <ac:spMk id="4" creationId="{FC70C596-AAEB-4B07-BB41-821CF4DFFC7B}"/>
          </ac:spMkLst>
        </pc:spChg>
      </pc:sldChg>
      <pc:sldChg chg="addSp delSp modSp mod modAnim">
        <pc:chgData name="Laurie, Mr A" userId="23e38b8c-bfae-4fc4-b43c-956b73ee1441" providerId="ADAL" clId="{C56F16CF-E75E-4767-B91C-1A4EFE6D8BBC}" dt="2023-04-08T12:53:51.778" v="699"/>
        <pc:sldMkLst>
          <pc:docMk/>
          <pc:sldMk cId="1297171454" sldId="258"/>
        </pc:sldMkLst>
        <pc:spChg chg="mod">
          <ac:chgData name="Laurie, Mr A" userId="23e38b8c-bfae-4fc4-b43c-956b73ee1441" providerId="ADAL" clId="{C56F16CF-E75E-4767-B91C-1A4EFE6D8BBC}" dt="2023-04-08T12:52:56.419" v="505" actId="207"/>
          <ac:spMkLst>
            <pc:docMk/>
            <pc:sldMk cId="1297171454" sldId="258"/>
            <ac:spMk id="2" creationId="{A8D32A0F-EF9D-4EEA-AD01-7CBF10C5A791}"/>
          </ac:spMkLst>
        </pc:spChg>
        <pc:spChg chg="mod">
          <ac:chgData name="Laurie, Mr A" userId="23e38b8c-bfae-4fc4-b43c-956b73ee1441" providerId="ADAL" clId="{C56F16CF-E75E-4767-B91C-1A4EFE6D8BBC}" dt="2023-04-08T12:52:52.403" v="504" actId="207"/>
          <ac:spMkLst>
            <pc:docMk/>
            <pc:sldMk cId="1297171454" sldId="258"/>
            <ac:spMk id="3" creationId="{4B348FA7-31F5-4D1B-BC4A-B097420C0FF9}"/>
          </ac:spMkLst>
        </pc:spChg>
        <pc:spChg chg="del">
          <ac:chgData name="Laurie, Mr A" userId="23e38b8c-bfae-4fc4-b43c-956b73ee1441" providerId="ADAL" clId="{C56F16CF-E75E-4767-B91C-1A4EFE6D8BBC}" dt="2023-04-08T12:53:51.567" v="698" actId="478"/>
          <ac:spMkLst>
            <pc:docMk/>
            <pc:sldMk cId="1297171454" sldId="258"/>
            <ac:spMk id="4" creationId="{FC70C596-AAEB-4B07-BB41-821CF4DFFC7B}"/>
          </ac:spMkLst>
        </pc:spChg>
        <pc:spChg chg="add mod">
          <ac:chgData name="Laurie, Mr A" userId="23e38b8c-bfae-4fc4-b43c-956b73ee1441" providerId="ADAL" clId="{C56F16CF-E75E-4767-B91C-1A4EFE6D8BBC}" dt="2023-04-08T12:53:51.778" v="699"/>
          <ac:spMkLst>
            <pc:docMk/>
            <pc:sldMk cId="1297171454" sldId="258"/>
            <ac:spMk id="6" creationId="{22D87A99-3DC5-590B-6097-190BEB9B2255}"/>
          </ac:spMkLst>
        </pc:spChg>
      </pc:sldChg>
      <pc:sldChg chg="addSp delSp modSp mod modAnim">
        <pc:chgData name="Laurie, Mr A" userId="23e38b8c-bfae-4fc4-b43c-956b73ee1441" providerId="ADAL" clId="{C56F16CF-E75E-4767-B91C-1A4EFE6D8BBC}" dt="2023-04-08T12:53:55.913" v="701"/>
        <pc:sldMkLst>
          <pc:docMk/>
          <pc:sldMk cId="2889735397" sldId="259"/>
        </pc:sldMkLst>
        <pc:spChg chg="mod">
          <ac:chgData name="Laurie, Mr A" userId="23e38b8c-bfae-4fc4-b43c-956b73ee1441" providerId="ADAL" clId="{C56F16CF-E75E-4767-B91C-1A4EFE6D8BBC}" dt="2023-04-08T12:53:29.174" v="670" actId="20577"/>
          <ac:spMkLst>
            <pc:docMk/>
            <pc:sldMk cId="2889735397" sldId="259"/>
            <ac:spMk id="3" creationId="{4B348FA7-31F5-4D1B-BC4A-B097420C0FF9}"/>
          </ac:spMkLst>
        </pc:spChg>
        <pc:spChg chg="del">
          <ac:chgData name="Laurie, Mr A" userId="23e38b8c-bfae-4fc4-b43c-956b73ee1441" providerId="ADAL" clId="{C56F16CF-E75E-4767-B91C-1A4EFE6D8BBC}" dt="2023-04-08T12:53:55.692" v="700" actId="478"/>
          <ac:spMkLst>
            <pc:docMk/>
            <pc:sldMk cId="2889735397" sldId="259"/>
            <ac:spMk id="4" creationId="{FC70C596-AAEB-4B07-BB41-821CF4DFFC7B}"/>
          </ac:spMkLst>
        </pc:spChg>
        <pc:spChg chg="add mod">
          <ac:chgData name="Laurie, Mr A" userId="23e38b8c-bfae-4fc4-b43c-956b73ee1441" providerId="ADAL" clId="{C56F16CF-E75E-4767-B91C-1A4EFE6D8BBC}" dt="2023-04-08T12:53:55.913" v="701"/>
          <ac:spMkLst>
            <pc:docMk/>
            <pc:sldMk cId="2889735397" sldId="259"/>
            <ac:spMk id="6" creationId="{1E43FC7D-41C1-D437-A4EB-F9822F33287D}"/>
          </ac:spMkLst>
        </pc:spChg>
      </pc:sldChg>
      <pc:sldChg chg="addSp delSp modSp mod">
        <pc:chgData name="Laurie, Mr A" userId="23e38b8c-bfae-4fc4-b43c-956b73ee1441" providerId="ADAL" clId="{C56F16CF-E75E-4767-B91C-1A4EFE6D8BBC}" dt="2023-04-08T12:54:01.596" v="703"/>
        <pc:sldMkLst>
          <pc:docMk/>
          <pc:sldMk cId="1054644359" sldId="260"/>
        </pc:sldMkLst>
        <pc:spChg chg="mod">
          <ac:chgData name="Laurie, Mr A" userId="23e38b8c-bfae-4fc4-b43c-956b73ee1441" providerId="ADAL" clId="{C56F16CF-E75E-4767-B91C-1A4EFE6D8BBC}" dt="2023-04-08T12:53:45.363" v="697" actId="20577"/>
          <ac:spMkLst>
            <pc:docMk/>
            <pc:sldMk cId="1054644359" sldId="260"/>
            <ac:spMk id="3" creationId="{4B348FA7-31F5-4D1B-BC4A-B097420C0FF9}"/>
          </ac:spMkLst>
        </pc:spChg>
        <pc:spChg chg="del">
          <ac:chgData name="Laurie, Mr A" userId="23e38b8c-bfae-4fc4-b43c-956b73ee1441" providerId="ADAL" clId="{C56F16CF-E75E-4767-B91C-1A4EFE6D8BBC}" dt="2023-04-08T12:54:01.343" v="702" actId="478"/>
          <ac:spMkLst>
            <pc:docMk/>
            <pc:sldMk cId="1054644359" sldId="260"/>
            <ac:spMk id="4" creationId="{FC70C596-AAEB-4B07-BB41-821CF4DFFC7B}"/>
          </ac:spMkLst>
        </pc:spChg>
        <pc:spChg chg="add mod">
          <ac:chgData name="Laurie, Mr A" userId="23e38b8c-bfae-4fc4-b43c-956b73ee1441" providerId="ADAL" clId="{C56F16CF-E75E-4767-B91C-1A4EFE6D8BBC}" dt="2023-04-08T12:54:01.596" v="703"/>
          <ac:spMkLst>
            <pc:docMk/>
            <pc:sldMk cId="1054644359" sldId="260"/>
            <ac:spMk id="6" creationId="{31F60762-866F-B999-1072-07DD11D85342}"/>
          </ac:spMkLst>
        </pc:spChg>
      </pc:sldChg>
    </pc:docChg>
  </pc:docChgLst>
  <pc:docChgLst>
    <pc:chgData name="Laurie, Mr A" userId="23e38b8c-bfae-4fc4-b43c-956b73ee1441" providerId="ADAL" clId="{1911C959-E29F-4090-8BB5-8AD1E5E06FE4}"/>
    <pc:docChg chg="custSel delSld modSld">
      <pc:chgData name="Laurie, Mr A" userId="23e38b8c-bfae-4fc4-b43c-956b73ee1441" providerId="ADAL" clId="{1911C959-E29F-4090-8BB5-8AD1E5E06FE4}" dt="2023-04-08T13:41:32.034" v="2305" actId="47"/>
      <pc:docMkLst>
        <pc:docMk/>
      </pc:docMkLst>
      <pc:sldChg chg="addSp delSp modSp mod">
        <pc:chgData name="Laurie, Mr A" userId="23e38b8c-bfae-4fc4-b43c-956b73ee1441" providerId="ADAL" clId="{1911C959-E29F-4090-8BB5-8AD1E5E06FE4}" dt="2023-04-08T13:21:27.948" v="511" actId="20577"/>
        <pc:sldMkLst>
          <pc:docMk/>
          <pc:sldMk cId="3018217228" sldId="256"/>
        </pc:sldMkLst>
        <pc:spChg chg="mod">
          <ac:chgData name="Laurie, Mr A" userId="23e38b8c-bfae-4fc4-b43c-956b73ee1441" providerId="ADAL" clId="{1911C959-E29F-4090-8BB5-8AD1E5E06FE4}" dt="2023-04-08T13:21:27.948" v="511" actId="20577"/>
          <ac:spMkLst>
            <pc:docMk/>
            <pc:sldMk cId="3018217228" sldId="256"/>
            <ac:spMk id="3" creationId="{1CFC1186-B454-4BFD-98AD-67AC4E25523B}"/>
          </ac:spMkLst>
        </pc:spChg>
        <pc:spChg chg="mod">
          <ac:chgData name="Laurie, Mr A" userId="23e38b8c-bfae-4fc4-b43c-956b73ee1441" providerId="ADAL" clId="{1911C959-E29F-4090-8BB5-8AD1E5E06FE4}" dt="2023-04-08T13:19:01.887" v="362" actId="20577"/>
          <ac:spMkLst>
            <pc:docMk/>
            <pc:sldMk cId="3018217228" sldId="256"/>
            <ac:spMk id="4" creationId="{7EBE93B9-235C-4A76-99E1-287BE5813CE1}"/>
          </ac:spMkLst>
        </pc:spChg>
        <pc:picChg chg="del">
          <ac:chgData name="Laurie, Mr A" userId="23e38b8c-bfae-4fc4-b43c-956b73ee1441" providerId="ADAL" clId="{1911C959-E29F-4090-8BB5-8AD1E5E06FE4}" dt="2023-04-08T13:19:03.661" v="363" actId="478"/>
          <ac:picMkLst>
            <pc:docMk/>
            <pc:sldMk cId="3018217228" sldId="256"/>
            <ac:picMk id="5" creationId="{941EB5CF-CF75-4197-AD8F-A6DA8FC7C24E}"/>
          </ac:picMkLst>
        </pc:picChg>
        <pc:picChg chg="add mod">
          <ac:chgData name="Laurie, Mr A" userId="23e38b8c-bfae-4fc4-b43c-956b73ee1441" providerId="ADAL" clId="{1911C959-E29F-4090-8BB5-8AD1E5E06FE4}" dt="2023-04-08T13:19:54.770" v="366" actId="14100"/>
          <ac:picMkLst>
            <pc:docMk/>
            <pc:sldMk cId="3018217228" sldId="256"/>
            <ac:picMk id="6" creationId="{402B1F68-9266-E443-DD4A-8D770E32B0B2}"/>
          </ac:picMkLst>
        </pc:picChg>
      </pc:sldChg>
      <pc:sldChg chg="delSp modSp mod modAnim">
        <pc:chgData name="Laurie, Mr A" userId="23e38b8c-bfae-4fc4-b43c-956b73ee1441" providerId="ADAL" clId="{1911C959-E29F-4090-8BB5-8AD1E5E06FE4}" dt="2023-04-08T13:39:57.419" v="1961" actId="5793"/>
        <pc:sldMkLst>
          <pc:docMk/>
          <pc:sldMk cId="254093592" sldId="257"/>
        </pc:sldMkLst>
        <pc:spChg chg="mod">
          <ac:chgData name="Laurie, Mr A" userId="23e38b8c-bfae-4fc4-b43c-956b73ee1441" providerId="ADAL" clId="{1911C959-E29F-4090-8BB5-8AD1E5E06FE4}" dt="2023-04-08T13:27:56.331" v="1291" actId="27636"/>
          <ac:spMkLst>
            <pc:docMk/>
            <pc:sldMk cId="254093592" sldId="257"/>
            <ac:spMk id="3" creationId="{4B348FA7-31F5-4D1B-BC4A-B097420C0FF9}"/>
          </ac:spMkLst>
        </pc:spChg>
        <pc:spChg chg="mod">
          <ac:chgData name="Laurie, Mr A" userId="23e38b8c-bfae-4fc4-b43c-956b73ee1441" providerId="ADAL" clId="{1911C959-E29F-4090-8BB5-8AD1E5E06FE4}" dt="2023-04-08T13:39:57.419" v="1961" actId="5793"/>
          <ac:spMkLst>
            <pc:docMk/>
            <pc:sldMk cId="254093592" sldId="257"/>
            <ac:spMk id="4" creationId="{FC70C596-AAEB-4B07-BB41-821CF4DFFC7B}"/>
          </ac:spMkLst>
        </pc:spChg>
        <pc:picChg chg="del mod">
          <ac:chgData name="Laurie, Mr A" userId="23e38b8c-bfae-4fc4-b43c-956b73ee1441" providerId="ADAL" clId="{1911C959-E29F-4090-8BB5-8AD1E5E06FE4}" dt="2023-04-08T13:38:03.618" v="1958" actId="478"/>
          <ac:picMkLst>
            <pc:docMk/>
            <pc:sldMk cId="254093592" sldId="257"/>
            <ac:picMk id="5" creationId="{E27EA517-4447-441C-AFFA-F2C3E73138A7}"/>
          </ac:picMkLst>
        </pc:picChg>
      </pc:sldChg>
      <pc:sldChg chg="delSp modSp mod modAnim">
        <pc:chgData name="Laurie, Mr A" userId="23e38b8c-bfae-4fc4-b43c-956b73ee1441" providerId="ADAL" clId="{1911C959-E29F-4090-8BB5-8AD1E5E06FE4}" dt="2023-04-08T13:40:01.108" v="1962"/>
        <pc:sldMkLst>
          <pc:docMk/>
          <pc:sldMk cId="1297171454" sldId="258"/>
        </pc:sldMkLst>
        <pc:spChg chg="mod">
          <ac:chgData name="Laurie, Mr A" userId="23e38b8c-bfae-4fc4-b43c-956b73ee1441" providerId="ADAL" clId="{1911C959-E29F-4090-8BB5-8AD1E5E06FE4}" dt="2023-04-08T13:28:12.228" v="1318" actId="20577"/>
          <ac:spMkLst>
            <pc:docMk/>
            <pc:sldMk cId="1297171454" sldId="258"/>
            <ac:spMk id="2" creationId="{A8D32A0F-EF9D-4EEA-AD01-7CBF10C5A791}"/>
          </ac:spMkLst>
        </pc:spChg>
        <pc:spChg chg="mod">
          <ac:chgData name="Laurie, Mr A" userId="23e38b8c-bfae-4fc4-b43c-956b73ee1441" providerId="ADAL" clId="{1911C959-E29F-4090-8BB5-8AD1E5E06FE4}" dt="2023-04-08T13:38:10.357" v="1959" actId="207"/>
          <ac:spMkLst>
            <pc:docMk/>
            <pc:sldMk cId="1297171454" sldId="258"/>
            <ac:spMk id="3" creationId="{4B348FA7-31F5-4D1B-BC4A-B097420C0FF9}"/>
          </ac:spMkLst>
        </pc:spChg>
        <pc:spChg chg="mod">
          <ac:chgData name="Laurie, Mr A" userId="23e38b8c-bfae-4fc4-b43c-956b73ee1441" providerId="ADAL" clId="{1911C959-E29F-4090-8BB5-8AD1E5E06FE4}" dt="2023-04-08T13:40:01.108" v="1962"/>
          <ac:spMkLst>
            <pc:docMk/>
            <pc:sldMk cId="1297171454" sldId="258"/>
            <ac:spMk id="6" creationId="{22D87A99-3DC5-590B-6097-190BEB9B2255}"/>
          </ac:spMkLst>
        </pc:spChg>
        <pc:picChg chg="del">
          <ac:chgData name="Laurie, Mr A" userId="23e38b8c-bfae-4fc4-b43c-956b73ee1441" providerId="ADAL" clId="{1911C959-E29F-4090-8BB5-8AD1E5E06FE4}" dt="2023-04-08T13:38:01.444" v="1956" actId="478"/>
          <ac:picMkLst>
            <pc:docMk/>
            <pc:sldMk cId="1297171454" sldId="258"/>
            <ac:picMk id="5" creationId="{D56C7697-266A-436D-B0B1-836D4D9A0F34}"/>
          </ac:picMkLst>
        </pc:picChg>
      </pc:sldChg>
      <pc:sldChg chg="delSp modSp mod modAnim">
        <pc:chgData name="Laurie, Mr A" userId="23e38b8c-bfae-4fc4-b43c-956b73ee1441" providerId="ADAL" clId="{1911C959-E29F-4090-8BB5-8AD1E5E06FE4}" dt="2023-04-08T13:41:28.716" v="2304" actId="207"/>
        <pc:sldMkLst>
          <pc:docMk/>
          <pc:sldMk cId="2889735397" sldId="259"/>
        </pc:sldMkLst>
        <pc:spChg chg="mod">
          <ac:chgData name="Laurie, Mr A" userId="23e38b8c-bfae-4fc4-b43c-956b73ee1441" providerId="ADAL" clId="{1911C959-E29F-4090-8BB5-8AD1E5E06FE4}" dt="2023-04-08T13:41:28.716" v="2304" actId="207"/>
          <ac:spMkLst>
            <pc:docMk/>
            <pc:sldMk cId="2889735397" sldId="259"/>
            <ac:spMk id="3" creationId="{4B348FA7-31F5-4D1B-BC4A-B097420C0FF9}"/>
          </ac:spMkLst>
        </pc:spChg>
        <pc:spChg chg="mod">
          <ac:chgData name="Laurie, Mr A" userId="23e38b8c-bfae-4fc4-b43c-956b73ee1441" providerId="ADAL" clId="{1911C959-E29F-4090-8BB5-8AD1E5E06FE4}" dt="2023-04-08T13:40:07.662" v="1964" actId="5793"/>
          <ac:spMkLst>
            <pc:docMk/>
            <pc:sldMk cId="2889735397" sldId="259"/>
            <ac:spMk id="6" creationId="{1E43FC7D-41C1-D437-A4EB-F9822F33287D}"/>
          </ac:spMkLst>
        </pc:spChg>
        <pc:picChg chg="del">
          <ac:chgData name="Laurie, Mr A" userId="23e38b8c-bfae-4fc4-b43c-956b73ee1441" providerId="ADAL" clId="{1911C959-E29F-4090-8BB5-8AD1E5E06FE4}" dt="2023-04-08T13:40:09.669" v="1965" actId="478"/>
          <ac:picMkLst>
            <pc:docMk/>
            <pc:sldMk cId="2889735397" sldId="259"/>
            <ac:picMk id="5" creationId="{81A817EA-B563-4B56-A1E8-44F3BE3B43CF}"/>
          </ac:picMkLst>
        </pc:picChg>
      </pc:sldChg>
      <pc:sldChg chg="del">
        <pc:chgData name="Laurie, Mr A" userId="23e38b8c-bfae-4fc4-b43c-956b73ee1441" providerId="ADAL" clId="{1911C959-E29F-4090-8BB5-8AD1E5E06FE4}" dt="2023-04-08T13:41:32.034" v="2305" actId="47"/>
        <pc:sldMkLst>
          <pc:docMk/>
          <pc:sldMk cId="1054644359" sldId="260"/>
        </pc:sldMkLst>
      </pc:sldChg>
    </pc:docChg>
  </pc:docChgLst>
  <pc:docChgLst>
    <pc:chgData name="Laurie, Mr A" userId="23e38b8c-bfae-4fc4-b43c-956b73ee1441" providerId="ADAL" clId="{C7B4AFDF-DCA7-47F4-9D13-7C901FE79304}"/>
    <pc:docChg chg="custSel modSld">
      <pc:chgData name="Laurie, Mr A" userId="23e38b8c-bfae-4fc4-b43c-956b73ee1441" providerId="ADAL" clId="{C7B4AFDF-DCA7-47F4-9D13-7C901FE79304}" dt="2023-02-20T14:49:45.251" v="0" actId="478"/>
      <pc:docMkLst>
        <pc:docMk/>
      </pc:docMkLst>
      <pc:sldChg chg="delSp mod">
        <pc:chgData name="Laurie, Mr A" userId="23e38b8c-bfae-4fc4-b43c-956b73ee1441" providerId="ADAL" clId="{C7B4AFDF-DCA7-47F4-9D13-7C901FE79304}" dt="2023-02-20T14:49:45.251" v="0" actId="478"/>
        <pc:sldMkLst>
          <pc:docMk/>
          <pc:sldMk cId="254093592" sldId="257"/>
        </pc:sldMkLst>
        <pc:spChg chg="del">
          <ac:chgData name="Laurie, Mr A" userId="23e38b8c-bfae-4fc4-b43c-956b73ee1441" providerId="ADAL" clId="{C7B4AFDF-DCA7-47F4-9D13-7C901FE79304}" dt="2023-02-20T14:49:45.251" v="0" actId="478"/>
          <ac:spMkLst>
            <pc:docMk/>
            <pc:sldMk cId="254093592" sldId="257"/>
            <ac:spMk id="7" creationId="{CD56DB41-79A3-41F0-BC3D-F6C97F10113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4D9B7-F560-4B4E-8437-28E2BBA86F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3A94AD-94E1-4940-B3F1-E768C1E80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65016-77D7-4E54-A591-FE48C2D71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9E359-695B-4534-8FCD-743CA6AA3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A67F9-3CC3-44EC-A1B8-3C3AAC099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849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56C7E-154A-4475-A1AF-A97A256B2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1AB015-3A99-4E84-9885-9B27E0021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0FE13-58AE-4F0D-8E45-BADAAC779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EEAF6-AA43-40EF-B687-3D46B0783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5889D-330F-4DC9-B4F6-DD74BBB15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995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53508B-C01C-4CAD-AF15-B2DFB27151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1CE2D0-8513-4254-8717-5875A0BF3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CF509-E2C9-4696-BB8E-9B596686B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ACF22-05A1-4623-88A3-1DB5433BE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99BB6-380D-4F13-AC65-CD37564A0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362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BE215-12B5-4D40-BF12-2E4291336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D9D8D-B139-40D2-B989-8A2CAB261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1B699-3D07-4A8A-9679-708C2207E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2B069-C4BE-4C4A-A52B-90F2803C1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9E761-3EA3-4608-88CA-5BFC72344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51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A5308-F7A6-4356-94B4-090467A10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AC58B-B3B7-4EA7-A44D-5BFA7791D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FA11F-9421-4A4B-A66D-F1BDD66BE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8448A-460D-4E22-8C5C-53368F133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73D2C-8B26-4FAE-9FA1-B02CF0C82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754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B35A9-098B-4FB3-BA9F-B2C56629F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7A48D-2E30-4F57-8424-95CF4F7FAD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5A8D0-5A2A-40B9-BC54-3CAA168FB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D2B15-8A3F-471A-BCE5-D3AAE08FD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5D2345-1BE7-48BF-BAFC-8DFB22C31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8D050C-270D-47FC-8F7A-918D5A378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94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D2894-44EE-4AB7-9CB3-DCC865304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05560-67FD-4ECE-8C56-2957E1A20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236281-1B1D-4B58-BE99-8F233E20D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9BC9A9-DE2F-4E50-A471-69DC87637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86EE1F-3A5B-49EA-A7FD-1BAEEF43CD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29C93B-6F00-4800-BBDC-8CD642B1A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F19968-5FA2-4D58-82C7-1B9268D38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61287A-76EA-444C-B0CA-6805CD4A5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159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DD8F5-DAB7-47E7-B549-A70C17758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BD25DD-EE2B-4609-8361-850E3E273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14C55-DA35-4D07-BBE0-6386C2C58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2E990-4CCE-45E3-9EEF-57364DB66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567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C7E61A-BD53-465A-B3C0-59F885D4B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7E40B2-55B3-4B04-94D9-A0EA106EC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CCDF8-2062-4BCA-9126-BFCA26AAF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597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982FA-DDBE-4757-BBAB-A5A4EF263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0D6CF-A084-4604-B5D9-14DD49CD2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17F9C1-5B02-412D-94F4-A199D5AD7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E7924E-9CFE-41CF-8442-2BD9104E9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1A4A7E-5EA7-4D17-BED6-F78B41A50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BCFEA-9742-4A6F-B83F-FF1354FCB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61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4D7C5-1CB5-479A-AA66-C87C30574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1AC40F-23BE-41D3-8873-27187644C2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FE053D-6507-4440-B883-24034F0A60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EF5F46-2987-42BB-AAD8-BE2B52200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930DA-9922-4A2C-8DA1-77FA6BB7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FF102F-BBD9-41A5-A472-3A3125A34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832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EB8175-39E5-4BED-939F-092CC04F0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B17B4-A762-41F0-AC3D-9F93914AF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C7DB5-8575-4E6D-B772-B16C705716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877EF-6893-4362-98BA-61C6B785EB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01F32-A1B0-45ED-9B7C-F4F4451149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93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10CE0-B1C9-4898-A91C-A0277A98B0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848139"/>
          </a:xfrm>
        </p:spPr>
        <p:txBody>
          <a:bodyPr>
            <a:noAutofit/>
          </a:bodyPr>
          <a:lstStyle/>
          <a:p>
            <a:pPr algn="l"/>
            <a:r>
              <a:rPr lang="en-GB" sz="4000" u="sng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The America’s and Drake’s Circumnavigation, 1577-1580</a:t>
            </a:r>
            <a:endParaRPr lang="en-GB" sz="4000" u="sng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FC1186-B454-4BFD-98AD-67AC4E2552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848139"/>
            <a:ext cx="12191999" cy="1088571"/>
          </a:xfrm>
        </p:spPr>
        <p:txBody>
          <a:bodyPr>
            <a:normAutofit/>
          </a:bodyPr>
          <a:lstStyle/>
          <a:p>
            <a:pPr algn="l"/>
            <a:r>
              <a:rPr lang="en-GB" sz="3600" dirty="0">
                <a:solidFill>
                  <a:schemeClr val="accent6">
                    <a:lumMod val="50000"/>
                  </a:schemeClr>
                </a:solidFill>
              </a:rPr>
              <a:t>What does the Circumnavigation tell us about why Drake embarked on his voyage around the world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EBE93B9-235C-4A76-99E1-287BE5813CE1}"/>
              </a:ext>
            </a:extLst>
          </p:cNvPr>
          <p:cNvSpPr txBox="1">
            <a:spLocks/>
          </p:cNvSpPr>
          <p:nvPr/>
        </p:nvSpPr>
        <p:spPr>
          <a:xfrm>
            <a:off x="-2" y="2074666"/>
            <a:ext cx="4650830" cy="478333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5400" dirty="0">
                <a:solidFill>
                  <a:schemeClr val="accent2">
                    <a:lumMod val="50000"/>
                  </a:schemeClr>
                </a:solidFill>
              </a:rPr>
              <a:t>Starter:</a:t>
            </a:r>
          </a:p>
          <a:p>
            <a:pPr algn="l"/>
            <a:r>
              <a:rPr lang="en-GB" sz="4400" dirty="0">
                <a:solidFill>
                  <a:schemeClr val="accent2">
                    <a:lumMod val="50000"/>
                  </a:schemeClr>
                </a:solidFill>
              </a:rPr>
              <a:t>Write down three ideas for each of the following:</a:t>
            </a:r>
          </a:p>
          <a:p>
            <a:pPr marL="742950" indent="-742950" algn="l">
              <a:buAutoNum type="arabicPeriod"/>
            </a:pPr>
            <a:r>
              <a:rPr lang="en-GB" sz="4400" dirty="0">
                <a:solidFill>
                  <a:schemeClr val="accent2">
                    <a:lumMod val="50000"/>
                  </a:schemeClr>
                </a:solidFill>
              </a:rPr>
              <a:t>Developments of the Early Modern Period to encourage exploration.</a:t>
            </a:r>
          </a:p>
          <a:p>
            <a:pPr marL="742950" indent="-742950" algn="l">
              <a:buAutoNum type="arabicPeriod"/>
            </a:pPr>
            <a:r>
              <a:rPr lang="en-GB" sz="4400" dirty="0">
                <a:solidFill>
                  <a:schemeClr val="accent2">
                    <a:lumMod val="50000"/>
                  </a:schemeClr>
                </a:solidFill>
              </a:rPr>
              <a:t>Reasons why Drake became a wealthy explorer.</a:t>
            </a:r>
          </a:p>
          <a:p>
            <a:pPr marL="742950" indent="-742950" algn="l">
              <a:buAutoNum type="arabicPeriod"/>
            </a:pPr>
            <a:r>
              <a:rPr lang="en-GB" sz="4400" dirty="0">
                <a:solidFill>
                  <a:schemeClr val="accent2">
                    <a:lumMod val="50000"/>
                  </a:schemeClr>
                </a:solidFill>
              </a:rPr>
              <a:t>Reasons why Spain were such a powerful country.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2B1F68-9266-E443-DD4A-8D770E32B0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0828" y="2074666"/>
            <a:ext cx="7421110" cy="446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217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32A0F-EF9D-4EEA-AD01-7CBF10C5A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2963917" cy="1325563"/>
          </a:xfrm>
        </p:spPr>
        <p:txBody>
          <a:bodyPr>
            <a:normAutofit/>
          </a:bodyPr>
          <a:lstStyle/>
          <a:p>
            <a:r>
              <a:rPr lang="en-GB" sz="66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48FA7-31F5-4D1B-BC4A-B097420C0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" y="1529256"/>
            <a:ext cx="12192001" cy="5310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Drake set sail from Plymouth in December 1577 with 5 ships.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He would sail South, around the Bay of Biscay, to the West Coast of Africa, across the Atlantic and down the South American coast.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He would then sail up the Magellan Straight (West Coast of South America) and raid all the Spanish ports for gold.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They then stopped in modern-day California, before stopping at a series of Pacific islands, establishing trade connections.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Finally, Drake sailed around the Cape of Good Hope (South Africa), returning up the West Coast of Africa back to Plymouth, with only one ship.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Drake was the first man to successfully circumnavigate the world (and survive).</a:t>
            </a:r>
          </a:p>
        </p:txBody>
      </p:sp>
    </p:spTree>
    <p:extLst>
      <p:ext uri="{BB962C8B-B14F-4D97-AF65-F5344CB8AC3E}">
        <p14:creationId xmlns:p14="http://schemas.microsoft.com/office/powerpoint/2010/main" val="25409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32A0F-EF9D-4EEA-AD01-7CBF10C5A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171134" cy="1325563"/>
          </a:xfrm>
        </p:spPr>
        <p:txBody>
          <a:bodyPr>
            <a:noAutofit/>
          </a:bodyPr>
          <a:lstStyle/>
          <a:p>
            <a:r>
              <a:rPr lang="en-GB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Understanding about what happened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48FA7-31F5-4D1B-BC4A-B097420C0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529256"/>
            <a:ext cx="12192001" cy="5310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For today’s lesson, we’re going to look at what happened in the Circumnavigation, and use it to infer why he embarked on the voyage.</a:t>
            </a:r>
          </a:p>
          <a:p>
            <a:pPr marL="0" indent="0">
              <a:buNone/>
            </a:pPr>
            <a:endParaRPr lang="en-GB" sz="33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300" dirty="0">
                <a:solidFill>
                  <a:schemeClr val="accent6">
                    <a:lumMod val="50000"/>
                  </a:schemeClr>
                </a:solidFill>
              </a:rPr>
              <a:t>We’re going to study each phase of his voyage.</a:t>
            </a:r>
          </a:p>
          <a:p>
            <a:pPr marL="0" indent="0">
              <a:buNone/>
            </a:pPr>
            <a:r>
              <a:rPr lang="en-GB" sz="3300" dirty="0">
                <a:solidFill>
                  <a:schemeClr val="accent6">
                    <a:lumMod val="50000"/>
                  </a:schemeClr>
                </a:solidFill>
              </a:rPr>
              <a:t>Using each of these phases, we’ll explore why he acted in this way, and therefore assess his objectives.</a:t>
            </a:r>
          </a:p>
          <a:p>
            <a:pPr marL="0" indent="0">
              <a:buNone/>
            </a:pPr>
            <a:endParaRPr lang="en-GB" sz="33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300" dirty="0">
                <a:solidFill>
                  <a:schemeClr val="accent2">
                    <a:lumMod val="50000"/>
                  </a:schemeClr>
                </a:solidFill>
              </a:rPr>
              <a:t>In your booklet are a series of phases to explore. Read the phase and then write next to it possible motivations, with justification.</a:t>
            </a:r>
          </a:p>
        </p:txBody>
      </p:sp>
    </p:spTree>
    <p:extLst>
      <p:ext uri="{BB962C8B-B14F-4D97-AF65-F5344CB8AC3E}">
        <p14:creationId xmlns:p14="http://schemas.microsoft.com/office/powerpoint/2010/main" val="129717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32A0F-EF9D-4EEA-AD01-7CBF10C5A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8095410" cy="1325563"/>
          </a:xfrm>
        </p:spPr>
        <p:txBody>
          <a:bodyPr>
            <a:noAutofit/>
          </a:bodyPr>
          <a:lstStyle/>
          <a:p>
            <a:r>
              <a:rPr lang="en-GB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48FA7-31F5-4D1B-BC4A-B097420C0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547512"/>
            <a:ext cx="12192001" cy="53104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Come up with three </a:t>
            </a:r>
            <a:r>
              <a:rPr lang="en-GB" i="1" dirty="0">
                <a:solidFill>
                  <a:schemeClr val="accent2">
                    <a:lumMod val="50000"/>
                  </a:schemeClr>
                </a:solidFill>
              </a:rPr>
              <a:t>main </a:t>
            </a: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reasons why Drake Circumnavigated the Globe.</a:t>
            </a:r>
          </a:p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Now, provide a list for each of your arguments, of evidence you can take from his voyage.</a:t>
            </a:r>
          </a:p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Using this, reach a judgement. What do you think was the main reason for Sir Francis Drake embarking on his circumnavigation?</a:t>
            </a:r>
          </a:p>
        </p:txBody>
      </p:sp>
    </p:spTree>
    <p:extLst>
      <p:ext uri="{BB962C8B-B14F-4D97-AF65-F5344CB8AC3E}">
        <p14:creationId xmlns:p14="http://schemas.microsoft.com/office/powerpoint/2010/main" val="288973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080526d-fd28-4025-9933-5ee2b772bb1f">
      <Terms xmlns="http://schemas.microsoft.com/office/infopath/2007/PartnerControls"/>
    </lcf76f155ced4ddcb4097134ff3c332f>
    <TaxCatchAll xmlns="4f8fe170-ddcc-4c50-b2f4-e60e4c3edd9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42C9B5D19A7143A221E70B2F830765" ma:contentTypeVersion="16" ma:contentTypeDescription="Create a new document." ma:contentTypeScope="" ma:versionID="674e8592d4ad4da50060db2e13f63520">
  <xsd:schema xmlns:xsd="http://www.w3.org/2001/XMLSchema" xmlns:xs="http://www.w3.org/2001/XMLSchema" xmlns:p="http://schemas.microsoft.com/office/2006/metadata/properties" xmlns:ns2="8080526d-fd28-4025-9933-5ee2b772bb1f" xmlns:ns3="4f8fe170-ddcc-4c50-b2f4-e60e4c3edd9e" targetNamespace="http://schemas.microsoft.com/office/2006/metadata/properties" ma:root="true" ma:fieldsID="592d9e2e3edc96ac4ce05373d19b0738" ns2:_="" ns3:_="">
    <xsd:import namespace="8080526d-fd28-4025-9933-5ee2b772bb1f"/>
    <xsd:import namespace="4f8fe170-ddcc-4c50-b2f4-e60e4c3edd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80526d-fd28-4025-9933-5ee2b772bb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2581cc4-e25f-486f-90c6-fb77bd573c9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8fe170-ddcc-4c50-b2f4-e60e4c3edd9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ba1c522-6e2c-461b-9d4f-a8b9a7cc167c}" ma:internalName="TaxCatchAll" ma:showField="CatchAllData" ma:web="4f8fe170-ddcc-4c50-b2f4-e60e4c3edd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4A5A1B-00EA-49FD-891C-D3F0D9EEE6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229D59-A5F7-4272-B0D3-2A4DA0D4EDD5}">
  <ds:schemaRefs>
    <ds:schemaRef ds:uri="http://schemas.microsoft.com/office/2006/metadata/properties"/>
    <ds:schemaRef ds:uri="http://schemas.microsoft.com/office/infopath/2007/PartnerControls"/>
    <ds:schemaRef ds:uri="8080526d-fd28-4025-9933-5ee2b772bb1f"/>
    <ds:schemaRef ds:uri="4f8fe170-ddcc-4c50-b2f4-e60e4c3edd9e"/>
  </ds:schemaRefs>
</ds:datastoreItem>
</file>

<file path=customXml/itemProps3.xml><?xml version="1.0" encoding="utf-8"?>
<ds:datastoreItem xmlns:ds="http://schemas.openxmlformats.org/officeDocument/2006/customXml" ds:itemID="{616BCF3E-372F-49F6-A957-1C0D43E162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80526d-fd28-4025-9933-5ee2b772bb1f"/>
    <ds:schemaRef ds:uri="4f8fe170-ddcc-4c50-b2f4-e60e4c3edd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336</Words>
  <Application>Microsoft Macintosh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The America’s and Drake’s Circumnavigation, 1577-1580</vt:lpstr>
      <vt:lpstr>Context</vt:lpstr>
      <vt:lpstr>Understanding about what happened</vt:lpstr>
      <vt:lpstr>Factors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Elizabethan England, 1558-1603</dc:title>
  <dc:creator>Laurie, Mr A</dc:creator>
  <cp:lastModifiedBy>UK Architectural  Heritage LTD</cp:lastModifiedBy>
  <cp:revision>2</cp:revision>
  <dcterms:created xsi:type="dcterms:W3CDTF">2022-03-28T06:41:41Z</dcterms:created>
  <dcterms:modified xsi:type="dcterms:W3CDTF">2023-06-02T09:09:31Z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0x010100A042C9B5D19A7143A221E70B2F830765</vt:lpwstr>
  </property>
  <property fmtid="{D5CDD505-2E9C-101B-9397-08002B2CF9AE}" pid="3" name="MediaServiceImageTags">
    <vt:lpwstr/>
  </property>
</Properties>
</file>