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6F16CF-E75E-4767-B91C-1A4EFE6D8BBC}" v="446" dt="2023-04-08T12:54:01.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02" d="100"/>
          <a:sy n="102" d="100"/>
        </p:scale>
        <p:origin x="7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Mr A" userId="23e38b8c-bfae-4fc4-b43c-956b73ee1441" providerId="ADAL" clId="{8F9BF2BE-55EB-4921-9C2B-0141861F87D8}"/>
    <pc:docChg chg="modSld">
      <pc:chgData name="Laurie, Mr A" userId="23e38b8c-bfae-4fc4-b43c-956b73ee1441" providerId="ADAL" clId="{8F9BF2BE-55EB-4921-9C2B-0141861F87D8}" dt="2022-03-28T09:06:08.459" v="113" actId="404"/>
      <pc:docMkLst>
        <pc:docMk/>
      </pc:docMkLst>
      <pc:sldChg chg="modSp modAnim">
        <pc:chgData name="Laurie, Mr A" userId="23e38b8c-bfae-4fc4-b43c-956b73ee1441" providerId="ADAL" clId="{8F9BF2BE-55EB-4921-9C2B-0141861F87D8}" dt="2022-03-28T09:06:08.459" v="113" actId="404"/>
        <pc:sldMkLst>
          <pc:docMk/>
          <pc:sldMk cId="1054644359" sldId="260"/>
        </pc:sldMkLst>
        <pc:spChg chg="mod">
          <ac:chgData name="Laurie, Mr A" userId="23e38b8c-bfae-4fc4-b43c-956b73ee1441" providerId="ADAL" clId="{8F9BF2BE-55EB-4921-9C2B-0141861F87D8}" dt="2022-03-28T09:06:08.459" v="113" actId="404"/>
          <ac:spMkLst>
            <pc:docMk/>
            <pc:sldMk cId="1054644359" sldId="260"/>
            <ac:spMk id="3" creationId="{4B348FA7-31F5-4D1B-BC4A-B097420C0FF9}"/>
          </ac:spMkLst>
        </pc:spChg>
      </pc:sldChg>
    </pc:docChg>
  </pc:docChgLst>
  <pc:docChgLst>
    <pc:chgData name="Malloy, Mr M" userId="eea7ee58-9364-43d9-9088-7d0d3c304986" providerId="ADAL" clId="{A03C1EFE-4DF3-4B47-A19A-0790D5D1D225}"/>
    <pc:docChg chg="custSel modSld">
      <pc:chgData name="Malloy, Mr M" userId="eea7ee58-9364-43d9-9088-7d0d3c304986" providerId="ADAL" clId="{A03C1EFE-4DF3-4B47-A19A-0790D5D1D225}" dt="2022-03-30T10:48:13.276" v="11"/>
      <pc:docMkLst>
        <pc:docMk/>
      </pc:docMkLst>
      <pc:sldChg chg="addSp delSp modSp mod">
        <pc:chgData name="Malloy, Mr M" userId="eea7ee58-9364-43d9-9088-7d0d3c304986" providerId="ADAL" clId="{A03C1EFE-4DF3-4B47-A19A-0790D5D1D225}" dt="2022-03-30T10:48:13.276" v="11"/>
        <pc:sldMkLst>
          <pc:docMk/>
          <pc:sldMk cId="254093592" sldId="257"/>
        </pc:sldMkLst>
        <pc:spChg chg="add del mod replST">
          <ac:chgData name="Malloy, Mr M" userId="eea7ee58-9364-43d9-9088-7d0d3c304986" providerId="ADAL" clId="{A03C1EFE-4DF3-4B47-A19A-0790D5D1D225}" dt="2022-03-30T10:47:50.191" v="6"/>
          <ac:spMkLst>
            <pc:docMk/>
            <pc:sldMk cId="254093592" sldId="257"/>
            <ac:spMk id="6" creationId="{4F0699C6-B502-443F-8CF0-EF4A44EBE649}"/>
          </ac:spMkLst>
        </pc:spChg>
        <pc:spChg chg="add mod replST">
          <ac:chgData name="Malloy, Mr M" userId="eea7ee58-9364-43d9-9088-7d0d3c304986" providerId="ADAL" clId="{A03C1EFE-4DF3-4B47-A19A-0790D5D1D225}" dt="2022-03-30T10:48:13.276" v="11"/>
          <ac:spMkLst>
            <pc:docMk/>
            <pc:sldMk cId="254093592" sldId="257"/>
            <ac:spMk id="7" creationId="{CD56DB41-79A3-41F0-BC3D-F6C97F10113B}"/>
          </ac:spMkLst>
        </pc:spChg>
      </pc:sldChg>
    </pc:docChg>
  </pc:docChgLst>
  <pc:docChgLst>
    <pc:chgData name="McIntyre, Miss R" userId="S::rmcintyre@thehazeleyacademy.com::b87efd8c-f5c1-41c7-b4a2-cb2b4fee8de2" providerId="AD" clId="Web-{AE23988F-C1C5-4210-9C5C-E222FB47F483}"/>
    <pc:docChg chg="modSld">
      <pc:chgData name="McIntyre, Miss R" userId="S::rmcintyre@thehazeleyacademy.com::b87efd8c-f5c1-41c7-b4a2-cb2b4fee8de2" providerId="AD" clId="Web-{AE23988F-C1C5-4210-9C5C-E222FB47F483}" dt="2023-04-25T14:54:54.278" v="10"/>
      <pc:docMkLst>
        <pc:docMk/>
      </pc:docMkLst>
      <pc:sldChg chg="modNotes">
        <pc:chgData name="McIntyre, Miss R" userId="S::rmcintyre@thehazeleyacademy.com::b87efd8c-f5c1-41c7-b4a2-cb2b4fee8de2" providerId="AD" clId="Web-{AE23988F-C1C5-4210-9C5C-E222FB47F483}" dt="2023-04-25T14:54:54.278" v="10"/>
        <pc:sldMkLst>
          <pc:docMk/>
          <pc:sldMk cId="1054644359" sldId="260"/>
        </pc:sldMkLst>
      </pc:sldChg>
    </pc:docChg>
  </pc:docChgLst>
  <pc:docChgLst>
    <pc:chgData name="Laurie, Mr A" userId="23e38b8c-bfae-4fc4-b43c-956b73ee1441" providerId="ADAL" clId="{C56F16CF-E75E-4767-B91C-1A4EFE6D8BBC}"/>
    <pc:docChg chg="custSel modSld">
      <pc:chgData name="Laurie, Mr A" userId="23e38b8c-bfae-4fc4-b43c-956b73ee1441" providerId="ADAL" clId="{C56F16CF-E75E-4767-B91C-1A4EFE6D8BBC}" dt="2023-04-08T12:54:01.596" v="703"/>
      <pc:docMkLst>
        <pc:docMk/>
      </pc:docMkLst>
      <pc:sldChg chg="modSp mod">
        <pc:chgData name="Laurie, Mr A" userId="23e38b8c-bfae-4fc4-b43c-956b73ee1441" providerId="ADAL" clId="{C56F16CF-E75E-4767-B91C-1A4EFE6D8BBC}" dt="2023-04-08T12:50:30.502" v="244" actId="20577"/>
        <pc:sldMkLst>
          <pc:docMk/>
          <pc:sldMk cId="3018217228" sldId="256"/>
        </pc:sldMkLst>
        <pc:spChg chg="mod">
          <ac:chgData name="Laurie, Mr A" userId="23e38b8c-bfae-4fc4-b43c-956b73ee1441" providerId="ADAL" clId="{C56F16CF-E75E-4767-B91C-1A4EFE6D8BBC}" dt="2023-04-08T12:49:31.711" v="6" actId="14100"/>
          <ac:spMkLst>
            <pc:docMk/>
            <pc:sldMk cId="3018217228" sldId="256"/>
            <ac:spMk id="2" creationId="{10410CE0-B1C9-4898-A91C-A0277A98B026}"/>
          </ac:spMkLst>
        </pc:spChg>
        <pc:spChg chg="mod">
          <ac:chgData name="Laurie, Mr A" userId="23e38b8c-bfae-4fc4-b43c-956b73ee1441" providerId="ADAL" clId="{C56F16CF-E75E-4767-B91C-1A4EFE6D8BBC}" dt="2023-04-08T12:50:08.258" v="156" actId="207"/>
          <ac:spMkLst>
            <pc:docMk/>
            <pc:sldMk cId="3018217228" sldId="256"/>
            <ac:spMk id="3" creationId="{1CFC1186-B454-4BFD-98AD-67AC4E25523B}"/>
          </ac:spMkLst>
        </pc:spChg>
        <pc:spChg chg="mod">
          <ac:chgData name="Laurie, Mr A" userId="23e38b8c-bfae-4fc4-b43c-956b73ee1441" providerId="ADAL" clId="{C56F16CF-E75E-4767-B91C-1A4EFE6D8BBC}" dt="2023-04-08T12:50:30.502" v="244" actId="20577"/>
          <ac:spMkLst>
            <pc:docMk/>
            <pc:sldMk cId="3018217228" sldId="256"/>
            <ac:spMk id="4" creationId="{7EBE93B9-235C-4A76-99E1-287BE5813CE1}"/>
          </ac:spMkLst>
        </pc:spChg>
      </pc:sldChg>
      <pc:sldChg chg="modSp mod modAnim">
        <pc:chgData name="Laurie, Mr A" userId="23e38b8c-bfae-4fc4-b43c-956b73ee1441" providerId="ADAL" clId="{C56F16CF-E75E-4767-B91C-1A4EFE6D8BBC}" dt="2023-04-08T12:52:02.338" v="426" actId="27636"/>
        <pc:sldMkLst>
          <pc:docMk/>
          <pc:sldMk cId="254093592" sldId="257"/>
        </pc:sldMkLst>
        <pc:spChg chg="mod">
          <ac:chgData name="Laurie, Mr A" userId="23e38b8c-bfae-4fc4-b43c-956b73ee1441" providerId="ADAL" clId="{C56F16CF-E75E-4767-B91C-1A4EFE6D8BBC}" dt="2023-04-08T12:51:48.315" v="423" actId="207"/>
          <ac:spMkLst>
            <pc:docMk/>
            <pc:sldMk cId="254093592" sldId="257"/>
            <ac:spMk id="2" creationId="{A8D32A0F-EF9D-4EEA-AD01-7CBF10C5A791}"/>
          </ac:spMkLst>
        </pc:spChg>
        <pc:spChg chg="mod">
          <ac:chgData name="Laurie, Mr A" userId="23e38b8c-bfae-4fc4-b43c-956b73ee1441" providerId="ADAL" clId="{C56F16CF-E75E-4767-B91C-1A4EFE6D8BBC}" dt="2023-04-08T12:51:43.926" v="422" actId="27636"/>
          <ac:spMkLst>
            <pc:docMk/>
            <pc:sldMk cId="254093592" sldId="257"/>
            <ac:spMk id="3" creationId="{4B348FA7-31F5-4D1B-BC4A-B097420C0FF9}"/>
          </ac:spMkLst>
        </pc:spChg>
        <pc:spChg chg="mod">
          <ac:chgData name="Laurie, Mr A" userId="23e38b8c-bfae-4fc4-b43c-956b73ee1441" providerId="ADAL" clId="{C56F16CF-E75E-4767-B91C-1A4EFE6D8BBC}" dt="2023-04-08T12:52:02.338" v="426" actId="27636"/>
          <ac:spMkLst>
            <pc:docMk/>
            <pc:sldMk cId="254093592" sldId="257"/>
            <ac:spMk id="4" creationId="{FC70C596-AAEB-4B07-BB41-821CF4DFFC7B}"/>
          </ac:spMkLst>
        </pc:spChg>
      </pc:sldChg>
      <pc:sldChg chg="addSp delSp modSp mod modAnim">
        <pc:chgData name="Laurie, Mr A" userId="23e38b8c-bfae-4fc4-b43c-956b73ee1441" providerId="ADAL" clId="{C56F16CF-E75E-4767-B91C-1A4EFE6D8BBC}" dt="2023-04-08T12:53:51.778" v="699"/>
        <pc:sldMkLst>
          <pc:docMk/>
          <pc:sldMk cId="1297171454" sldId="258"/>
        </pc:sldMkLst>
        <pc:spChg chg="mod">
          <ac:chgData name="Laurie, Mr A" userId="23e38b8c-bfae-4fc4-b43c-956b73ee1441" providerId="ADAL" clId="{C56F16CF-E75E-4767-B91C-1A4EFE6D8BBC}" dt="2023-04-08T12:52:56.419" v="505" actId="207"/>
          <ac:spMkLst>
            <pc:docMk/>
            <pc:sldMk cId="1297171454" sldId="258"/>
            <ac:spMk id="2" creationId="{A8D32A0F-EF9D-4EEA-AD01-7CBF10C5A791}"/>
          </ac:spMkLst>
        </pc:spChg>
        <pc:spChg chg="mod">
          <ac:chgData name="Laurie, Mr A" userId="23e38b8c-bfae-4fc4-b43c-956b73ee1441" providerId="ADAL" clId="{C56F16CF-E75E-4767-B91C-1A4EFE6D8BBC}" dt="2023-04-08T12:52:52.403" v="504" actId="207"/>
          <ac:spMkLst>
            <pc:docMk/>
            <pc:sldMk cId="1297171454" sldId="258"/>
            <ac:spMk id="3" creationId="{4B348FA7-31F5-4D1B-BC4A-B097420C0FF9}"/>
          </ac:spMkLst>
        </pc:spChg>
        <pc:spChg chg="del">
          <ac:chgData name="Laurie, Mr A" userId="23e38b8c-bfae-4fc4-b43c-956b73ee1441" providerId="ADAL" clId="{C56F16CF-E75E-4767-B91C-1A4EFE6D8BBC}" dt="2023-04-08T12:53:51.567" v="698" actId="478"/>
          <ac:spMkLst>
            <pc:docMk/>
            <pc:sldMk cId="1297171454" sldId="258"/>
            <ac:spMk id="4" creationId="{FC70C596-AAEB-4B07-BB41-821CF4DFFC7B}"/>
          </ac:spMkLst>
        </pc:spChg>
        <pc:spChg chg="add mod">
          <ac:chgData name="Laurie, Mr A" userId="23e38b8c-bfae-4fc4-b43c-956b73ee1441" providerId="ADAL" clId="{C56F16CF-E75E-4767-B91C-1A4EFE6D8BBC}" dt="2023-04-08T12:53:51.778" v="699"/>
          <ac:spMkLst>
            <pc:docMk/>
            <pc:sldMk cId="1297171454" sldId="258"/>
            <ac:spMk id="6" creationId="{22D87A99-3DC5-590B-6097-190BEB9B2255}"/>
          </ac:spMkLst>
        </pc:spChg>
      </pc:sldChg>
      <pc:sldChg chg="addSp delSp modSp mod modAnim">
        <pc:chgData name="Laurie, Mr A" userId="23e38b8c-bfae-4fc4-b43c-956b73ee1441" providerId="ADAL" clId="{C56F16CF-E75E-4767-B91C-1A4EFE6D8BBC}" dt="2023-04-08T12:53:55.913" v="701"/>
        <pc:sldMkLst>
          <pc:docMk/>
          <pc:sldMk cId="2889735397" sldId="259"/>
        </pc:sldMkLst>
        <pc:spChg chg="mod">
          <ac:chgData name="Laurie, Mr A" userId="23e38b8c-bfae-4fc4-b43c-956b73ee1441" providerId="ADAL" clId="{C56F16CF-E75E-4767-B91C-1A4EFE6D8BBC}" dt="2023-04-08T12:53:29.174" v="670" actId="20577"/>
          <ac:spMkLst>
            <pc:docMk/>
            <pc:sldMk cId="2889735397" sldId="259"/>
            <ac:spMk id="3" creationId="{4B348FA7-31F5-4D1B-BC4A-B097420C0FF9}"/>
          </ac:spMkLst>
        </pc:spChg>
        <pc:spChg chg="del">
          <ac:chgData name="Laurie, Mr A" userId="23e38b8c-bfae-4fc4-b43c-956b73ee1441" providerId="ADAL" clId="{C56F16CF-E75E-4767-B91C-1A4EFE6D8BBC}" dt="2023-04-08T12:53:55.692" v="700" actId="478"/>
          <ac:spMkLst>
            <pc:docMk/>
            <pc:sldMk cId="2889735397" sldId="259"/>
            <ac:spMk id="4" creationId="{FC70C596-AAEB-4B07-BB41-821CF4DFFC7B}"/>
          </ac:spMkLst>
        </pc:spChg>
        <pc:spChg chg="add mod">
          <ac:chgData name="Laurie, Mr A" userId="23e38b8c-bfae-4fc4-b43c-956b73ee1441" providerId="ADAL" clId="{C56F16CF-E75E-4767-B91C-1A4EFE6D8BBC}" dt="2023-04-08T12:53:55.913" v="701"/>
          <ac:spMkLst>
            <pc:docMk/>
            <pc:sldMk cId="2889735397" sldId="259"/>
            <ac:spMk id="6" creationId="{1E43FC7D-41C1-D437-A4EB-F9822F33287D}"/>
          </ac:spMkLst>
        </pc:spChg>
      </pc:sldChg>
      <pc:sldChg chg="addSp delSp modSp mod">
        <pc:chgData name="Laurie, Mr A" userId="23e38b8c-bfae-4fc4-b43c-956b73ee1441" providerId="ADAL" clId="{C56F16CF-E75E-4767-B91C-1A4EFE6D8BBC}" dt="2023-04-08T12:54:01.596" v="703"/>
        <pc:sldMkLst>
          <pc:docMk/>
          <pc:sldMk cId="1054644359" sldId="260"/>
        </pc:sldMkLst>
        <pc:spChg chg="mod">
          <ac:chgData name="Laurie, Mr A" userId="23e38b8c-bfae-4fc4-b43c-956b73ee1441" providerId="ADAL" clId="{C56F16CF-E75E-4767-B91C-1A4EFE6D8BBC}" dt="2023-04-08T12:53:45.363" v="697" actId="20577"/>
          <ac:spMkLst>
            <pc:docMk/>
            <pc:sldMk cId="1054644359" sldId="260"/>
            <ac:spMk id="3" creationId="{4B348FA7-31F5-4D1B-BC4A-B097420C0FF9}"/>
          </ac:spMkLst>
        </pc:spChg>
        <pc:spChg chg="del">
          <ac:chgData name="Laurie, Mr A" userId="23e38b8c-bfae-4fc4-b43c-956b73ee1441" providerId="ADAL" clId="{C56F16CF-E75E-4767-B91C-1A4EFE6D8BBC}" dt="2023-04-08T12:54:01.343" v="702" actId="478"/>
          <ac:spMkLst>
            <pc:docMk/>
            <pc:sldMk cId="1054644359" sldId="260"/>
            <ac:spMk id="4" creationId="{FC70C596-AAEB-4B07-BB41-821CF4DFFC7B}"/>
          </ac:spMkLst>
        </pc:spChg>
        <pc:spChg chg="add mod">
          <ac:chgData name="Laurie, Mr A" userId="23e38b8c-bfae-4fc4-b43c-956b73ee1441" providerId="ADAL" clId="{C56F16CF-E75E-4767-B91C-1A4EFE6D8BBC}" dt="2023-04-08T12:54:01.596" v="703"/>
          <ac:spMkLst>
            <pc:docMk/>
            <pc:sldMk cId="1054644359" sldId="260"/>
            <ac:spMk id="6" creationId="{31F60762-866F-B999-1072-07DD11D85342}"/>
          </ac:spMkLst>
        </pc:spChg>
      </pc:sldChg>
    </pc:docChg>
  </pc:docChgLst>
  <pc:docChgLst>
    <pc:chgData name="Laurie, Mr A" userId="23e38b8c-bfae-4fc4-b43c-956b73ee1441" providerId="ADAL" clId="{C7B4AFDF-DCA7-47F4-9D13-7C901FE79304}"/>
    <pc:docChg chg="custSel modSld">
      <pc:chgData name="Laurie, Mr A" userId="23e38b8c-bfae-4fc4-b43c-956b73ee1441" providerId="ADAL" clId="{C7B4AFDF-DCA7-47F4-9D13-7C901FE79304}" dt="2023-02-20T14:49:45.251" v="0" actId="478"/>
      <pc:docMkLst>
        <pc:docMk/>
      </pc:docMkLst>
      <pc:sldChg chg="delSp mod">
        <pc:chgData name="Laurie, Mr A" userId="23e38b8c-bfae-4fc4-b43c-956b73ee1441" providerId="ADAL" clId="{C7B4AFDF-DCA7-47F4-9D13-7C901FE79304}" dt="2023-02-20T14:49:45.251" v="0" actId="478"/>
        <pc:sldMkLst>
          <pc:docMk/>
          <pc:sldMk cId="254093592" sldId="257"/>
        </pc:sldMkLst>
        <pc:spChg chg="del">
          <ac:chgData name="Laurie, Mr A" userId="23e38b8c-bfae-4fc4-b43c-956b73ee1441" providerId="ADAL" clId="{C7B4AFDF-DCA7-47F4-9D13-7C901FE79304}" dt="2023-02-20T14:49:45.251" v="0" actId="478"/>
          <ac:spMkLst>
            <pc:docMk/>
            <pc:sldMk cId="254093592" sldId="257"/>
            <ac:spMk id="7" creationId="{CD56DB41-79A3-41F0-BC3D-F6C97F1011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2C1CB-DBEE-4485-9B7F-C9DEAAB1DA46}" type="datetimeFigureOut">
              <a:t>6/2/23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A75F7-EC22-4F28-89B3-B02BDACC6DE8}" type="slidenum">
              <a:t>‹#›</a:t>
            </a:fld>
            <a:endParaRPr lang="en-GB"/>
          </a:p>
        </p:txBody>
      </p:sp>
    </p:spTree>
    <p:extLst>
      <p:ext uri="{BB962C8B-B14F-4D97-AF65-F5344CB8AC3E}">
        <p14:creationId xmlns:p14="http://schemas.microsoft.com/office/powerpoint/2010/main" val="1731026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D9B7-F560-4B4E-8437-28E2BBA86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3A94AD-94E1-4940-B3F1-E768C1E80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D65016-77D7-4E54-A591-FE48C2D71BD2}"/>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6A09E359-695B-4534-8FCD-743CA6AA3B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AA67F9-3CC3-44EC-A1B8-3C3AAC0991EA}"/>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135684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6C7E-154A-4475-A1AF-A97A256B25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1AB015-3A99-4E84-9885-9B27E0021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80FE13-58AE-4F0D-8E45-BADAAC77908F}"/>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F20EEAF6-AA43-40EF-B687-3D46B07832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05889D-330F-4DC9-B4F6-DD74BBB1595E}"/>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339199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3508B-C01C-4CAD-AF15-B2DFB27151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1CE2D0-8513-4254-8717-5875A0BF30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8CF509-E2C9-4696-BB8E-9B596686B9DD}"/>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CBAACF22-05A1-4623-88A3-1DB5433BE9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99BB6-380D-4F13-AC65-CD37564A0180}"/>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429336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E215-12B5-4D40-BF12-2E4291336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ED9D8D-B139-40D2-B989-8A2CAB261C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D1B699-3D07-4A8A-9679-708C2207EF01}"/>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7982B069-C4BE-4C4A-A52B-90F2803C16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B9E761-3EA3-4608-88CA-5BFC7234478E}"/>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313751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5308-F7A6-4356-94B4-090467A106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5AC58B-B3B7-4EA7-A44D-5BFA7791D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1FA11F-9421-4A4B-A66D-F1BDD66BE57A}"/>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4C58448A-460D-4E22-8C5C-53368F1338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473D2C-8B26-4FAE-9FA1-B02CF0C82BAD}"/>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1965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35A9-098B-4FB3-BA9F-B2C56629F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F7A48D-2E30-4F57-8424-95CF4F7FA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A5A8D0-5A2A-40B9-BC54-3CAA168FB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2D2B15-8A3F-471A-BCE5-D3AAE08FD58A}"/>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6" name="Footer Placeholder 5">
            <a:extLst>
              <a:ext uri="{FF2B5EF4-FFF2-40B4-BE49-F238E27FC236}">
                <a16:creationId xmlns:a16="http://schemas.microsoft.com/office/drawing/2014/main" id="{F75D2345-1BE7-48BF-BAFC-8DFB22C312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8D050C-270D-47FC-8F7A-918D5A3789D2}"/>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217594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2894-44EE-4AB7-9CB3-DCC8653043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805560-67FD-4ECE-8C56-2957E1A20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36281-1B1D-4B58-BE99-8F233E20D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9BC9A9-DE2F-4E50-A471-69DC87637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86EE1F-3A5B-49EA-A7FD-1BAEEF43CD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29C93B-6F00-4800-BBDC-8CD642B1AC65}"/>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8" name="Footer Placeholder 7">
            <a:extLst>
              <a:ext uri="{FF2B5EF4-FFF2-40B4-BE49-F238E27FC236}">
                <a16:creationId xmlns:a16="http://schemas.microsoft.com/office/drawing/2014/main" id="{43F19968-5FA2-4D58-82C7-1B9268D38A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61287A-76EA-444C-B0CA-6805CD4A5FE9}"/>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43515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D8F5-DAB7-47E7-B549-A70C17758B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BD25DD-EE2B-4609-8361-850E3E273453}"/>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4" name="Footer Placeholder 3">
            <a:extLst>
              <a:ext uri="{FF2B5EF4-FFF2-40B4-BE49-F238E27FC236}">
                <a16:creationId xmlns:a16="http://schemas.microsoft.com/office/drawing/2014/main" id="{23614C55-DA35-4D07-BBE0-6386C2C586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A2E990-4CCE-45E3-9EEF-57364DB667AF}"/>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137456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7E61A-BD53-465A-B3C0-59F885D4B31C}"/>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3" name="Footer Placeholder 2">
            <a:extLst>
              <a:ext uri="{FF2B5EF4-FFF2-40B4-BE49-F238E27FC236}">
                <a16:creationId xmlns:a16="http://schemas.microsoft.com/office/drawing/2014/main" id="{F37E40B2-55B3-4B04-94D9-A0EA106EC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0CCDF8-2062-4BCA-9126-BFCA26AAF51D}"/>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297959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82FA-DDBE-4757-BBAB-A5A4EF263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60D6CF-A084-4604-B5D9-14DD49CD2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17F9C1-5B02-412D-94F4-A199D5AD7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7924E-9CFE-41CF-8442-2BD9104E9D77}"/>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6" name="Footer Placeholder 5">
            <a:extLst>
              <a:ext uri="{FF2B5EF4-FFF2-40B4-BE49-F238E27FC236}">
                <a16:creationId xmlns:a16="http://schemas.microsoft.com/office/drawing/2014/main" id="{9F1A4A7E-5EA7-4D17-BED6-F78B41A506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CBCFEA-9742-4A6F-B83F-FF1354FCBFC2}"/>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370661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D7C5-1CB5-479A-AA66-C87C30574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1AC40F-23BE-41D3-8873-27187644C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FE053D-6507-4440-B883-24034F0A6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F5F46-2987-42BB-AAD8-BE2B5220061B}"/>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6" name="Footer Placeholder 5">
            <a:extLst>
              <a:ext uri="{FF2B5EF4-FFF2-40B4-BE49-F238E27FC236}">
                <a16:creationId xmlns:a16="http://schemas.microsoft.com/office/drawing/2014/main" id="{9F0930DA-9922-4A2C-8DA1-77FA6BB746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FF102F-BBD9-41A5-A472-3A3125A34A69}"/>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53583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B8175-39E5-4BED-939F-092CC04F0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5B17B4-A762-41F0-AC3D-9F93914AF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1C7DB5-8575-4E6D-B772-B16C70571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3AB877EF-6893-4362-98BA-61C6B785E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501F32-A1B0-45ED-9B7C-F4F4451149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2C574-E485-4F1A-8C36-7C4577C366ED}" type="slidenum">
              <a:rPr lang="en-GB" smtClean="0"/>
              <a:t>‹#›</a:t>
            </a:fld>
            <a:endParaRPr lang="en-GB"/>
          </a:p>
        </p:txBody>
      </p:sp>
    </p:spTree>
    <p:extLst>
      <p:ext uri="{BB962C8B-B14F-4D97-AF65-F5344CB8AC3E}">
        <p14:creationId xmlns:p14="http://schemas.microsoft.com/office/powerpoint/2010/main" val="3437939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0CE0-B1C9-4898-A91C-A0277A98B026}"/>
              </a:ext>
            </a:extLst>
          </p:cNvPr>
          <p:cNvSpPr>
            <a:spLocks noGrp="1"/>
          </p:cNvSpPr>
          <p:nvPr>
            <p:ph type="ctrTitle"/>
          </p:nvPr>
        </p:nvSpPr>
        <p:spPr>
          <a:xfrm>
            <a:off x="0" y="0"/>
            <a:ext cx="12192000" cy="848139"/>
          </a:xfrm>
        </p:spPr>
        <p:txBody>
          <a:bodyPr>
            <a:noAutofit/>
          </a:bodyPr>
          <a:lstStyle/>
          <a:p>
            <a:pPr algn="l"/>
            <a:r>
              <a:rPr lang="en-GB" sz="4000" b="1" u="sng" dirty="0">
                <a:solidFill>
                  <a:schemeClr val="accent6">
                    <a:lumMod val="50000"/>
                  </a:schemeClr>
                </a:solidFill>
                <a:latin typeface="+mn-lt"/>
              </a:rPr>
              <a:t>The America’s and Drake’s Circumnavigation, 1577-1580</a:t>
            </a:r>
            <a:endParaRPr lang="en-GB" sz="4000" b="1" u="sng" dirty="0">
              <a:solidFill>
                <a:srgbClr val="002060"/>
              </a:solidFill>
              <a:latin typeface="+mn-lt"/>
            </a:endParaRPr>
          </a:p>
        </p:txBody>
      </p:sp>
      <p:sp>
        <p:nvSpPr>
          <p:cNvPr id="3" name="Subtitle 2">
            <a:extLst>
              <a:ext uri="{FF2B5EF4-FFF2-40B4-BE49-F238E27FC236}">
                <a16:creationId xmlns:a16="http://schemas.microsoft.com/office/drawing/2014/main" id="{1CFC1186-B454-4BFD-98AD-67AC4E25523B}"/>
              </a:ext>
            </a:extLst>
          </p:cNvPr>
          <p:cNvSpPr>
            <a:spLocks noGrp="1"/>
          </p:cNvSpPr>
          <p:nvPr>
            <p:ph type="subTitle" idx="1"/>
          </p:nvPr>
        </p:nvSpPr>
        <p:spPr>
          <a:xfrm>
            <a:off x="1" y="848139"/>
            <a:ext cx="12191999" cy="1088571"/>
          </a:xfrm>
        </p:spPr>
        <p:txBody>
          <a:bodyPr>
            <a:normAutofit/>
          </a:bodyPr>
          <a:lstStyle/>
          <a:p>
            <a:pPr algn="l"/>
            <a:r>
              <a:rPr lang="en-GB" sz="3600" dirty="0">
                <a:solidFill>
                  <a:schemeClr val="accent6">
                    <a:lumMod val="50000"/>
                  </a:schemeClr>
                </a:solidFill>
              </a:rPr>
              <a:t>Context: Why were Spain so powerful in Europe during Elizabeth’s Reign, and why were they a natural Rival to England?</a:t>
            </a:r>
          </a:p>
        </p:txBody>
      </p:sp>
      <p:sp>
        <p:nvSpPr>
          <p:cNvPr id="4" name="Subtitle 2">
            <a:extLst>
              <a:ext uri="{FF2B5EF4-FFF2-40B4-BE49-F238E27FC236}">
                <a16:creationId xmlns:a16="http://schemas.microsoft.com/office/drawing/2014/main" id="{7EBE93B9-235C-4A76-99E1-287BE5813CE1}"/>
              </a:ext>
            </a:extLst>
          </p:cNvPr>
          <p:cNvSpPr txBox="1">
            <a:spLocks/>
          </p:cNvSpPr>
          <p:nvPr/>
        </p:nvSpPr>
        <p:spPr>
          <a:xfrm>
            <a:off x="0" y="2476345"/>
            <a:ext cx="4650830" cy="33992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400" dirty="0">
                <a:solidFill>
                  <a:schemeClr val="accent2">
                    <a:lumMod val="50000"/>
                  </a:schemeClr>
                </a:solidFill>
              </a:rPr>
              <a:t>Starter:</a:t>
            </a:r>
          </a:p>
          <a:p>
            <a:pPr algn="l"/>
            <a:r>
              <a:rPr lang="en-GB" sz="3600" dirty="0">
                <a:solidFill>
                  <a:schemeClr val="accent2">
                    <a:lumMod val="50000"/>
                  </a:schemeClr>
                </a:solidFill>
              </a:rPr>
              <a:t>Write a list of things you already know about Spain from the Elizabethan England module.</a:t>
            </a:r>
          </a:p>
        </p:txBody>
      </p:sp>
      <p:pic>
        <p:nvPicPr>
          <p:cNvPr id="5" name="Picture 4">
            <a:extLst>
              <a:ext uri="{FF2B5EF4-FFF2-40B4-BE49-F238E27FC236}">
                <a16:creationId xmlns:a16="http://schemas.microsoft.com/office/drawing/2014/main" id="{941EB5CF-CF75-4197-AD8F-A6DA8FC7C24E}"/>
              </a:ext>
            </a:extLst>
          </p:cNvPr>
          <p:cNvPicPr>
            <a:picLocks noChangeAspect="1"/>
          </p:cNvPicPr>
          <p:nvPr/>
        </p:nvPicPr>
        <p:blipFill>
          <a:blip r:embed="rId2"/>
          <a:stretch>
            <a:fillRect/>
          </a:stretch>
        </p:blipFill>
        <p:spPr>
          <a:xfrm>
            <a:off x="5108120" y="2074666"/>
            <a:ext cx="5603421" cy="4202566"/>
          </a:xfrm>
          <a:prstGeom prst="rect">
            <a:avLst/>
          </a:prstGeom>
        </p:spPr>
      </p:pic>
    </p:spTree>
    <p:extLst>
      <p:ext uri="{BB962C8B-B14F-4D97-AF65-F5344CB8AC3E}">
        <p14:creationId xmlns:p14="http://schemas.microsoft.com/office/powerpoint/2010/main" val="301821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2A0F-EF9D-4EEA-AD01-7CBF10C5A791}"/>
              </a:ext>
            </a:extLst>
          </p:cNvPr>
          <p:cNvSpPr>
            <a:spLocks noGrp="1"/>
          </p:cNvSpPr>
          <p:nvPr>
            <p:ph type="title"/>
          </p:nvPr>
        </p:nvSpPr>
        <p:spPr>
          <a:xfrm>
            <a:off x="162839" y="209423"/>
            <a:ext cx="9870509" cy="1325563"/>
          </a:xfrm>
        </p:spPr>
        <p:txBody>
          <a:bodyPr>
            <a:normAutofit fontScale="90000"/>
          </a:bodyPr>
          <a:lstStyle/>
          <a:p>
            <a:r>
              <a:rPr lang="en-GB" sz="5400" b="1" u="sng" dirty="0">
                <a:solidFill>
                  <a:schemeClr val="accent6">
                    <a:lumMod val="50000"/>
                  </a:schemeClr>
                </a:solidFill>
                <a:latin typeface="+mn-lt"/>
              </a:rPr>
              <a:t>Why were the Spanish so powerful?</a:t>
            </a:r>
          </a:p>
        </p:txBody>
      </p:sp>
      <p:sp>
        <p:nvSpPr>
          <p:cNvPr id="3" name="Content Placeholder 2">
            <a:extLst>
              <a:ext uri="{FF2B5EF4-FFF2-40B4-BE49-F238E27FC236}">
                <a16:creationId xmlns:a16="http://schemas.microsoft.com/office/drawing/2014/main" id="{4B348FA7-31F5-4D1B-BC4A-B097420C0FF9}"/>
              </a:ext>
            </a:extLst>
          </p:cNvPr>
          <p:cNvSpPr>
            <a:spLocks noGrp="1"/>
          </p:cNvSpPr>
          <p:nvPr>
            <p:ph idx="1"/>
          </p:nvPr>
        </p:nvSpPr>
        <p:spPr>
          <a:xfrm>
            <a:off x="-1" y="1529256"/>
            <a:ext cx="6526061" cy="5310488"/>
          </a:xfrm>
        </p:spPr>
        <p:txBody>
          <a:bodyPr>
            <a:normAutofit/>
          </a:bodyPr>
          <a:lstStyle/>
          <a:p>
            <a:pPr marL="0" indent="0">
              <a:buNone/>
            </a:pPr>
            <a:r>
              <a:rPr lang="en-GB" dirty="0">
                <a:solidFill>
                  <a:schemeClr val="accent6">
                    <a:lumMod val="50000"/>
                  </a:schemeClr>
                </a:solidFill>
              </a:rPr>
              <a:t>Due to the increase in art, technology, theatre, architecture and so much more has led to many Historians calling Elizabethan England a ‘Golden Age’.</a:t>
            </a:r>
          </a:p>
          <a:p>
            <a:pPr marL="0" indent="0">
              <a:buNone/>
            </a:pPr>
            <a:r>
              <a:rPr lang="en-GB" dirty="0">
                <a:solidFill>
                  <a:schemeClr val="accent6">
                    <a:lumMod val="50000"/>
                  </a:schemeClr>
                </a:solidFill>
              </a:rPr>
              <a:t>However, England’s growth came within broader movements:</a:t>
            </a:r>
          </a:p>
          <a:p>
            <a:pPr marL="514350" indent="-514350">
              <a:buAutoNum type="arabicPeriod"/>
            </a:pPr>
            <a:r>
              <a:rPr lang="en-GB" dirty="0">
                <a:solidFill>
                  <a:schemeClr val="accent6">
                    <a:lumMod val="50000"/>
                  </a:schemeClr>
                </a:solidFill>
              </a:rPr>
              <a:t>The rise of Western Europe as exploration led states</a:t>
            </a:r>
          </a:p>
          <a:p>
            <a:pPr marL="514350" indent="-514350">
              <a:buAutoNum type="arabicPeriod"/>
            </a:pPr>
            <a:r>
              <a:rPr lang="en-GB" dirty="0">
                <a:solidFill>
                  <a:schemeClr val="accent6">
                    <a:lumMod val="50000"/>
                  </a:schemeClr>
                </a:solidFill>
              </a:rPr>
              <a:t>Religious division tearing across Europe.</a:t>
            </a:r>
          </a:p>
          <a:p>
            <a:pPr marL="0" indent="0">
              <a:buNone/>
            </a:pPr>
            <a:r>
              <a:rPr lang="en-GB" dirty="0">
                <a:solidFill>
                  <a:schemeClr val="accent6">
                    <a:lumMod val="50000"/>
                  </a:schemeClr>
                </a:solidFill>
              </a:rPr>
              <a:t>Spain was at the forefront of much of this.</a:t>
            </a:r>
          </a:p>
        </p:txBody>
      </p:sp>
      <p:pic>
        <p:nvPicPr>
          <p:cNvPr id="5" name="Picture 4">
            <a:extLst>
              <a:ext uri="{FF2B5EF4-FFF2-40B4-BE49-F238E27FC236}">
                <a16:creationId xmlns:a16="http://schemas.microsoft.com/office/drawing/2014/main" id="{E27EA517-4447-441C-AFFA-F2C3E73138A7}"/>
              </a:ext>
            </a:extLst>
          </p:cNvPr>
          <p:cNvPicPr>
            <a:picLocks noChangeAspect="1"/>
          </p:cNvPicPr>
          <p:nvPr/>
        </p:nvPicPr>
        <p:blipFill>
          <a:blip r:embed="rId2"/>
          <a:stretch>
            <a:fillRect/>
          </a:stretch>
        </p:blipFill>
        <p:spPr>
          <a:xfrm>
            <a:off x="7420569" y="1529256"/>
            <a:ext cx="4240193" cy="5092625"/>
          </a:xfrm>
          <a:prstGeom prst="rect">
            <a:avLst/>
          </a:prstGeom>
        </p:spPr>
      </p:pic>
    </p:spTree>
    <p:extLst>
      <p:ext uri="{BB962C8B-B14F-4D97-AF65-F5344CB8AC3E}">
        <p14:creationId xmlns:p14="http://schemas.microsoft.com/office/powerpoint/2010/main" val="25409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2A0F-EF9D-4EEA-AD01-7CBF10C5A791}"/>
              </a:ext>
            </a:extLst>
          </p:cNvPr>
          <p:cNvSpPr>
            <a:spLocks noGrp="1"/>
          </p:cNvSpPr>
          <p:nvPr>
            <p:ph type="title"/>
          </p:nvPr>
        </p:nvSpPr>
        <p:spPr>
          <a:xfrm>
            <a:off x="0" y="203693"/>
            <a:ext cx="3783724" cy="1325563"/>
          </a:xfrm>
        </p:spPr>
        <p:txBody>
          <a:bodyPr>
            <a:noAutofit/>
          </a:bodyPr>
          <a:lstStyle/>
          <a:p>
            <a:r>
              <a:rPr lang="en-GB" dirty="0">
                <a:solidFill>
                  <a:schemeClr val="accent6">
                    <a:lumMod val="50000"/>
                  </a:schemeClr>
                </a:solidFill>
                <a:latin typeface="+mn-lt"/>
              </a:rPr>
              <a:t>Spain, A Profile</a:t>
            </a:r>
          </a:p>
        </p:txBody>
      </p:sp>
      <p:sp>
        <p:nvSpPr>
          <p:cNvPr id="3" name="Content Placeholder 2">
            <a:extLst>
              <a:ext uri="{FF2B5EF4-FFF2-40B4-BE49-F238E27FC236}">
                <a16:creationId xmlns:a16="http://schemas.microsoft.com/office/drawing/2014/main" id="{4B348FA7-31F5-4D1B-BC4A-B097420C0FF9}"/>
              </a:ext>
            </a:extLst>
          </p:cNvPr>
          <p:cNvSpPr>
            <a:spLocks noGrp="1"/>
          </p:cNvSpPr>
          <p:nvPr>
            <p:ph idx="1"/>
          </p:nvPr>
        </p:nvSpPr>
        <p:spPr>
          <a:xfrm>
            <a:off x="-1" y="1529256"/>
            <a:ext cx="6605753" cy="5310488"/>
          </a:xfrm>
        </p:spPr>
        <p:txBody>
          <a:bodyPr>
            <a:normAutofit fontScale="77500" lnSpcReduction="20000"/>
          </a:bodyPr>
          <a:lstStyle/>
          <a:p>
            <a:pPr marL="0" indent="0">
              <a:buNone/>
            </a:pPr>
            <a:r>
              <a:rPr lang="en-GB" dirty="0">
                <a:solidFill>
                  <a:schemeClr val="accent6">
                    <a:lumMod val="50000"/>
                  </a:schemeClr>
                </a:solidFill>
              </a:rPr>
              <a:t>The early modern period is typically said to have started around the late 1400s and ended in the late 1700s. For early modern Spain, it meant the establishment of royal authority, a more unified Spain, the discoveries of the New World, and Spain’s development into a dominant European power.</a:t>
            </a:r>
          </a:p>
          <a:p>
            <a:pPr marL="0" indent="0">
              <a:buNone/>
            </a:pPr>
            <a:r>
              <a:rPr lang="en-GB" dirty="0">
                <a:solidFill>
                  <a:schemeClr val="accent6">
                    <a:lumMod val="50000"/>
                  </a:schemeClr>
                </a:solidFill>
              </a:rPr>
              <a:t>The late fifteenth to sixteenth century was a decisive period for Spain, in which the country became more unified and expanded its power around the world. </a:t>
            </a:r>
          </a:p>
          <a:p>
            <a:pPr marL="0" indent="0">
              <a:buNone/>
            </a:pPr>
            <a:r>
              <a:rPr lang="en-GB" dirty="0">
                <a:solidFill>
                  <a:schemeClr val="accent6">
                    <a:lumMod val="50000"/>
                  </a:schemeClr>
                </a:solidFill>
              </a:rPr>
              <a:t>However, during this prosperous period, there was also a lot of suffering. Jewish, Muslim, and Protestant Spaniards experienced harsh oppression under the force of the Spanish Inquisition, while the Spanish colonisation in the New World had deadly consequences for indigenous populations.</a:t>
            </a:r>
          </a:p>
          <a:p>
            <a:pPr marL="0" indent="0">
              <a:buNone/>
            </a:pPr>
            <a:endParaRPr lang="en-GB" sz="3300" dirty="0">
              <a:solidFill>
                <a:schemeClr val="accent2">
                  <a:lumMod val="50000"/>
                </a:schemeClr>
              </a:solidFill>
            </a:endParaRPr>
          </a:p>
          <a:p>
            <a:pPr marL="0" indent="0">
              <a:buNone/>
            </a:pPr>
            <a:r>
              <a:rPr lang="en-GB" sz="3300" dirty="0">
                <a:solidFill>
                  <a:schemeClr val="accent2">
                    <a:lumMod val="50000"/>
                  </a:schemeClr>
                </a:solidFill>
              </a:rPr>
              <a:t>Write three reasons why Spain was so powerful in the Early Modern period.</a:t>
            </a:r>
          </a:p>
        </p:txBody>
      </p:sp>
      <p:pic>
        <p:nvPicPr>
          <p:cNvPr id="5" name="Picture 4">
            <a:extLst>
              <a:ext uri="{FF2B5EF4-FFF2-40B4-BE49-F238E27FC236}">
                <a16:creationId xmlns:a16="http://schemas.microsoft.com/office/drawing/2014/main" id="{D56C7697-266A-436D-B0B1-836D4D9A0F34}"/>
              </a:ext>
            </a:extLst>
          </p:cNvPr>
          <p:cNvPicPr>
            <a:picLocks noChangeAspect="1"/>
          </p:cNvPicPr>
          <p:nvPr/>
        </p:nvPicPr>
        <p:blipFill>
          <a:blip r:embed="rId2"/>
          <a:stretch>
            <a:fillRect/>
          </a:stretch>
        </p:blipFill>
        <p:spPr>
          <a:xfrm>
            <a:off x="7339028" y="1529256"/>
            <a:ext cx="3696752" cy="5143306"/>
          </a:xfrm>
          <a:prstGeom prst="rect">
            <a:avLst/>
          </a:prstGeom>
        </p:spPr>
      </p:pic>
    </p:spTree>
    <p:extLst>
      <p:ext uri="{BB962C8B-B14F-4D97-AF65-F5344CB8AC3E}">
        <p14:creationId xmlns:p14="http://schemas.microsoft.com/office/powerpoint/2010/main" val="12971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2A0F-EF9D-4EEA-AD01-7CBF10C5A791}"/>
              </a:ext>
            </a:extLst>
          </p:cNvPr>
          <p:cNvSpPr>
            <a:spLocks noGrp="1"/>
          </p:cNvSpPr>
          <p:nvPr>
            <p:ph type="title"/>
          </p:nvPr>
        </p:nvSpPr>
        <p:spPr>
          <a:xfrm>
            <a:off x="0" y="18255"/>
            <a:ext cx="10158608" cy="1325563"/>
          </a:xfrm>
        </p:spPr>
        <p:txBody>
          <a:bodyPr>
            <a:noAutofit/>
          </a:bodyPr>
          <a:lstStyle/>
          <a:p>
            <a:r>
              <a:rPr lang="en-GB" b="1" u="sng" dirty="0">
                <a:solidFill>
                  <a:schemeClr val="accent6">
                    <a:lumMod val="50000"/>
                  </a:schemeClr>
                </a:solidFill>
                <a:latin typeface="+mn-lt"/>
              </a:rPr>
              <a:t>Factors – Why was Spain so Powerful?</a:t>
            </a:r>
          </a:p>
        </p:txBody>
      </p:sp>
      <p:sp>
        <p:nvSpPr>
          <p:cNvPr id="3" name="Content Placeholder 2">
            <a:extLst>
              <a:ext uri="{FF2B5EF4-FFF2-40B4-BE49-F238E27FC236}">
                <a16:creationId xmlns:a16="http://schemas.microsoft.com/office/drawing/2014/main" id="{4B348FA7-31F5-4D1B-BC4A-B097420C0FF9}"/>
              </a:ext>
            </a:extLst>
          </p:cNvPr>
          <p:cNvSpPr>
            <a:spLocks noGrp="1"/>
          </p:cNvSpPr>
          <p:nvPr>
            <p:ph idx="1"/>
          </p:nvPr>
        </p:nvSpPr>
        <p:spPr>
          <a:xfrm>
            <a:off x="0" y="1529256"/>
            <a:ext cx="5155324" cy="5310488"/>
          </a:xfrm>
        </p:spPr>
        <p:txBody>
          <a:bodyPr>
            <a:noAutofit/>
          </a:bodyPr>
          <a:lstStyle/>
          <a:p>
            <a:pPr marL="0" indent="0">
              <a:buNone/>
            </a:pPr>
            <a:r>
              <a:rPr lang="en-GB" sz="3200" dirty="0">
                <a:solidFill>
                  <a:schemeClr val="accent6">
                    <a:lumMod val="50000"/>
                  </a:schemeClr>
                </a:solidFill>
              </a:rPr>
              <a:t>The next three pages of your booklet have three different factors describing Spain’s power during the Tudor period.</a:t>
            </a:r>
            <a:endParaRPr lang="en-GB" sz="3200" dirty="0">
              <a:solidFill>
                <a:schemeClr val="accent2">
                  <a:lumMod val="50000"/>
                </a:schemeClr>
              </a:solidFill>
            </a:endParaRPr>
          </a:p>
          <a:p>
            <a:pPr marL="0" indent="0">
              <a:buNone/>
            </a:pPr>
            <a:r>
              <a:rPr lang="en-GB" sz="3200" dirty="0">
                <a:solidFill>
                  <a:schemeClr val="accent2">
                    <a:lumMod val="50000"/>
                  </a:schemeClr>
                </a:solidFill>
              </a:rPr>
              <a:t>Read through the context, and the Primary Source.</a:t>
            </a:r>
            <a:br>
              <a:rPr lang="en-GB" sz="3200" dirty="0">
                <a:solidFill>
                  <a:schemeClr val="accent2">
                    <a:lumMod val="50000"/>
                  </a:schemeClr>
                </a:solidFill>
              </a:rPr>
            </a:br>
            <a:r>
              <a:rPr lang="en-GB" sz="3200" dirty="0">
                <a:solidFill>
                  <a:schemeClr val="accent2">
                    <a:lumMod val="50000"/>
                  </a:schemeClr>
                </a:solidFill>
              </a:rPr>
              <a:t>Then, on the space below answer the questions in the box. Be clear in your points, use examples from the text.</a:t>
            </a:r>
          </a:p>
        </p:txBody>
      </p:sp>
      <p:pic>
        <p:nvPicPr>
          <p:cNvPr id="5" name="Picture 4">
            <a:extLst>
              <a:ext uri="{FF2B5EF4-FFF2-40B4-BE49-F238E27FC236}">
                <a16:creationId xmlns:a16="http://schemas.microsoft.com/office/drawing/2014/main" id="{81A817EA-B563-4B56-A1E8-44F3BE3B43CF}"/>
              </a:ext>
            </a:extLst>
          </p:cNvPr>
          <p:cNvPicPr>
            <a:picLocks noChangeAspect="1"/>
          </p:cNvPicPr>
          <p:nvPr/>
        </p:nvPicPr>
        <p:blipFill>
          <a:blip r:embed="rId2"/>
          <a:stretch>
            <a:fillRect/>
          </a:stretch>
        </p:blipFill>
        <p:spPr>
          <a:xfrm>
            <a:off x="5500925" y="1529256"/>
            <a:ext cx="6149791" cy="5098648"/>
          </a:xfrm>
          <a:prstGeom prst="rect">
            <a:avLst/>
          </a:prstGeom>
        </p:spPr>
      </p:pic>
    </p:spTree>
    <p:extLst>
      <p:ext uri="{BB962C8B-B14F-4D97-AF65-F5344CB8AC3E}">
        <p14:creationId xmlns:p14="http://schemas.microsoft.com/office/powerpoint/2010/main" val="28897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80526d-fd28-4025-9933-5ee2b772bb1f">
      <Terms xmlns="http://schemas.microsoft.com/office/infopath/2007/PartnerControls"/>
    </lcf76f155ced4ddcb4097134ff3c332f>
    <TaxCatchAll xmlns="4f8fe170-ddcc-4c50-b2f4-e60e4c3edd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42C9B5D19A7143A221E70B2F830765" ma:contentTypeVersion="16" ma:contentTypeDescription="Create a new document." ma:contentTypeScope="" ma:versionID="674e8592d4ad4da50060db2e13f63520">
  <xsd:schema xmlns:xsd="http://www.w3.org/2001/XMLSchema" xmlns:xs="http://www.w3.org/2001/XMLSchema" xmlns:p="http://schemas.microsoft.com/office/2006/metadata/properties" xmlns:ns2="8080526d-fd28-4025-9933-5ee2b772bb1f" xmlns:ns3="4f8fe170-ddcc-4c50-b2f4-e60e4c3edd9e" targetNamespace="http://schemas.microsoft.com/office/2006/metadata/properties" ma:root="true" ma:fieldsID="592d9e2e3edc96ac4ce05373d19b0738" ns2:_="" ns3:_="">
    <xsd:import namespace="8080526d-fd28-4025-9933-5ee2b772bb1f"/>
    <xsd:import namespace="4f8fe170-ddcc-4c50-b2f4-e60e4c3edd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0526d-fd28-4025-9933-5ee2b772b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81cc4-e25f-486f-90c6-fb77bd573c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8fe170-ddcc-4c50-b2f4-e60e4c3edd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a1c522-6e2c-461b-9d4f-a8b9a7cc167c}" ma:internalName="TaxCatchAll" ma:showField="CatchAllData" ma:web="4f8fe170-ddcc-4c50-b2f4-e60e4c3ed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4A5A1B-00EA-49FD-891C-D3F0D9EEE659}">
  <ds:schemaRefs>
    <ds:schemaRef ds:uri="http://schemas.microsoft.com/sharepoint/v3/contenttype/forms"/>
  </ds:schemaRefs>
</ds:datastoreItem>
</file>

<file path=customXml/itemProps2.xml><?xml version="1.0" encoding="utf-8"?>
<ds:datastoreItem xmlns:ds="http://schemas.openxmlformats.org/officeDocument/2006/customXml" ds:itemID="{CE229D59-A5F7-4272-B0D3-2A4DA0D4EDD5}">
  <ds:schemaRefs>
    <ds:schemaRef ds:uri="http://schemas.microsoft.com/office/2006/metadata/properties"/>
    <ds:schemaRef ds:uri="http://schemas.microsoft.com/office/infopath/2007/PartnerControls"/>
    <ds:schemaRef ds:uri="8080526d-fd28-4025-9933-5ee2b772bb1f"/>
    <ds:schemaRef ds:uri="4f8fe170-ddcc-4c50-b2f4-e60e4c3edd9e"/>
  </ds:schemaRefs>
</ds:datastoreItem>
</file>

<file path=customXml/itemProps3.xml><?xml version="1.0" encoding="utf-8"?>
<ds:datastoreItem xmlns:ds="http://schemas.openxmlformats.org/officeDocument/2006/customXml" ds:itemID="{616BCF3E-372F-49F6-A957-1C0D43E16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0526d-fd28-4025-9933-5ee2b772bb1f"/>
    <ds:schemaRef ds:uri="4f8fe170-ddcc-4c50-b2f4-e60e4c3ed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TotalTime>
  <Words>330</Words>
  <Application>Microsoft Macintosh PowerPoint</Application>
  <PresentationFormat>Widescreen</PresentationFormat>
  <Paragraphs>19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The America’s and Drake’s Circumnavigation, 1577-1580</vt:lpstr>
      <vt:lpstr>Why were the Spanish so powerful?</vt:lpstr>
      <vt:lpstr>Spain, A Profile</vt:lpstr>
      <vt:lpstr>Factors – Why was Spain so Powerful?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Elizabethan England, 1558-1603</dc:title>
  <dc:creator>Laurie, Mr A</dc:creator>
  <cp:lastModifiedBy>UK Architectural  Heritage LTD</cp:lastModifiedBy>
  <cp:revision>5</cp:revision>
  <dcterms:created xsi:type="dcterms:W3CDTF">2022-03-28T06:41:41Z</dcterms:created>
  <dcterms:modified xsi:type="dcterms:W3CDTF">2023-06-02T08:47:13Z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0x010100A042C9B5D19A7143A221E70B2F830765</vt:lpwstr>
  </property>
  <property fmtid="{D5CDD505-2E9C-101B-9397-08002B2CF9AE}" pid="3" name="MediaServiceImageTags">
    <vt:lpwstr/>
  </property>
</Properties>
</file>