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2" r:id="rId5"/>
    <p:sldId id="257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18F56"/>
    <a:srgbClr val="015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648AD-652D-435C-911A-882D0CC3854D}" v="1" dt="2023-05-12T06:32:52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81" d="100"/>
          <a:sy n="81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ie, Mr A" userId="23e38b8c-bfae-4fc4-b43c-956b73ee1441" providerId="ADAL" clId="{582648AD-652D-435C-911A-882D0CC3854D}"/>
    <pc:docChg chg="modSld">
      <pc:chgData name="Laurie, Mr A" userId="23e38b8c-bfae-4fc4-b43c-956b73ee1441" providerId="ADAL" clId="{582648AD-652D-435C-911A-882D0CC3854D}" dt="2023-05-12T06:32:54.687" v="1" actId="1076"/>
      <pc:docMkLst>
        <pc:docMk/>
      </pc:docMkLst>
      <pc:sldChg chg="addSp modSp mod">
        <pc:chgData name="Laurie, Mr A" userId="23e38b8c-bfae-4fc4-b43c-956b73ee1441" providerId="ADAL" clId="{582648AD-652D-435C-911A-882D0CC3854D}" dt="2023-05-12T06:32:54.687" v="1" actId="1076"/>
        <pc:sldMkLst>
          <pc:docMk/>
          <pc:sldMk cId="3219675170" sldId="257"/>
        </pc:sldMkLst>
        <pc:picChg chg="add mod">
          <ac:chgData name="Laurie, Mr A" userId="23e38b8c-bfae-4fc4-b43c-956b73ee1441" providerId="ADAL" clId="{582648AD-652D-435C-911A-882D0CC3854D}" dt="2023-05-12T06:32:54.687" v="1" actId="1076"/>
          <ac:picMkLst>
            <pc:docMk/>
            <pc:sldMk cId="3219675170" sldId="257"/>
            <ac:picMk id="5" creationId="{46D5CB91-1A8B-752F-FE3D-F181A95AC4F5}"/>
          </ac:picMkLst>
        </pc:picChg>
        <pc:picChg chg="add mod">
          <ac:chgData name="Laurie, Mr A" userId="23e38b8c-bfae-4fc4-b43c-956b73ee1441" providerId="ADAL" clId="{582648AD-652D-435C-911A-882D0CC3854D}" dt="2023-05-12T06:32:54.687" v="1" actId="1076"/>
          <ac:picMkLst>
            <pc:docMk/>
            <pc:sldMk cId="3219675170" sldId="257"/>
            <ac:picMk id="6" creationId="{5153A9FC-08ED-2DD1-9798-933EC1211771}"/>
          </ac:picMkLst>
        </pc:picChg>
        <pc:picChg chg="add mod">
          <ac:chgData name="Laurie, Mr A" userId="23e38b8c-bfae-4fc4-b43c-956b73ee1441" providerId="ADAL" clId="{582648AD-652D-435C-911A-882D0CC3854D}" dt="2023-05-12T06:32:54.687" v="1" actId="1076"/>
          <ac:picMkLst>
            <pc:docMk/>
            <pc:sldMk cId="3219675170" sldId="257"/>
            <ac:picMk id="7" creationId="{E52859FE-FCFD-787C-13E1-8588C2BB48A5}"/>
          </ac:picMkLst>
        </pc:picChg>
      </pc:sldChg>
    </pc:docChg>
  </pc:docChgLst>
  <pc:docChgLst>
    <pc:chgData name="Laurie, Mr A" userId="23e38b8c-bfae-4fc4-b43c-956b73ee1441" providerId="ADAL" clId="{31C251A7-53F5-4951-B64B-D372012B196E}"/>
    <pc:docChg chg="undo custSel addSld delSld modSld sldOrd">
      <pc:chgData name="Laurie, Mr A" userId="23e38b8c-bfae-4fc4-b43c-956b73ee1441" providerId="ADAL" clId="{31C251A7-53F5-4951-B64B-D372012B196E}" dt="2023-04-08T10:49:45.467" v="4655" actId="1076"/>
      <pc:docMkLst>
        <pc:docMk/>
      </pc:docMkLst>
      <pc:sldChg chg="addSp delSp modSp new del mod modAnim">
        <pc:chgData name="Laurie, Mr A" userId="23e38b8c-bfae-4fc4-b43c-956b73ee1441" providerId="ADAL" clId="{31C251A7-53F5-4951-B64B-D372012B196E}" dt="2023-04-08T10:26:55.006" v="4633" actId="47"/>
        <pc:sldMkLst>
          <pc:docMk/>
          <pc:sldMk cId="3790714079" sldId="256"/>
        </pc:sldMkLst>
        <pc:spChg chg="mod">
          <ac:chgData name="Laurie, Mr A" userId="23e38b8c-bfae-4fc4-b43c-956b73ee1441" providerId="ADAL" clId="{31C251A7-53F5-4951-B64B-D372012B196E}" dt="2023-04-08T09:08:53.184" v="133" actId="207"/>
          <ac:spMkLst>
            <pc:docMk/>
            <pc:sldMk cId="3790714079" sldId="256"/>
            <ac:spMk id="2" creationId="{FBFC02FD-57CF-234C-C61A-2D70625B7536}"/>
          </ac:spMkLst>
        </pc:spChg>
        <pc:spChg chg="del">
          <ac:chgData name="Laurie, Mr A" userId="23e38b8c-bfae-4fc4-b43c-956b73ee1441" providerId="ADAL" clId="{31C251A7-53F5-4951-B64B-D372012B196E}" dt="2023-04-08T09:10:02.320" v="298" actId="478"/>
          <ac:spMkLst>
            <pc:docMk/>
            <pc:sldMk cId="3790714079" sldId="256"/>
            <ac:spMk id="3" creationId="{C0B5326E-F641-8221-210C-87412C640DD4}"/>
          </ac:spMkLst>
        </pc:spChg>
        <pc:spChg chg="add mod">
          <ac:chgData name="Laurie, Mr A" userId="23e38b8c-bfae-4fc4-b43c-956b73ee1441" providerId="ADAL" clId="{31C251A7-53F5-4951-B64B-D372012B196E}" dt="2023-04-08T09:11:16.029" v="497" actId="27636"/>
          <ac:spMkLst>
            <pc:docMk/>
            <pc:sldMk cId="3790714079" sldId="256"/>
            <ac:spMk id="4" creationId="{3C45F716-6B2B-C387-8868-81F3EB32099E}"/>
          </ac:spMkLst>
        </pc:spChg>
        <pc:spChg chg="add mod">
          <ac:chgData name="Laurie, Mr A" userId="23e38b8c-bfae-4fc4-b43c-956b73ee1441" providerId="ADAL" clId="{31C251A7-53F5-4951-B64B-D372012B196E}" dt="2023-04-08T09:09:55.808" v="296" actId="403"/>
          <ac:spMkLst>
            <pc:docMk/>
            <pc:sldMk cId="3790714079" sldId="256"/>
            <ac:spMk id="6" creationId="{6C54736C-8240-31F5-57EA-F49873235A83}"/>
          </ac:spMkLst>
        </pc:spChg>
        <pc:spChg chg="add mod">
          <ac:chgData name="Laurie, Mr A" userId="23e38b8c-bfae-4fc4-b43c-956b73ee1441" providerId="ADAL" clId="{31C251A7-53F5-4951-B64B-D372012B196E}" dt="2023-04-08T09:13:29.893" v="683" actId="313"/>
          <ac:spMkLst>
            <pc:docMk/>
            <pc:sldMk cId="3790714079" sldId="256"/>
            <ac:spMk id="7" creationId="{EC6485E4-3EAD-99A7-A19D-5FD87008C8B1}"/>
          </ac:spMkLst>
        </pc:spChg>
        <pc:spChg chg="add mod">
          <ac:chgData name="Laurie, Mr A" userId="23e38b8c-bfae-4fc4-b43c-956b73ee1441" providerId="ADAL" clId="{31C251A7-53F5-4951-B64B-D372012B196E}" dt="2023-04-08T09:14:39.017" v="1018" actId="27636"/>
          <ac:spMkLst>
            <pc:docMk/>
            <pc:sldMk cId="3790714079" sldId="256"/>
            <ac:spMk id="8" creationId="{0000EE4E-99D1-B141-2764-73588AA73A14}"/>
          </ac:spMkLst>
        </pc:spChg>
      </pc:sldChg>
      <pc:sldChg chg="modSp add mod ord">
        <pc:chgData name="Laurie, Mr A" userId="23e38b8c-bfae-4fc4-b43c-956b73ee1441" providerId="ADAL" clId="{31C251A7-53F5-4951-B64B-D372012B196E}" dt="2023-04-08T09:09:39.634" v="289" actId="20577"/>
        <pc:sldMkLst>
          <pc:docMk/>
          <pc:sldMk cId="3219675170" sldId="257"/>
        </pc:sldMkLst>
        <pc:spChg chg="mod">
          <ac:chgData name="Laurie, Mr A" userId="23e38b8c-bfae-4fc4-b43c-956b73ee1441" providerId="ADAL" clId="{31C251A7-53F5-4951-B64B-D372012B196E}" dt="2023-04-08T09:09:39.634" v="289" actId="20577"/>
          <ac:spMkLst>
            <pc:docMk/>
            <pc:sldMk cId="3219675170" sldId="257"/>
            <ac:spMk id="3" creationId="{05F1BFDF-D983-BB2F-EFC8-47C3D8AF661E}"/>
          </ac:spMkLst>
        </pc:spChg>
        <pc:spChg chg="mod">
          <ac:chgData name="Laurie, Mr A" userId="23e38b8c-bfae-4fc4-b43c-956b73ee1441" providerId="ADAL" clId="{31C251A7-53F5-4951-B64B-D372012B196E}" dt="2023-04-08T09:07:11.637" v="108" actId="20577"/>
          <ac:spMkLst>
            <pc:docMk/>
            <pc:sldMk cId="3219675170" sldId="257"/>
            <ac:spMk id="4" creationId="{B5A1B2BB-EBAE-4639-C95A-1BFD3DCAD942}"/>
          </ac:spMkLst>
        </pc:spChg>
      </pc:sldChg>
      <pc:sldChg chg="addSp modSp add mod modAnim">
        <pc:chgData name="Laurie, Mr A" userId="23e38b8c-bfae-4fc4-b43c-956b73ee1441" providerId="ADAL" clId="{31C251A7-53F5-4951-B64B-D372012B196E}" dt="2023-04-08T09:16:07.785" v="1234" actId="207"/>
        <pc:sldMkLst>
          <pc:docMk/>
          <pc:sldMk cId="3686739904" sldId="258"/>
        </pc:sldMkLst>
        <pc:spChg chg="add mod">
          <ac:chgData name="Laurie, Mr A" userId="23e38b8c-bfae-4fc4-b43c-956b73ee1441" providerId="ADAL" clId="{31C251A7-53F5-4951-B64B-D372012B196E}" dt="2023-04-08T09:16:07.785" v="1234" actId="207"/>
          <ac:spMkLst>
            <pc:docMk/>
            <pc:sldMk cId="3686739904" sldId="258"/>
            <ac:spMk id="3" creationId="{427F839D-7DBC-ABC6-3F64-0E056E734906}"/>
          </ac:spMkLst>
        </pc:spChg>
      </pc:sldChg>
      <pc:sldChg chg="addSp delSp modSp add mod delAnim modAnim">
        <pc:chgData name="Laurie, Mr A" userId="23e38b8c-bfae-4fc4-b43c-956b73ee1441" providerId="ADAL" clId="{31C251A7-53F5-4951-B64B-D372012B196E}" dt="2023-04-08T10:27:58.160" v="4635" actId="21"/>
        <pc:sldMkLst>
          <pc:docMk/>
          <pc:sldMk cId="62770133" sldId="259"/>
        </pc:sldMkLst>
        <pc:spChg chg="mod">
          <ac:chgData name="Laurie, Mr A" userId="23e38b8c-bfae-4fc4-b43c-956b73ee1441" providerId="ADAL" clId="{31C251A7-53F5-4951-B64B-D372012B196E}" dt="2023-04-08T09:16:16.727" v="1254" actId="20577"/>
          <ac:spMkLst>
            <pc:docMk/>
            <pc:sldMk cId="62770133" sldId="259"/>
            <ac:spMk id="2" creationId="{FBFC02FD-57CF-234C-C61A-2D70625B7536}"/>
          </ac:spMkLst>
        </pc:spChg>
        <pc:spChg chg="del">
          <ac:chgData name="Laurie, Mr A" userId="23e38b8c-bfae-4fc4-b43c-956b73ee1441" providerId="ADAL" clId="{31C251A7-53F5-4951-B64B-D372012B196E}" dt="2023-04-08T09:19:14.257" v="1258" actId="478"/>
          <ac:spMkLst>
            <pc:docMk/>
            <pc:sldMk cId="62770133" sldId="259"/>
            <ac:spMk id="3" creationId="{427F839D-7DBC-ABC6-3F64-0E056E734906}"/>
          </ac:spMkLst>
        </pc:spChg>
        <pc:spChg chg="del">
          <ac:chgData name="Laurie, Mr A" userId="23e38b8c-bfae-4fc4-b43c-956b73ee1441" providerId="ADAL" clId="{31C251A7-53F5-4951-B64B-D372012B196E}" dt="2023-04-08T09:19:08.477" v="1255" actId="478"/>
          <ac:spMkLst>
            <pc:docMk/>
            <pc:sldMk cId="62770133" sldId="259"/>
            <ac:spMk id="4" creationId="{3C45F716-6B2B-C387-8868-81F3EB32099E}"/>
          </ac:spMkLst>
        </pc:spChg>
        <pc:spChg chg="mod">
          <ac:chgData name="Laurie, Mr A" userId="23e38b8c-bfae-4fc4-b43c-956b73ee1441" providerId="ADAL" clId="{31C251A7-53F5-4951-B64B-D372012B196E}" dt="2023-04-08T09:19:20.378" v="1261" actId="404"/>
          <ac:spMkLst>
            <pc:docMk/>
            <pc:sldMk cId="62770133" sldId="259"/>
            <ac:spMk id="6" creationId="{6C54736C-8240-31F5-57EA-F49873235A83}"/>
          </ac:spMkLst>
        </pc:spChg>
        <pc:spChg chg="del">
          <ac:chgData name="Laurie, Mr A" userId="23e38b8c-bfae-4fc4-b43c-956b73ee1441" providerId="ADAL" clId="{31C251A7-53F5-4951-B64B-D372012B196E}" dt="2023-04-08T09:19:10.363" v="1256" actId="478"/>
          <ac:spMkLst>
            <pc:docMk/>
            <pc:sldMk cId="62770133" sldId="259"/>
            <ac:spMk id="7" creationId="{EC6485E4-3EAD-99A7-A19D-5FD87008C8B1}"/>
          </ac:spMkLst>
        </pc:spChg>
        <pc:spChg chg="del">
          <ac:chgData name="Laurie, Mr A" userId="23e38b8c-bfae-4fc4-b43c-956b73ee1441" providerId="ADAL" clId="{31C251A7-53F5-4951-B64B-D372012B196E}" dt="2023-04-08T09:19:12.057" v="1257" actId="478"/>
          <ac:spMkLst>
            <pc:docMk/>
            <pc:sldMk cId="62770133" sldId="259"/>
            <ac:spMk id="8" creationId="{0000EE4E-99D1-B141-2764-73588AA73A14}"/>
          </ac:spMkLst>
        </pc:spChg>
        <pc:spChg chg="add mod">
          <ac:chgData name="Laurie, Mr A" userId="23e38b8c-bfae-4fc4-b43c-956b73ee1441" providerId="ADAL" clId="{31C251A7-53F5-4951-B64B-D372012B196E}" dt="2023-04-08T09:20:45.983" v="1676" actId="27636"/>
          <ac:spMkLst>
            <pc:docMk/>
            <pc:sldMk cId="62770133" sldId="259"/>
            <ac:spMk id="9" creationId="{F617D897-4AEC-4682-94A3-A448B0652CFA}"/>
          </ac:spMkLst>
        </pc:spChg>
        <pc:spChg chg="add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0" creationId="{7022850E-8791-AD6F-7A9B-ABB2D3081808}"/>
          </ac:spMkLst>
        </pc:spChg>
        <pc:spChg chg="add del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1" creationId="{C83810A3-D581-B3B5-B81F-BB9A2A85E715}"/>
          </ac:spMkLst>
        </pc:spChg>
        <pc:spChg chg="add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2" creationId="{81218503-7AD1-207F-F3CF-1C36E7E68D87}"/>
          </ac:spMkLst>
        </pc:spChg>
        <pc:spChg chg="add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3" creationId="{BAE51410-62F7-47A9-53C3-5031488EAE56}"/>
          </ac:spMkLst>
        </pc:spChg>
        <pc:spChg chg="add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4" creationId="{4F34B617-9AD5-6FC7-1DF2-DB67D0AD1E80}"/>
          </ac:spMkLst>
        </pc:spChg>
        <pc:spChg chg="add mod">
          <ac:chgData name="Laurie, Mr A" userId="23e38b8c-bfae-4fc4-b43c-956b73ee1441" providerId="ADAL" clId="{31C251A7-53F5-4951-B64B-D372012B196E}" dt="2023-04-08T09:28:32.555" v="1707" actId="164"/>
          <ac:spMkLst>
            <pc:docMk/>
            <pc:sldMk cId="62770133" sldId="259"/>
            <ac:spMk id="15" creationId="{16F1E9DB-1A29-28F1-E672-9AD3DD482177}"/>
          </ac:spMkLst>
        </pc:spChg>
        <pc:spChg chg="add mod">
          <ac:chgData name="Laurie, Mr A" userId="23e38b8c-bfae-4fc4-b43c-956b73ee1441" providerId="ADAL" clId="{31C251A7-53F5-4951-B64B-D372012B196E}" dt="2023-04-08T09:32:39.072" v="2164" actId="1076"/>
          <ac:spMkLst>
            <pc:docMk/>
            <pc:sldMk cId="62770133" sldId="259"/>
            <ac:spMk id="28" creationId="{FB269F9A-5A01-2410-6EE7-F43586C36A5D}"/>
          </ac:spMkLst>
        </pc:spChg>
        <pc:spChg chg="add mod">
          <ac:chgData name="Laurie, Mr A" userId="23e38b8c-bfae-4fc4-b43c-956b73ee1441" providerId="ADAL" clId="{31C251A7-53F5-4951-B64B-D372012B196E}" dt="2023-04-08T09:32:49.415" v="2167" actId="207"/>
          <ac:spMkLst>
            <pc:docMk/>
            <pc:sldMk cId="62770133" sldId="259"/>
            <ac:spMk id="29" creationId="{53A31EB3-82BD-AFC7-AE5A-AA2F95C4F2EE}"/>
          </ac:spMkLst>
        </pc:spChg>
        <pc:spChg chg="add mod">
          <ac:chgData name="Laurie, Mr A" userId="23e38b8c-bfae-4fc4-b43c-956b73ee1441" providerId="ADAL" clId="{31C251A7-53F5-4951-B64B-D372012B196E}" dt="2023-04-08T09:33:23.333" v="2355" actId="20577"/>
          <ac:spMkLst>
            <pc:docMk/>
            <pc:sldMk cId="62770133" sldId="259"/>
            <ac:spMk id="30" creationId="{3BAF14DB-FC1C-CE00-16AC-12EA8A779FF5}"/>
          </ac:spMkLst>
        </pc:spChg>
        <pc:spChg chg="add mod">
          <ac:chgData name="Laurie, Mr A" userId="23e38b8c-bfae-4fc4-b43c-956b73ee1441" providerId="ADAL" clId="{31C251A7-53F5-4951-B64B-D372012B196E}" dt="2023-04-08T09:33:44.983" v="2428" actId="1076"/>
          <ac:spMkLst>
            <pc:docMk/>
            <pc:sldMk cId="62770133" sldId="259"/>
            <ac:spMk id="31" creationId="{45E98A2D-C187-3657-AC93-C7E71CDDAC3F}"/>
          </ac:spMkLst>
        </pc:spChg>
        <pc:spChg chg="add mod">
          <ac:chgData name="Laurie, Mr A" userId="23e38b8c-bfae-4fc4-b43c-956b73ee1441" providerId="ADAL" clId="{31C251A7-53F5-4951-B64B-D372012B196E}" dt="2023-04-08T09:35:36.304" v="2674" actId="207"/>
          <ac:spMkLst>
            <pc:docMk/>
            <pc:sldMk cId="62770133" sldId="259"/>
            <ac:spMk id="32" creationId="{1CACC9E1-1D46-1685-1514-F1ACCEB055C3}"/>
          </ac:spMkLst>
        </pc:spChg>
        <pc:spChg chg="add mod">
          <ac:chgData name="Laurie, Mr A" userId="23e38b8c-bfae-4fc4-b43c-956b73ee1441" providerId="ADAL" clId="{31C251A7-53F5-4951-B64B-D372012B196E}" dt="2023-04-08T09:35:30.898" v="2673" actId="20577"/>
          <ac:spMkLst>
            <pc:docMk/>
            <pc:sldMk cId="62770133" sldId="259"/>
            <ac:spMk id="33" creationId="{005C2867-A229-6798-BE14-EEEBDFFD1B6C}"/>
          </ac:spMkLst>
        </pc:spChg>
        <pc:spChg chg="add del mod">
          <ac:chgData name="Laurie, Mr A" userId="23e38b8c-bfae-4fc4-b43c-956b73ee1441" providerId="ADAL" clId="{31C251A7-53F5-4951-B64B-D372012B196E}" dt="2023-04-08T09:36:07.338" v="2683" actId="478"/>
          <ac:spMkLst>
            <pc:docMk/>
            <pc:sldMk cId="62770133" sldId="259"/>
            <ac:spMk id="35" creationId="{290ADE6A-9F21-ACD6-81C7-C6FB7C4B4395}"/>
          </ac:spMkLst>
        </pc:spChg>
        <pc:spChg chg="add mod">
          <ac:chgData name="Laurie, Mr A" userId="23e38b8c-bfae-4fc4-b43c-956b73ee1441" providerId="ADAL" clId="{31C251A7-53F5-4951-B64B-D372012B196E}" dt="2023-04-08T09:38:16.585" v="3127" actId="20577"/>
          <ac:spMkLst>
            <pc:docMk/>
            <pc:sldMk cId="62770133" sldId="259"/>
            <ac:spMk id="36" creationId="{62210571-D07A-BB43-2BFA-825C86714467}"/>
          </ac:spMkLst>
        </pc:spChg>
        <pc:grpChg chg="add mod">
          <ac:chgData name="Laurie, Mr A" userId="23e38b8c-bfae-4fc4-b43c-956b73ee1441" providerId="ADAL" clId="{31C251A7-53F5-4951-B64B-D372012B196E}" dt="2023-04-08T09:30:21.788" v="1728" actId="164"/>
          <ac:grpSpMkLst>
            <pc:docMk/>
            <pc:sldMk cId="62770133" sldId="259"/>
            <ac:grpSpMk id="16" creationId="{6705BCC7-502D-4D53-59C3-4DA2BD6EBDFF}"/>
          </ac:grpSpMkLst>
        </pc:grpChg>
        <pc:grpChg chg="add del mod">
          <ac:chgData name="Laurie, Mr A" userId="23e38b8c-bfae-4fc4-b43c-956b73ee1441" providerId="ADAL" clId="{31C251A7-53F5-4951-B64B-D372012B196E}" dt="2023-04-08T10:27:58.160" v="4635" actId="21"/>
          <ac:grpSpMkLst>
            <pc:docMk/>
            <pc:sldMk cId="62770133" sldId="259"/>
            <ac:grpSpMk id="27" creationId="{33424804-6749-8545-55DC-B16FA28B98F6}"/>
          </ac:grpSpMkLst>
        </pc:grpChg>
        <pc:picChg chg="add mod">
          <ac:chgData name="Laurie, Mr A" userId="23e38b8c-bfae-4fc4-b43c-956b73ee1441" providerId="ADAL" clId="{31C251A7-53F5-4951-B64B-D372012B196E}" dt="2023-04-08T09:28:32.555" v="1707" actId="164"/>
          <ac:picMkLst>
            <pc:docMk/>
            <pc:sldMk cId="62770133" sldId="259"/>
            <ac:picMk id="5" creationId="{20DB4813-C282-DE88-6AD7-D3CA92673A7C}"/>
          </ac:picMkLst>
        </pc:pic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18" creationId="{92290E02-A381-52BC-473D-DD19D9FD3A37}"/>
          </ac:cxnSpMkLst>
        </pc:cxn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19" creationId="{9559D84E-F522-A194-DF34-31A9A6A8F696}"/>
          </ac:cxnSpMkLst>
        </pc:cxn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20" creationId="{8A99A084-5799-086C-1E42-B5E084B2D04F}"/>
          </ac:cxnSpMkLst>
        </pc:cxn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22" creationId="{F2120931-2002-80C1-157B-D5494CB43ECB}"/>
          </ac:cxnSpMkLst>
        </pc:cxn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23" creationId="{238CAC17-965F-E540-305C-04650987939A}"/>
          </ac:cxnSpMkLst>
        </pc:cxnChg>
        <pc:cxnChg chg="add mod">
          <ac:chgData name="Laurie, Mr A" userId="23e38b8c-bfae-4fc4-b43c-956b73ee1441" providerId="ADAL" clId="{31C251A7-53F5-4951-B64B-D372012B196E}" dt="2023-04-08T09:30:21.788" v="1728" actId="164"/>
          <ac:cxnSpMkLst>
            <pc:docMk/>
            <pc:sldMk cId="62770133" sldId="259"/>
            <ac:cxnSpMk id="25" creationId="{7AEF2B4F-4263-EA69-A63B-A9ECBD0B622C}"/>
          </ac:cxnSpMkLst>
        </pc:cxnChg>
      </pc:sldChg>
      <pc:sldChg chg="addSp delSp modSp add mod delAnim">
        <pc:chgData name="Laurie, Mr A" userId="23e38b8c-bfae-4fc4-b43c-956b73ee1441" providerId="ADAL" clId="{31C251A7-53F5-4951-B64B-D372012B196E}" dt="2023-04-08T10:49:45.467" v="4655" actId="1076"/>
        <pc:sldMkLst>
          <pc:docMk/>
          <pc:sldMk cId="1169878102" sldId="260"/>
        </pc:sldMkLst>
        <pc:spChg chg="mod">
          <ac:chgData name="Laurie, Mr A" userId="23e38b8c-bfae-4fc4-b43c-956b73ee1441" providerId="ADAL" clId="{31C251A7-53F5-4951-B64B-D372012B196E}" dt="2023-04-08T09:40:11.091" v="3149" actId="20577"/>
          <ac:spMkLst>
            <pc:docMk/>
            <pc:sldMk cId="1169878102" sldId="260"/>
            <ac:spMk id="2" creationId="{FBFC02FD-57CF-234C-C61A-2D70625B7536}"/>
          </ac:spMkLst>
        </pc:spChg>
        <pc:spChg chg="mod">
          <ac:chgData name="Laurie, Mr A" userId="23e38b8c-bfae-4fc4-b43c-956b73ee1441" providerId="ADAL" clId="{31C251A7-53F5-4951-B64B-D372012B196E}" dt="2023-04-08T09:41:29.320" v="3660" actId="20577"/>
          <ac:spMkLst>
            <pc:docMk/>
            <pc:sldMk cId="1169878102" sldId="260"/>
            <ac:spMk id="9" creationId="{F617D897-4AEC-4682-94A3-A448B0652CFA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28" creationId="{FB269F9A-5A01-2410-6EE7-F43586C36A5D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29" creationId="{53A31EB3-82BD-AFC7-AE5A-AA2F95C4F2EE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30" creationId="{3BAF14DB-FC1C-CE00-16AC-12EA8A779FF5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31" creationId="{45E98A2D-C187-3657-AC93-C7E71CDDAC3F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32" creationId="{1CACC9E1-1D46-1685-1514-F1ACCEB055C3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33" creationId="{005C2867-A229-6798-BE14-EEEBDFFD1B6C}"/>
          </ac:spMkLst>
        </pc:spChg>
        <pc:spChg chg="del">
          <ac:chgData name="Laurie, Mr A" userId="23e38b8c-bfae-4fc4-b43c-956b73ee1441" providerId="ADAL" clId="{31C251A7-53F5-4951-B64B-D372012B196E}" dt="2023-04-08T09:40:16.804" v="3151" actId="478"/>
          <ac:spMkLst>
            <pc:docMk/>
            <pc:sldMk cId="1169878102" sldId="260"/>
            <ac:spMk id="36" creationId="{62210571-D07A-BB43-2BFA-825C86714467}"/>
          </ac:spMkLst>
        </pc:spChg>
        <pc:grpChg chg="add mod">
          <ac:chgData name="Laurie, Mr A" userId="23e38b8c-bfae-4fc4-b43c-956b73ee1441" providerId="ADAL" clId="{31C251A7-53F5-4951-B64B-D372012B196E}" dt="2023-04-08T10:49:23.160" v="4653" actId="1076"/>
          <ac:grpSpMkLst>
            <pc:docMk/>
            <pc:sldMk cId="1169878102" sldId="260"/>
            <ac:grpSpMk id="7" creationId="{DC19FE58-78DD-E3A8-037C-31DB65C83BA7}"/>
          </ac:grpSpMkLst>
        </pc:grpChg>
        <pc:grpChg chg="del">
          <ac:chgData name="Laurie, Mr A" userId="23e38b8c-bfae-4fc4-b43c-956b73ee1441" providerId="ADAL" clId="{31C251A7-53F5-4951-B64B-D372012B196E}" dt="2023-04-08T09:40:13.784" v="3150" actId="478"/>
          <ac:grpSpMkLst>
            <pc:docMk/>
            <pc:sldMk cId="1169878102" sldId="260"/>
            <ac:grpSpMk id="27" creationId="{33424804-6749-8545-55DC-B16FA28B98F6}"/>
          </ac:grpSpMkLst>
        </pc:grpChg>
        <pc:picChg chg="add del mod">
          <ac:chgData name="Laurie, Mr A" userId="23e38b8c-bfae-4fc4-b43c-956b73ee1441" providerId="ADAL" clId="{31C251A7-53F5-4951-B64B-D372012B196E}" dt="2023-04-08T09:41:52.126" v="3664" actId="478"/>
          <ac:picMkLst>
            <pc:docMk/>
            <pc:sldMk cId="1169878102" sldId="260"/>
            <ac:picMk id="3" creationId="{2D2A329F-CCF5-9FCC-9D76-5ED08179BCFA}"/>
          </ac:picMkLst>
        </pc:picChg>
        <pc:picChg chg="add mod">
          <ac:chgData name="Laurie, Mr A" userId="23e38b8c-bfae-4fc4-b43c-956b73ee1441" providerId="ADAL" clId="{31C251A7-53F5-4951-B64B-D372012B196E}" dt="2023-04-08T10:49:23.160" v="4653" actId="1076"/>
          <ac:picMkLst>
            <pc:docMk/>
            <pc:sldMk cId="1169878102" sldId="260"/>
            <ac:picMk id="4" creationId="{91CEA89A-BA06-A149-3D5C-8731A022B482}"/>
          </ac:picMkLst>
        </pc:picChg>
        <pc:picChg chg="mod">
          <ac:chgData name="Laurie, Mr A" userId="23e38b8c-bfae-4fc4-b43c-956b73ee1441" providerId="ADAL" clId="{31C251A7-53F5-4951-B64B-D372012B196E}" dt="2023-04-08T10:48:36.529" v="4636"/>
          <ac:picMkLst>
            <pc:docMk/>
            <pc:sldMk cId="1169878102" sldId="260"/>
            <ac:picMk id="8" creationId="{E186DAD6-D661-392D-3EF3-CA5AE2FD1DFC}"/>
          </ac:picMkLst>
        </pc:picChg>
        <pc:picChg chg="mod">
          <ac:chgData name="Laurie, Mr A" userId="23e38b8c-bfae-4fc4-b43c-956b73ee1441" providerId="ADAL" clId="{31C251A7-53F5-4951-B64B-D372012B196E}" dt="2023-04-08T10:48:36.529" v="4636"/>
          <ac:picMkLst>
            <pc:docMk/>
            <pc:sldMk cId="1169878102" sldId="260"/>
            <ac:picMk id="17" creationId="{A76904E1-D859-B8E2-71E8-A36D4B514B12}"/>
          </ac:picMkLst>
        </pc:picChg>
        <pc:picChg chg="add mod">
          <ac:chgData name="Laurie, Mr A" userId="23e38b8c-bfae-4fc4-b43c-956b73ee1441" providerId="ADAL" clId="{31C251A7-53F5-4951-B64B-D372012B196E}" dt="2023-04-08T10:49:23.160" v="4653" actId="1076"/>
          <ac:picMkLst>
            <pc:docMk/>
            <pc:sldMk cId="1169878102" sldId="260"/>
            <ac:picMk id="21" creationId="{87062032-B76B-3714-41A8-EF8DA7AFFCA8}"/>
          </ac:picMkLst>
        </pc:picChg>
        <pc:picChg chg="add mod">
          <ac:chgData name="Laurie, Mr A" userId="23e38b8c-bfae-4fc4-b43c-956b73ee1441" providerId="ADAL" clId="{31C251A7-53F5-4951-B64B-D372012B196E}" dt="2023-04-08T10:49:23.160" v="4653" actId="1076"/>
          <ac:picMkLst>
            <pc:docMk/>
            <pc:sldMk cId="1169878102" sldId="260"/>
            <ac:picMk id="24" creationId="{5B6B148F-017C-D9A0-54EE-DFC9BD95DAD1}"/>
          </ac:picMkLst>
        </pc:picChg>
        <pc:picChg chg="add mod">
          <ac:chgData name="Laurie, Mr A" userId="23e38b8c-bfae-4fc4-b43c-956b73ee1441" providerId="ADAL" clId="{31C251A7-53F5-4951-B64B-D372012B196E}" dt="2023-04-08T10:49:45.467" v="4655" actId="1076"/>
          <ac:picMkLst>
            <pc:docMk/>
            <pc:sldMk cId="1169878102" sldId="260"/>
            <ac:picMk id="26" creationId="{F5E82C7A-97DA-E29C-095A-57899DF7EA88}"/>
          </ac:picMkLst>
        </pc:picChg>
      </pc:sldChg>
      <pc:sldChg chg="addSp modSp add mod modAnim">
        <pc:chgData name="Laurie, Mr A" userId="23e38b8c-bfae-4fc4-b43c-956b73ee1441" providerId="ADAL" clId="{31C251A7-53F5-4951-B64B-D372012B196E}" dt="2023-04-08T09:49:15.426" v="4632"/>
        <pc:sldMkLst>
          <pc:docMk/>
          <pc:sldMk cId="3687847027" sldId="261"/>
        </pc:sldMkLst>
        <pc:spChg chg="mod">
          <ac:chgData name="Laurie, Mr A" userId="23e38b8c-bfae-4fc4-b43c-956b73ee1441" providerId="ADAL" clId="{31C251A7-53F5-4951-B64B-D372012B196E}" dt="2023-04-08T09:43:43.675" v="3687" actId="20577"/>
          <ac:spMkLst>
            <pc:docMk/>
            <pc:sldMk cId="3687847027" sldId="261"/>
            <ac:spMk id="2" creationId="{FBFC02FD-57CF-234C-C61A-2D70625B7536}"/>
          </ac:spMkLst>
        </pc:spChg>
        <pc:spChg chg="add mod">
          <ac:chgData name="Laurie, Mr A" userId="23e38b8c-bfae-4fc4-b43c-956b73ee1441" providerId="ADAL" clId="{31C251A7-53F5-4951-B64B-D372012B196E}" dt="2023-04-08T09:49:02.950" v="4628" actId="27636"/>
          <ac:spMkLst>
            <pc:docMk/>
            <pc:sldMk cId="3687847027" sldId="261"/>
            <ac:spMk id="3" creationId="{06E3F833-9431-E787-B6D2-E8A53B77CDD2}"/>
          </ac:spMkLst>
        </pc:spChg>
        <pc:spChg chg="mod">
          <ac:chgData name="Laurie, Mr A" userId="23e38b8c-bfae-4fc4-b43c-956b73ee1441" providerId="ADAL" clId="{31C251A7-53F5-4951-B64B-D372012B196E}" dt="2023-04-08T09:47:44.220" v="4310" actId="207"/>
          <ac:spMkLst>
            <pc:docMk/>
            <pc:sldMk cId="3687847027" sldId="261"/>
            <ac:spMk id="9" creationId="{F617D897-4AEC-4682-94A3-A448B0652CFA}"/>
          </ac:spMkLst>
        </pc:spChg>
      </pc:sldChg>
      <pc:sldMasterChg chg="addSldLayout">
        <pc:chgData name="Laurie, Mr A" userId="23e38b8c-bfae-4fc4-b43c-956b73ee1441" providerId="ADAL" clId="{31C251A7-53F5-4951-B64B-D372012B196E}" dt="2023-04-08T09:05:46.057" v="0" actId="680"/>
        <pc:sldMasterMkLst>
          <pc:docMk/>
          <pc:sldMasterMk cId="1904778911" sldId="2147483648"/>
        </pc:sldMasterMkLst>
        <pc:sldLayoutChg chg="add">
          <pc:chgData name="Laurie, Mr A" userId="23e38b8c-bfae-4fc4-b43c-956b73ee1441" providerId="ADAL" clId="{31C251A7-53F5-4951-B64B-D372012B196E}" dt="2023-04-08T09:05:46.057" v="0" actId="680"/>
          <pc:sldLayoutMkLst>
            <pc:docMk/>
            <pc:sldMasterMk cId="1904778911" sldId="2147483648"/>
            <pc:sldLayoutMk cId="2676898669" sldId="2147483649"/>
          </pc:sldLayoutMkLst>
        </pc:sldLayoutChg>
      </pc:sldMasterChg>
    </pc:docChg>
  </pc:docChgLst>
  <pc:docChgLst>
    <pc:chgData name="Laurie, Mr A" userId="23e38b8c-bfae-4fc4-b43c-956b73ee1441" providerId="ADAL" clId="{17372055-AC33-482E-93F1-6141D0254005}"/>
    <pc:docChg chg="modSld">
      <pc:chgData name="Laurie, Mr A" userId="23e38b8c-bfae-4fc4-b43c-956b73ee1441" providerId="ADAL" clId="{17372055-AC33-482E-93F1-6141D0254005}" dt="2023-04-17T14:13:35.959" v="1" actId="1076"/>
      <pc:docMkLst>
        <pc:docMk/>
      </pc:docMkLst>
      <pc:sldChg chg="modSp mod">
        <pc:chgData name="Laurie, Mr A" userId="23e38b8c-bfae-4fc4-b43c-956b73ee1441" providerId="ADAL" clId="{17372055-AC33-482E-93F1-6141D0254005}" dt="2023-04-17T14:13:35.959" v="1" actId="1076"/>
        <pc:sldMkLst>
          <pc:docMk/>
          <pc:sldMk cId="62770133" sldId="259"/>
        </pc:sldMkLst>
        <pc:spChg chg="mod">
          <ac:chgData name="Laurie, Mr A" userId="23e38b8c-bfae-4fc4-b43c-956b73ee1441" providerId="ADAL" clId="{17372055-AC33-482E-93F1-6141D0254005}" dt="2023-04-17T14:13:35.959" v="1" actId="1076"/>
          <ac:spMkLst>
            <pc:docMk/>
            <pc:sldMk cId="62770133" sldId="259"/>
            <ac:spMk id="36" creationId="{62210571-D07A-BB43-2BFA-825C8671446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4AD-269C-444B-8CDD-B03692A98A4F}" type="datetimeFigureOut">
              <a:rPr lang="en-GB" smtClean="0"/>
              <a:t>6/19/2023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22416-A383-4BFF-BBF3-677B1A707F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6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22416-A383-4BFF-BBF3-677B1A707F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6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8EDE-F2CC-9B27-CDF4-CDBFE68C9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B8E46D-C1E8-E686-A3B5-8D4F28F4C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8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77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5A1B2BB-EBAE-4639-C95A-1BFD3DCAD942}"/>
              </a:ext>
            </a:extLst>
          </p:cNvPr>
          <p:cNvSpPr txBox="1">
            <a:spLocks/>
          </p:cNvSpPr>
          <p:nvPr/>
        </p:nvSpPr>
        <p:spPr>
          <a:xfrm>
            <a:off x="0" y="897895"/>
            <a:ext cx="2743200" cy="391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Highlight Drake’s route around the world using one colour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Fill in the boxes at the bottom of the page with the information next to the map. 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6ABECA-A4F5-37D7-5970-62E7AE3C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501" y="-340062"/>
            <a:ext cx="6096000" cy="1237957"/>
          </a:xfrm>
        </p:spPr>
        <p:txBody>
          <a:bodyPr>
            <a:noAutofit/>
          </a:bodyPr>
          <a:lstStyle/>
          <a:p>
            <a:pPr algn="l"/>
            <a:r>
              <a:rPr lang="en-GB" sz="6600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Annotation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8574D8F-FA93-DF43-D81B-E212D863A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1" t="13509" r="11089" b="9879"/>
          <a:stretch>
            <a:fillRect/>
          </a:stretch>
        </p:blipFill>
        <p:spPr bwMode="auto">
          <a:xfrm>
            <a:off x="2871566" y="1326950"/>
            <a:ext cx="7072339" cy="541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9BABA-EC8F-4B3F-B00A-103320D63151}"/>
              </a:ext>
            </a:extLst>
          </p:cNvPr>
          <p:cNvCxnSpPr/>
          <p:nvPr/>
        </p:nvCxnSpPr>
        <p:spPr>
          <a:xfrm flipV="1">
            <a:off x="2458192" y="2185060"/>
            <a:ext cx="1995055" cy="2968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FBEC14-41AF-401F-8A3F-45562D989526}"/>
              </a:ext>
            </a:extLst>
          </p:cNvPr>
          <p:cNvSpPr txBox="1"/>
          <p:nvPr/>
        </p:nvSpPr>
        <p:spPr>
          <a:xfrm>
            <a:off x="130628" y="4991132"/>
            <a:ext cx="2612572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Cabot/Davies/Gilbert/ Frobisher</a:t>
            </a:r>
          </a:p>
          <a:p>
            <a:r>
              <a:rPr lang="en-US" dirty="0"/>
              <a:t>Looked for the Northern Passage through Canada. All failed to find one. (Too icy to exist) 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45726-96D5-4E1F-8D36-E2993BAA2E92}"/>
              </a:ext>
            </a:extLst>
          </p:cNvPr>
          <p:cNvCxnSpPr/>
          <p:nvPr/>
        </p:nvCxnSpPr>
        <p:spPr>
          <a:xfrm flipH="1">
            <a:off x="4453247" y="1326950"/>
            <a:ext cx="1175657" cy="18675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5025127-B7FC-4BEE-BF97-693B45995EBD}"/>
              </a:ext>
            </a:extLst>
          </p:cNvPr>
          <p:cNvSpPr txBox="1"/>
          <p:nvPr/>
        </p:nvSpPr>
        <p:spPr>
          <a:xfrm>
            <a:off x="5196944" y="112542"/>
            <a:ext cx="3567046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Raleigh and Hawkins</a:t>
            </a:r>
          </a:p>
          <a:p>
            <a:r>
              <a:rPr lang="en-US" dirty="0"/>
              <a:t>Traded with the Americas. Raleigh established colonies (Roanoke fails). Hawkins established Britain’s involvement in slave trade.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44648-6198-4BA0-85A2-80F7CBA57F45}"/>
              </a:ext>
            </a:extLst>
          </p:cNvPr>
          <p:cNvSpPr txBox="1"/>
          <p:nvPr/>
        </p:nvSpPr>
        <p:spPr>
          <a:xfrm>
            <a:off x="9541823" y="1674674"/>
            <a:ext cx="2612572" cy="2031325"/>
          </a:xfrm>
          <a:prstGeom prst="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Willoughby and Chancellor</a:t>
            </a:r>
          </a:p>
          <a:p>
            <a:r>
              <a:rPr lang="en-US" dirty="0"/>
              <a:t>Exploring during time of Mary I. Establish a Northern trade route to Moscow as part of the Muscovy Company. </a:t>
            </a:r>
            <a:endParaRPr lang="en-GB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F15D32-6B66-407C-8037-D7920D594FE3}"/>
              </a:ext>
            </a:extLst>
          </p:cNvPr>
          <p:cNvCxnSpPr/>
          <p:nvPr/>
        </p:nvCxnSpPr>
        <p:spPr>
          <a:xfrm flipH="1">
            <a:off x="6980467" y="2410691"/>
            <a:ext cx="2567294" cy="0"/>
          </a:xfrm>
          <a:prstGeom prst="straightConnector1">
            <a:avLst/>
          </a:prstGeom>
          <a:ln w="38100"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FDD7-865E-E473-4530-9C22D28D5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91175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America’s and Drake’s Circumnavigation, 1577-1580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1BFDF-D983-BB2F-EFC8-47C3D8AF6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6090"/>
            <a:ext cx="12192000" cy="1321654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Drake and Exploration: Who was Sir Francis Drake, and how did he become one of England’s most famous Explorers?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5A1B2BB-EBAE-4639-C95A-1BFD3DCAD942}"/>
              </a:ext>
            </a:extLst>
          </p:cNvPr>
          <p:cNvSpPr txBox="1">
            <a:spLocks/>
          </p:cNvSpPr>
          <p:nvPr/>
        </p:nvSpPr>
        <p:spPr>
          <a:xfrm>
            <a:off x="0" y="2856450"/>
            <a:ext cx="5444197" cy="439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Starter:</a:t>
            </a:r>
          </a:p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What are the terms for the images on this slide?</a:t>
            </a:r>
          </a:p>
          <a:p>
            <a:pPr algn="l"/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How are they linked to what we learnt about last lesson?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5CB91-1A8B-752F-FE3D-F181A95A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52" y="3832542"/>
            <a:ext cx="1943831" cy="1334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3A9FC-08ED-2DD1-9798-933EC1211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137" y="3463615"/>
            <a:ext cx="1553997" cy="2071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859FE-FCFD-787C-13E1-8588C2BB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088" y="3182659"/>
            <a:ext cx="1908329" cy="25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7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02FD-57CF-234C-C61A-2D70625B7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6148257" cy="866587"/>
          </a:xfrm>
        </p:spPr>
        <p:txBody>
          <a:bodyPr/>
          <a:lstStyle/>
          <a:p>
            <a:pPr algn="l"/>
            <a:r>
              <a:rPr lang="en-GB" sz="4000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Sir Francis Drake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17D897-4AEC-4682-94A3-A448B0652CFA}"/>
              </a:ext>
            </a:extLst>
          </p:cNvPr>
          <p:cNvSpPr txBox="1">
            <a:spLocks/>
          </p:cNvSpPr>
          <p:nvPr/>
        </p:nvSpPr>
        <p:spPr>
          <a:xfrm>
            <a:off x="-1" y="1119896"/>
            <a:ext cx="2241755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You have this image of Sir Francis Drake in your booklet.</a:t>
            </a:r>
          </a:p>
          <a:p>
            <a:pPr algn="l"/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In your booklet, answer the questions around the source. This is how Drake wanted to be perceived.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24804-6749-8545-55DC-B16FA28B98F6}"/>
              </a:ext>
            </a:extLst>
          </p:cNvPr>
          <p:cNvGrpSpPr/>
          <p:nvPr/>
        </p:nvGrpSpPr>
        <p:grpSpPr>
          <a:xfrm>
            <a:off x="2131725" y="1044168"/>
            <a:ext cx="5534449" cy="5684761"/>
            <a:chOff x="2443155" y="903609"/>
            <a:chExt cx="5627120" cy="568476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705BCC7-502D-4D53-59C3-4DA2BD6EBDFF}"/>
                </a:ext>
              </a:extLst>
            </p:cNvPr>
            <p:cNvGrpSpPr/>
            <p:nvPr/>
          </p:nvGrpSpPr>
          <p:grpSpPr>
            <a:xfrm>
              <a:off x="2443155" y="903609"/>
              <a:ext cx="4426501" cy="5684761"/>
              <a:chOff x="3746828" y="827881"/>
              <a:chExt cx="4426501" cy="568476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0DB4813-C282-DE88-6AD7-D3CA92673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828" y="827881"/>
                <a:ext cx="4233808" cy="562413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022850E-8791-AD6F-7A9B-ABB2D3081808}"/>
                  </a:ext>
                </a:extLst>
              </p:cNvPr>
              <p:cNvSpPr/>
              <p:nvPr/>
            </p:nvSpPr>
            <p:spPr>
              <a:xfrm>
                <a:off x="5235677" y="903609"/>
                <a:ext cx="2299919" cy="967394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3810A3-D581-B3B5-B81F-BB9A2A85E715}"/>
                  </a:ext>
                </a:extLst>
              </p:cNvPr>
              <p:cNvSpPr/>
              <p:nvPr/>
            </p:nvSpPr>
            <p:spPr>
              <a:xfrm>
                <a:off x="6096001" y="1854590"/>
                <a:ext cx="1683434" cy="1574410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1218503-7AD1-207F-F3CF-1C36E7E68D87}"/>
                  </a:ext>
                </a:extLst>
              </p:cNvPr>
              <p:cNvSpPr/>
              <p:nvPr/>
            </p:nvSpPr>
            <p:spPr>
              <a:xfrm>
                <a:off x="6693879" y="4670473"/>
                <a:ext cx="1479450" cy="1306191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AE51410-62F7-47A9-53C3-5031488EAE56}"/>
                  </a:ext>
                </a:extLst>
              </p:cNvPr>
              <p:cNvSpPr/>
              <p:nvPr/>
            </p:nvSpPr>
            <p:spPr>
              <a:xfrm>
                <a:off x="4495952" y="1889481"/>
                <a:ext cx="1476124" cy="1539519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F34B617-9AD5-6FC7-1DF2-DB67D0AD1E80}"/>
                  </a:ext>
                </a:extLst>
              </p:cNvPr>
              <p:cNvSpPr/>
              <p:nvPr/>
            </p:nvSpPr>
            <p:spPr>
              <a:xfrm>
                <a:off x="4909512" y="4379981"/>
                <a:ext cx="1476124" cy="1539519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6F1E9DB-1A29-28F1-E672-9AD3DD482177}"/>
                  </a:ext>
                </a:extLst>
              </p:cNvPr>
              <p:cNvSpPr/>
              <p:nvPr/>
            </p:nvSpPr>
            <p:spPr>
              <a:xfrm>
                <a:off x="4027537" y="5680089"/>
                <a:ext cx="3672389" cy="832553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290E02-A381-52BC-473D-DD19D9FD3A37}"/>
                </a:ext>
              </a:extLst>
            </p:cNvPr>
            <p:cNvCxnSpPr/>
            <p:nvPr/>
          </p:nvCxnSpPr>
          <p:spPr>
            <a:xfrm flipV="1">
              <a:off x="6001496" y="979337"/>
              <a:ext cx="1795975" cy="20234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559D84E-F522-A194-DF34-31A9A6A8F696}"/>
                </a:ext>
              </a:extLst>
            </p:cNvPr>
            <p:cNvCxnSpPr/>
            <p:nvPr/>
          </p:nvCxnSpPr>
          <p:spPr>
            <a:xfrm flipV="1">
              <a:off x="6231923" y="2031492"/>
              <a:ext cx="1795975" cy="202349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A99A084-5799-086C-1E42-B5E084B2D0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79347" y="3098355"/>
              <a:ext cx="3948551" cy="3791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120931-2002-80C1-157B-D5494CB43E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1724" y="4104847"/>
              <a:ext cx="3948551" cy="37910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38CAC17-965F-E540-305C-0465098793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3962" y="4915405"/>
              <a:ext cx="1346313" cy="13631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AEF2B4F-4263-EA69-A63B-A9ECBD0B62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9427" y="5695191"/>
              <a:ext cx="2098471" cy="213421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B269F9A-5A01-2410-6EE7-F43586C36A5D}"/>
              </a:ext>
            </a:extLst>
          </p:cNvPr>
          <p:cNvSpPr txBox="1"/>
          <p:nvPr/>
        </p:nvSpPr>
        <p:spPr>
          <a:xfrm>
            <a:off x="7486041" y="705034"/>
            <a:ext cx="4437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‘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Auxilio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</a:rPr>
              <a:t>divino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 means ‘By Divine Aid’ or ‘With God’s help’. The hand from the cloud is guiding Drake’s ship around a globe. What is the purpose of this?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A31EB3-82BD-AFC7-AE5A-AA2F95C4F2EE}"/>
              </a:ext>
            </a:extLst>
          </p:cNvPr>
          <p:cNvSpPr txBox="1"/>
          <p:nvPr/>
        </p:nvSpPr>
        <p:spPr>
          <a:xfrm>
            <a:off x="7603927" y="1907684"/>
            <a:ext cx="460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This is Drake’s coat of arms. A sea with a sun either side – why? His motto is ‘Sic Parvis Magna’ meaning ‘Great things from small beginnings’ Why?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AF14DB-FC1C-CE00-16AC-12EA8A779FF5}"/>
              </a:ext>
            </a:extLst>
          </p:cNvPr>
          <p:cNvSpPr txBox="1"/>
          <p:nvPr/>
        </p:nvSpPr>
        <p:spPr>
          <a:xfrm>
            <a:off x="7666174" y="3017849"/>
            <a:ext cx="4604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Drake seems to be looking into the distance calmly. Why is he presenting this way? This is taken from a book about Drake. Why would the author want Drake to look like this?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E98A2D-C187-3657-AC93-C7E71CDDAC3F}"/>
              </a:ext>
            </a:extLst>
          </p:cNvPr>
          <p:cNvSpPr txBox="1"/>
          <p:nvPr/>
        </p:nvSpPr>
        <p:spPr>
          <a:xfrm>
            <a:off x="7682097" y="4104829"/>
            <a:ext cx="460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Drake’s hand rests on the globe, specifically America – why?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ACC9E1-1D46-1685-1514-F1ACCEB055C3}"/>
              </a:ext>
            </a:extLst>
          </p:cNvPr>
          <p:cNvSpPr txBox="1"/>
          <p:nvPr/>
        </p:nvSpPr>
        <p:spPr>
          <a:xfrm>
            <a:off x="7710607" y="4707906"/>
            <a:ext cx="4604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These are mapping and navigation tools, including an Astrolabe. Why would the author include these in the image?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5C2867-A229-6798-BE14-EEEBDFFD1B6C}"/>
              </a:ext>
            </a:extLst>
          </p:cNvPr>
          <p:cNvSpPr txBox="1"/>
          <p:nvPr/>
        </p:nvSpPr>
        <p:spPr>
          <a:xfrm>
            <a:off x="7682097" y="5572311"/>
            <a:ext cx="4604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This says: ‘Drake knows the limit of the world and which, twice of the world’ Why does it say this?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210571-D07A-BB43-2BFA-825C86714467}"/>
              </a:ext>
            </a:extLst>
          </p:cNvPr>
          <p:cNvSpPr txBox="1"/>
          <p:nvPr/>
        </p:nvSpPr>
        <p:spPr>
          <a:xfrm>
            <a:off x="7475335" y="625046"/>
            <a:ext cx="4591412" cy="590931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Based on your analysis of this source. Write down three inferences you can make about Drake’s life.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>
                <a:solidFill>
                  <a:schemeClr val="bg1"/>
                </a:solidFill>
              </a:rPr>
              <a:t>You may have considered: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-He Circumnavigated the globe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-He mapped the world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-He had a large role in America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-He believed God willed his journey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-He came from humble beginnings and rose through the Chain of Being.</a:t>
            </a: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C02FD-57CF-234C-C61A-2D70625B7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4656406" cy="1655762"/>
          </a:xfrm>
        </p:spPr>
        <p:txBody>
          <a:bodyPr/>
          <a:lstStyle/>
          <a:p>
            <a:pPr algn="l"/>
            <a:r>
              <a:rPr lang="en-GB" sz="5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Drake’s Beginnings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17D897-4AEC-4682-94A3-A448B0652CFA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4656406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On the next page, you have a biography of Drake’s early life.</a:t>
            </a:r>
          </a:p>
          <a:p>
            <a:pPr algn="l"/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Highlight and annotate the key points.</a:t>
            </a:r>
          </a:p>
          <a:p>
            <a:pPr algn="l"/>
            <a:endParaRPr lang="en-GB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Next to your biography are a series of images. Using the biography, write under each image explaining what that is telling us about Drake’s early life.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EA89A-BA06-A149-3D5C-8731A022B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06" y="871620"/>
            <a:ext cx="2322009" cy="15958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C19FE58-78DD-E3A8-037C-31DB65C83BA7}"/>
              </a:ext>
            </a:extLst>
          </p:cNvPr>
          <p:cNvGrpSpPr/>
          <p:nvPr/>
        </p:nvGrpSpPr>
        <p:grpSpPr>
          <a:xfrm>
            <a:off x="4656406" y="2467503"/>
            <a:ext cx="2322009" cy="2644086"/>
            <a:chOff x="5433534" y="3138850"/>
            <a:chExt cx="1313277" cy="15985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86DAD6-D661-392D-3EF3-CA5AE2FD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3534" y="3138850"/>
              <a:ext cx="1295385" cy="158555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76904E1-D859-B8E2-71E8-A36D4B514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3608" y="3904786"/>
              <a:ext cx="553203" cy="83258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7062032-B76B-3714-41A8-EF8DA7AFF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779" y="871620"/>
            <a:ext cx="2322009" cy="291218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6B148F-017C-D9A0-54EE-DFC9BD95D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8415" y="3807604"/>
            <a:ext cx="2290373" cy="1303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5E82C7A-97DA-E29C-095A-57899DF7EA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8788" y="867303"/>
            <a:ext cx="2523963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78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2C9B5D19A7143A221E70B2F830765" ma:contentTypeVersion="16" ma:contentTypeDescription="Create a new document." ma:contentTypeScope="" ma:versionID="674e8592d4ad4da50060db2e13f63520">
  <xsd:schema xmlns:xsd="http://www.w3.org/2001/XMLSchema" xmlns:xs="http://www.w3.org/2001/XMLSchema" xmlns:p="http://schemas.microsoft.com/office/2006/metadata/properties" xmlns:ns2="8080526d-fd28-4025-9933-5ee2b772bb1f" xmlns:ns3="4f8fe170-ddcc-4c50-b2f4-e60e4c3edd9e" targetNamespace="http://schemas.microsoft.com/office/2006/metadata/properties" ma:root="true" ma:fieldsID="592d9e2e3edc96ac4ce05373d19b0738" ns2:_="" ns3:_="">
    <xsd:import namespace="8080526d-fd28-4025-9933-5ee2b772bb1f"/>
    <xsd:import namespace="4f8fe170-ddcc-4c50-b2f4-e60e4c3edd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0526d-fd28-4025-9933-5ee2b772bb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581cc4-e25f-486f-90c6-fb77bd573c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fe170-ddcc-4c50-b2f4-e60e4c3edd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a1c522-6e2c-461b-9d4f-a8b9a7cc167c}" ma:internalName="TaxCatchAll" ma:showField="CatchAllData" ma:web="4f8fe170-ddcc-4c50-b2f4-e60e4c3edd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80526d-fd28-4025-9933-5ee2b772bb1f">
      <Terms xmlns="http://schemas.microsoft.com/office/infopath/2007/PartnerControls"/>
    </lcf76f155ced4ddcb4097134ff3c332f>
    <TaxCatchAll xmlns="4f8fe170-ddcc-4c50-b2f4-e60e4c3edd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F8EC7-C04C-43B6-96FC-897EC633FA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0526d-fd28-4025-9933-5ee2b772bb1f"/>
    <ds:schemaRef ds:uri="4f8fe170-ddcc-4c50-b2f4-e60e4c3ed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5D2357-0836-421C-BBE5-DBC13BB0D7E8}">
  <ds:schemaRefs>
    <ds:schemaRef ds:uri="http://schemas.microsoft.com/office/2006/metadata/properties"/>
    <ds:schemaRef ds:uri="http://schemas.microsoft.com/office/infopath/2007/PartnerControls"/>
    <ds:schemaRef ds:uri="8080526d-fd28-4025-9933-5ee2b772bb1f"/>
    <ds:schemaRef ds:uri="4f8fe170-ddcc-4c50-b2f4-e60e4c3edd9e"/>
  </ds:schemaRefs>
</ds:datastoreItem>
</file>

<file path=customXml/itemProps3.xml><?xml version="1.0" encoding="utf-8"?>
<ds:datastoreItem xmlns:ds="http://schemas.openxmlformats.org/officeDocument/2006/customXml" ds:itemID="{311544DA-D3D1-47FF-883C-C28EFE8304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472</Words>
  <Application>Microsoft Office PowerPoint</Application>
  <PresentationFormat>Widescreen</PresentationFormat>
  <Paragraphs>48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Annotation</vt:lpstr>
      <vt:lpstr>The America’s and Drake’s Circumnavigation, 1577-1580</vt:lpstr>
      <vt:lpstr>Sir Francis Drake</vt:lpstr>
      <vt:lpstr>Drake’s Beginnings </vt:lpstr>
    </vt:vector>
  </TitlesOfParts>
  <Company>The Hazeley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America’s and Drake’s Circumnavigation, 1577-1580</dc:title>
  <dc:creator>Laurie, Mr A</dc:creator>
  <cp:lastModifiedBy>Rosie Whitehouse</cp:lastModifiedBy>
  <cp:revision>6</cp:revision>
  <dcterms:created xsi:type="dcterms:W3CDTF">2023-04-08T09:05:43Z</dcterms:created>
  <dcterms:modified xsi:type="dcterms:W3CDTF">2023-06-20T11:46:48Z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0x010100A042C9B5D19A7143A221E70B2F830765</vt:lpwstr>
  </property>
  <property fmtid="{D5CDD505-2E9C-101B-9397-08002B2CF9AE}" pid="3" name="MediaServiceImageTags">
    <vt:lpwstr/>
  </property>
</Properties>
</file>