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17AB11-69AF-4787-A5C7-957FE382BAC7}" v="332" dt="2023-05-10T10:31:45.566"/>
    <p1510:client id="{FF4385CE-BD47-419B-9109-11FAC201244D}" v="3" dt="2023-05-10T07:03:38.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p:cViewPr varScale="1">
        <p:scale>
          <a:sx n="101" d="100"/>
          <a:sy n="101" d="100"/>
        </p:scale>
        <p:origin x="100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Mr A" userId="23e38b8c-bfae-4fc4-b43c-956b73ee1441" providerId="ADAL" clId="{FF4385CE-BD47-419B-9109-11FAC201244D}"/>
    <pc:docChg chg="custSel modSld">
      <pc:chgData name="Laurie, Mr A" userId="23e38b8c-bfae-4fc4-b43c-956b73ee1441" providerId="ADAL" clId="{FF4385CE-BD47-419B-9109-11FAC201244D}" dt="2023-05-10T07:03:38.086" v="2" actId="478"/>
      <pc:docMkLst>
        <pc:docMk/>
      </pc:docMkLst>
      <pc:sldChg chg="delSp mod">
        <pc:chgData name="Laurie, Mr A" userId="23e38b8c-bfae-4fc4-b43c-956b73ee1441" providerId="ADAL" clId="{FF4385CE-BD47-419B-9109-11FAC201244D}" dt="2023-05-10T07:03:38.086" v="2" actId="478"/>
        <pc:sldMkLst>
          <pc:docMk/>
          <pc:sldMk cId="707689120" sldId="260"/>
        </pc:sldMkLst>
        <pc:grpChg chg="del">
          <ac:chgData name="Laurie, Mr A" userId="23e38b8c-bfae-4fc4-b43c-956b73ee1441" providerId="ADAL" clId="{FF4385CE-BD47-419B-9109-11FAC201244D}" dt="2023-05-10T07:03:35.242" v="0" actId="478"/>
          <ac:grpSpMkLst>
            <pc:docMk/>
            <pc:sldMk cId="707689120" sldId="260"/>
            <ac:grpSpMk id="13" creationId="{2F3ED640-D98A-8CB5-DFF4-3D0AA732AB00}"/>
          </ac:grpSpMkLst>
        </pc:grpChg>
        <pc:grpChg chg="del">
          <ac:chgData name="Laurie, Mr A" userId="23e38b8c-bfae-4fc4-b43c-956b73ee1441" providerId="ADAL" clId="{FF4385CE-BD47-419B-9109-11FAC201244D}" dt="2023-05-10T07:03:37.015" v="1" actId="478"/>
          <ac:grpSpMkLst>
            <pc:docMk/>
            <pc:sldMk cId="707689120" sldId="260"/>
            <ac:grpSpMk id="25" creationId="{8188669C-1228-1A5A-6841-E575C2AFBA06}"/>
          </ac:grpSpMkLst>
        </pc:grpChg>
        <pc:grpChg chg="del">
          <ac:chgData name="Laurie, Mr A" userId="23e38b8c-bfae-4fc4-b43c-956b73ee1441" providerId="ADAL" clId="{FF4385CE-BD47-419B-9109-11FAC201244D}" dt="2023-05-10T07:03:38.086" v="2" actId="478"/>
          <ac:grpSpMkLst>
            <pc:docMk/>
            <pc:sldMk cId="707689120" sldId="260"/>
            <ac:grpSpMk id="30" creationId="{B6B958F5-C112-0E88-6E27-E90B2761FD97}"/>
          </ac:grpSpMkLst>
        </pc:grpChg>
      </pc:sldChg>
    </pc:docChg>
  </pc:docChgLst>
  <pc:docChgLst>
    <pc:chgData name="Laurie, Mr A" userId="23e38b8c-bfae-4fc4-b43c-956b73ee1441" providerId="ADAL" clId="{993092D7-4DFE-4EC1-B864-D94221ED3579}"/>
    <pc:docChg chg="undo custSel addSld modSld">
      <pc:chgData name="Laurie, Mr A" userId="23e38b8c-bfae-4fc4-b43c-956b73ee1441" providerId="ADAL" clId="{993092D7-4DFE-4EC1-B864-D94221ED3579}" dt="2023-04-08T10:16:13.591" v="6061" actId="20577"/>
      <pc:docMkLst>
        <pc:docMk/>
      </pc:docMkLst>
      <pc:sldChg chg="addSp modSp new mod">
        <pc:chgData name="Laurie, Mr A" userId="23e38b8c-bfae-4fc4-b43c-956b73ee1441" providerId="ADAL" clId="{993092D7-4DFE-4EC1-B864-D94221ED3579}" dt="2023-04-05T11:45:37.787" v="461" actId="14100"/>
        <pc:sldMkLst>
          <pc:docMk/>
          <pc:sldMk cId="3219675170" sldId="256"/>
        </pc:sldMkLst>
        <pc:spChg chg="mod">
          <ac:chgData name="Laurie, Mr A" userId="23e38b8c-bfae-4fc4-b43c-956b73ee1441" providerId="ADAL" clId="{993092D7-4DFE-4EC1-B864-D94221ED3579}" dt="2023-04-05T11:43:46.901" v="84" actId="207"/>
          <ac:spMkLst>
            <pc:docMk/>
            <pc:sldMk cId="3219675170" sldId="256"/>
            <ac:spMk id="2" creationId="{2B20FDD7-865E-E473-4530-9C22D28D5D9A}"/>
          </ac:spMkLst>
        </pc:spChg>
        <pc:spChg chg="mod">
          <ac:chgData name="Laurie, Mr A" userId="23e38b8c-bfae-4fc4-b43c-956b73ee1441" providerId="ADAL" clId="{993092D7-4DFE-4EC1-B864-D94221ED3579}" dt="2023-04-05T11:44:30.951" v="270" actId="207"/>
          <ac:spMkLst>
            <pc:docMk/>
            <pc:sldMk cId="3219675170" sldId="256"/>
            <ac:spMk id="3" creationId="{05F1BFDF-D983-BB2F-EFC8-47C3D8AF661E}"/>
          </ac:spMkLst>
        </pc:spChg>
        <pc:spChg chg="add mod">
          <ac:chgData name="Laurie, Mr A" userId="23e38b8c-bfae-4fc4-b43c-956b73ee1441" providerId="ADAL" clId="{993092D7-4DFE-4EC1-B864-D94221ED3579}" dt="2023-04-05T11:45:37.787" v="461" actId="14100"/>
          <ac:spMkLst>
            <pc:docMk/>
            <pc:sldMk cId="3219675170" sldId="256"/>
            <ac:spMk id="4" creationId="{B5A1B2BB-EBAE-4639-C95A-1BFD3DCAD942}"/>
          </ac:spMkLst>
        </pc:spChg>
      </pc:sldChg>
      <pc:sldChg chg="addSp delSp modSp add mod modAnim">
        <pc:chgData name="Laurie, Mr A" userId="23e38b8c-bfae-4fc4-b43c-956b73ee1441" providerId="ADAL" clId="{993092D7-4DFE-4EC1-B864-D94221ED3579}" dt="2023-04-05T11:49:32.118" v="1207"/>
        <pc:sldMkLst>
          <pc:docMk/>
          <pc:sldMk cId="1898269830" sldId="257"/>
        </pc:sldMkLst>
        <pc:spChg chg="del">
          <ac:chgData name="Laurie, Mr A" userId="23e38b8c-bfae-4fc4-b43c-956b73ee1441" providerId="ADAL" clId="{993092D7-4DFE-4EC1-B864-D94221ED3579}" dt="2023-04-05T11:46:11.097" v="463" actId="478"/>
          <ac:spMkLst>
            <pc:docMk/>
            <pc:sldMk cId="1898269830" sldId="257"/>
            <ac:spMk id="2" creationId="{2B20FDD7-865E-E473-4530-9C22D28D5D9A}"/>
          </ac:spMkLst>
        </pc:spChg>
        <pc:spChg chg="mod">
          <ac:chgData name="Laurie, Mr A" userId="23e38b8c-bfae-4fc4-b43c-956b73ee1441" providerId="ADAL" clId="{993092D7-4DFE-4EC1-B864-D94221ED3579}" dt="2023-04-05T11:46:36.014" v="501" actId="1076"/>
          <ac:spMkLst>
            <pc:docMk/>
            <pc:sldMk cId="1898269830" sldId="257"/>
            <ac:spMk id="3" creationId="{05F1BFDF-D983-BB2F-EFC8-47C3D8AF661E}"/>
          </ac:spMkLst>
        </pc:spChg>
        <pc:spChg chg="mod">
          <ac:chgData name="Laurie, Mr A" userId="23e38b8c-bfae-4fc4-b43c-956b73ee1441" providerId="ADAL" clId="{993092D7-4DFE-4EC1-B864-D94221ED3579}" dt="2023-04-05T11:49:27.332" v="1205" actId="27636"/>
          <ac:spMkLst>
            <pc:docMk/>
            <pc:sldMk cId="1898269830" sldId="257"/>
            <ac:spMk id="4" creationId="{B5A1B2BB-EBAE-4639-C95A-1BFD3DCAD942}"/>
          </ac:spMkLst>
        </pc:spChg>
        <pc:spChg chg="add del mod">
          <ac:chgData name="Laurie, Mr A" userId="23e38b8c-bfae-4fc4-b43c-956b73ee1441" providerId="ADAL" clId="{993092D7-4DFE-4EC1-B864-D94221ED3579}" dt="2023-04-05T11:46:13.878" v="464" actId="478"/>
          <ac:spMkLst>
            <pc:docMk/>
            <pc:sldMk cId="1898269830" sldId="257"/>
            <ac:spMk id="6" creationId="{B59CB7B9-A580-BF10-EF1D-1418BE5B9FE5}"/>
          </ac:spMkLst>
        </pc:spChg>
        <pc:spChg chg="add mod">
          <ac:chgData name="Laurie, Mr A" userId="23e38b8c-bfae-4fc4-b43c-956b73ee1441" providerId="ADAL" clId="{993092D7-4DFE-4EC1-B864-D94221ED3579}" dt="2023-04-05T11:46:53.856" v="518" actId="403"/>
          <ac:spMkLst>
            <pc:docMk/>
            <pc:sldMk cId="1898269830" sldId="257"/>
            <ac:spMk id="7" creationId="{7E6ABECA-A4F5-37D7-5970-62E7AE3C0322}"/>
          </ac:spMkLst>
        </pc:spChg>
      </pc:sldChg>
      <pc:sldChg chg="modSp add mod modAnim">
        <pc:chgData name="Laurie, Mr A" userId="23e38b8c-bfae-4fc4-b43c-956b73ee1441" providerId="ADAL" clId="{993092D7-4DFE-4EC1-B864-D94221ED3579}" dt="2023-04-08T10:01:52.847" v="5994" actId="207"/>
        <pc:sldMkLst>
          <pc:docMk/>
          <pc:sldMk cId="1616096861" sldId="258"/>
        </pc:sldMkLst>
        <pc:spChg chg="mod">
          <ac:chgData name="Laurie, Mr A" userId="23e38b8c-bfae-4fc4-b43c-956b73ee1441" providerId="ADAL" clId="{993092D7-4DFE-4EC1-B864-D94221ED3579}" dt="2023-04-08T10:01:52.847" v="5994" actId="207"/>
          <ac:spMkLst>
            <pc:docMk/>
            <pc:sldMk cId="1616096861" sldId="258"/>
            <ac:spMk id="4" creationId="{B5A1B2BB-EBAE-4639-C95A-1BFD3DCAD942}"/>
          </ac:spMkLst>
        </pc:spChg>
        <pc:spChg chg="mod">
          <ac:chgData name="Laurie, Mr A" userId="23e38b8c-bfae-4fc4-b43c-956b73ee1441" providerId="ADAL" clId="{993092D7-4DFE-4EC1-B864-D94221ED3579}" dt="2023-04-05T11:51:50.362" v="1254" actId="20577"/>
          <ac:spMkLst>
            <pc:docMk/>
            <pc:sldMk cId="1616096861" sldId="258"/>
            <ac:spMk id="7" creationId="{7E6ABECA-A4F5-37D7-5970-62E7AE3C0322}"/>
          </ac:spMkLst>
        </pc:spChg>
      </pc:sldChg>
      <pc:sldChg chg="addSp delSp modSp add mod delAnim modAnim">
        <pc:chgData name="Laurie, Mr A" userId="23e38b8c-bfae-4fc4-b43c-956b73ee1441" providerId="ADAL" clId="{993092D7-4DFE-4EC1-B864-D94221ED3579}" dt="2023-04-08T10:10:39.301" v="6040" actId="1076"/>
        <pc:sldMkLst>
          <pc:docMk/>
          <pc:sldMk cId="380934348" sldId="259"/>
        </pc:sldMkLst>
        <pc:spChg chg="mod">
          <ac:chgData name="Laurie, Mr A" userId="23e38b8c-bfae-4fc4-b43c-956b73ee1441" providerId="ADAL" clId="{993092D7-4DFE-4EC1-B864-D94221ED3579}" dt="2023-04-05T12:02:10.756" v="3285" actId="1076"/>
          <ac:spMkLst>
            <pc:docMk/>
            <pc:sldMk cId="380934348" sldId="259"/>
            <ac:spMk id="4" creationId="{B5A1B2BB-EBAE-4639-C95A-1BFD3DCAD942}"/>
          </ac:spMkLst>
        </pc:spChg>
        <pc:spChg chg="mod">
          <ac:chgData name="Laurie, Mr A" userId="23e38b8c-bfae-4fc4-b43c-956b73ee1441" providerId="ADAL" clId="{993092D7-4DFE-4EC1-B864-D94221ED3579}" dt="2023-04-05T12:01:32.043" v="3196" actId="403"/>
          <ac:spMkLst>
            <pc:docMk/>
            <pc:sldMk cId="380934348" sldId="259"/>
            <ac:spMk id="7" creationId="{7E6ABECA-A4F5-37D7-5970-62E7AE3C0322}"/>
          </ac:spMkLst>
        </pc:spChg>
        <pc:graphicFrameChg chg="add mod modGraphic">
          <ac:chgData name="Laurie, Mr A" userId="23e38b8c-bfae-4fc4-b43c-956b73ee1441" providerId="ADAL" clId="{993092D7-4DFE-4EC1-B864-D94221ED3579}" dt="2023-04-08T10:10:39.301" v="6040" actId="1076"/>
          <ac:graphicFrameMkLst>
            <pc:docMk/>
            <pc:sldMk cId="380934348" sldId="259"/>
            <ac:graphicFrameMk id="2" creationId="{0BCBEA5E-B072-929F-E288-7F50552F0C70}"/>
          </ac:graphicFrameMkLst>
        </pc:graphicFrameChg>
        <pc:graphicFrameChg chg="add mod modGraphic">
          <ac:chgData name="Laurie, Mr A" userId="23e38b8c-bfae-4fc4-b43c-956b73ee1441" providerId="ADAL" clId="{993092D7-4DFE-4EC1-B864-D94221ED3579}" dt="2023-04-08T10:10:39.301" v="6040" actId="1076"/>
          <ac:graphicFrameMkLst>
            <pc:docMk/>
            <pc:sldMk cId="380934348" sldId="259"/>
            <ac:graphicFrameMk id="5" creationId="{7569C9FC-F62B-DB0A-C1A5-C597946C9638}"/>
          </ac:graphicFrameMkLst>
        </pc:graphicFrameChg>
        <pc:graphicFrameChg chg="add mod modGraphic">
          <ac:chgData name="Laurie, Mr A" userId="23e38b8c-bfae-4fc4-b43c-956b73ee1441" providerId="ADAL" clId="{993092D7-4DFE-4EC1-B864-D94221ED3579}" dt="2023-04-08T10:10:39.301" v="6040" actId="1076"/>
          <ac:graphicFrameMkLst>
            <pc:docMk/>
            <pc:sldMk cId="380934348" sldId="259"/>
            <ac:graphicFrameMk id="6" creationId="{1B552995-8DEE-ABE7-D802-00C6720155C3}"/>
          </ac:graphicFrameMkLst>
        </pc:graphicFrameChg>
        <pc:graphicFrameChg chg="add del mod">
          <ac:chgData name="Laurie, Mr A" userId="23e38b8c-bfae-4fc4-b43c-956b73ee1441" providerId="ADAL" clId="{993092D7-4DFE-4EC1-B864-D94221ED3579}" dt="2023-04-05T12:09:48.775" v="4271" actId="478"/>
          <ac:graphicFrameMkLst>
            <pc:docMk/>
            <pc:sldMk cId="380934348" sldId="259"/>
            <ac:graphicFrameMk id="8" creationId="{7DB914A0-B103-5464-5B93-D1804F914A53}"/>
          </ac:graphicFrameMkLst>
        </pc:graphicFrameChg>
      </pc:sldChg>
      <pc:sldChg chg="addSp delSp modSp add mod delAnim modAnim">
        <pc:chgData name="Laurie, Mr A" userId="23e38b8c-bfae-4fc4-b43c-956b73ee1441" providerId="ADAL" clId="{993092D7-4DFE-4EC1-B864-D94221ED3579}" dt="2023-04-05T12:19:54.577" v="5253" actId="14100"/>
        <pc:sldMkLst>
          <pc:docMk/>
          <pc:sldMk cId="707689120" sldId="260"/>
        </pc:sldMkLst>
        <pc:spChg chg="add mod">
          <ac:chgData name="Laurie, Mr A" userId="23e38b8c-bfae-4fc4-b43c-956b73ee1441" providerId="ADAL" clId="{993092D7-4DFE-4EC1-B864-D94221ED3579}" dt="2023-04-05T12:17:06.098" v="4911" actId="207"/>
          <ac:spMkLst>
            <pc:docMk/>
            <pc:sldMk cId="707689120" sldId="260"/>
            <ac:spMk id="2" creationId="{406B405D-8AFA-3476-66E0-C91B9D501F6C}"/>
          </ac:spMkLst>
        </pc:spChg>
        <pc:spChg chg="mod">
          <ac:chgData name="Laurie, Mr A" userId="23e38b8c-bfae-4fc4-b43c-956b73ee1441" providerId="ADAL" clId="{993092D7-4DFE-4EC1-B864-D94221ED3579}" dt="2023-04-05T12:17:27.045" v="5023" actId="27636"/>
          <ac:spMkLst>
            <pc:docMk/>
            <pc:sldMk cId="707689120" sldId="260"/>
            <ac:spMk id="4" creationId="{B5A1B2BB-EBAE-4639-C95A-1BFD3DCAD942}"/>
          </ac:spMkLst>
        </pc:spChg>
        <pc:spChg chg="mod">
          <ac:chgData name="Laurie, Mr A" userId="23e38b8c-bfae-4fc4-b43c-956b73ee1441" providerId="ADAL" clId="{993092D7-4DFE-4EC1-B864-D94221ED3579}" dt="2023-04-05T12:14:23.788" v="4289" actId="14100"/>
          <ac:spMkLst>
            <pc:docMk/>
            <pc:sldMk cId="707689120" sldId="260"/>
            <ac:spMk id="7" creationId="{7E6ABECA-A4F5-37D7-5970-62E7AE3C0322}"/>
          </ac:spMkLst>
        </pc:spChg>
        <pc:spChg chg="add mod">
          <ac:chgData name="Laurie, Mr A" userId="23e38b8c-bfae-4fc4-b43c-956b73ee1441" providerId="ADAL" clId="{993092D7-4DFE-4EC1-B864-D94221ED3579}" dt="2023-04-05T12:19:54.577" v="5253" actId="14100"/>
          <ac:spMkLst>
            <pc:docMk/>
            <pc:sldMk cId="707689120" sldId="260"/>
            <ac:spMk id="11" creationId="{68356C44-7648-B7A6-400E-EC037A8DA43A}"/>
          </ac:spMkLst>
        </pc:spChg>
        <pc:cxnChg chg="add mod">
          <ac:chgData name="Laurie, Mr A" userId="23e38b8c-bfae-4fc4-b43c-956b73ee1441" providerId="ADAL" clId="{993092D7-4DFE-4EC1-B864-D94221ED3579}" dt="2023-04-05T12:17:43.190" v="5026" actId="208"/>
          <ac:cxnSpMkLst>
            <pc:docMk/>
            <pc:sldMk cId="707689120" sldId="260"/>
            <ac:cxnSpMk id="6" creationId="{0634E6A1-865B-874F-6B36-174008B0D37C}"/>
          </ac:cxnSpMkLst>
        </pc:cxnChg>
        <pc:cxnChg chg="add mod">
          <ac:chgData name="Laurie, Mr A" userId="23e38b8c-bfae-4fc4-b43c-956b73ee1441" providerId="ADAL" clId="{993092D7-4DFE-4EC1-B864-D94221ED3579}" dt="2023-04-05T12:17:59.802" v="5031" actId="14100"/>
          <ac:cxnSpMkLst>
            <pc:docMk/>
            <pc:sldMk cId="707689120" sldId="260"/>
            <ac:cxnSpMk id="8" creationId="{9BC19714-4B53-4705-7B57-B823944C3BC3}"/>
          </ac:cxnSpMkLst>
        </pc:cxnChg>
        <pc:cxnChg chg="add del mod">
          <ac:chgData name="Laurie, Mr A" userId="23e38b8c-bfae-4fc4-b43c-956b73ee1441" providerId="ADAL" clId="{993092D7-4DFE-4EC1-B864-D94221ED3579}" dt="2023-04-05T12:18:06.123" v="5034" actId="478"/>
          <ac:cxnSpMkLst>
            <pc:docMk/>
            <pc:sldMk cId="707689120" sldId="260"/>
            <ac:cxnSpMk id="10" creationId="{C5C9C6BE-1C5A-05D3-6E17-FE3B820707A3}"/>
          </ac:cxnSpMkLst>
        </pc:cxnChg>
      </pc:sldChg>
      <pc:sldChg chg="delSp modSp add mod delAnim modAnim">
        <pc:chgData name="Laurie, Mr A" userId="23e38b8c-bfae-4fc4-b43c-956b73ee1441" providerId="ADAL" clId="{993092D7-4DFE-4EC1-B864-D94221ED3579}" dt="2023-04-08T10:16:13.591" v="6061" actId="20577"/>
        <pc:sldMkLst>
          <pc:docMk/>
          <pc:sldMk cId="456758939" sldId="261"/>
        </pc:sldMkLst>
        <pc:spChg chg="del">
          <ac:chgData name="Laurie, Mr A" userId="23e38b8c-bfae-4fc4-b43c-956b73ee1441" providerId="ADAL" clId="{993092D7-4DFE-4EC1-B864-D94221ED3579}" dt="2023-04-05T12:23:48.633" v="5435" actId="478"/>
          <ac:spMkLst>
            <pc:docMk/>
            <pc:sldMk cId="456758939" sldId="261"/>
            <ac:spMk id="2" creationId="{406B405D-8AFA-3476-66E0-C91B9D501F6C}"/>
          </ac:spMkLst>
        </pc:spChg>
        <pc:spChg chg="mod">
          <ac:chgData name="Laurie, Mr A" userId="23e38b8c-bfae-4fc4-b43c-956b73ee1441" providerId="ADAL" clId="{993092D7-4DFE-4EC1-B864-D94221ED3579}" dt="2023-04-08T10:16:13.591" v="6061" actId="20577"/>
          <ac:spMkLst>
            <pc:docMk/>
            <pc:sldMk cId="456758939" sldId="261"/>
            <ac:spMk id="4" creationId="{B5A1B2BB-EBAE-4639-C95A-1BFD3DCAD942}"/>
          </ac:spMkLst>
        </pc:spChg>
        <pc:spChg chg="del">
          <ac:chgData name="Laurie, Mr A" userId="23e38b8c-bfae-4fc4-b43c-956b73ee1441" providerId="ADAL" clId="{993092D7-4DFE-4EC1-B864-D94221ED3579}" dt="2023-04-05T12:23:48.633" v="5435" actId="478"/>
          <ac:spMkLst>
            <pc:docMk/>
            <pc:sldMk cId="456758939" sldId="261"/>
            <ac:spMk id="11" creationId="{68356C44-7648-B7A6-400E-EC037A8DA43A}"/>
          </ac:spMkLst>
        </pc:spChg>
        <pc:cxnChg chg="del">
          <ac:chgData name="Laurie, Mr A" userId="23e38b8c-bfae-4fc4-b43c-956b73ee1441" providerId="ADAL" clId="{993092D7-4DFE-4EC1-B864-D94221ED3579}" dt="2023-04-05T12:23:48.633" v="5435" actId="478"/>
          <ac:cxnSpMkLst>
            <pc:docMk/>
            <pc:sldMk cId="456758939" sldId="261"/>
            <ac:cxnSpMk id="6" creationId="{0634E6A1-865B-874F-6B36-174008B0D37C}"/>
          </ac:cxnSpMkLst>
        </pc:cxnChg>
        <pc:cxnChg chg="del">
          <ac:chgData name="Laurie, Mr A" userId="23e38b8c-bfae-4fc4-b43c-956b73ee1441" providerId="ADAL" clId="{993092D7-4DFE-4EC1-B864-D94221ED3579}" dt="2023-04-05T12:23:48.633" v="5435" actId="478"/>
          <ac:cxnSpMkLst>
            <pc:docMk/>
            <pc:sldMk cId="456758939" sldId="261"/>
            <ac:cxnSpMk id="8" creationId="{9BC19714-4B53-4705-7B57-B823944C3BC3}"/>
          </ac:cxnSpMkLst>
        </pc:cxnChg>
      </pc:sldChg>
      <pc:sldChg chg="addSp delSp modSp add mod delAnim modAnim">
        <pc:chgData name="Laurie, Mr A" userId="23e38b8c-bfae-4fc4-b43c-956b73ee1441" providerId="ADAL" clId="{993092D7-4DFE-4EC1-B864-D94221ED3579}" dt="2023-04-05T12:28:01.910" v="5993" actId="1076"/>
        <pc:sldMkLst>
          <pc:docMk/>
          <pc:sldMk cId="2617182908" sldId="262"/>
        </pc:sldMkLst>
        <pc:spChg chg="del">
          <ac:chgData name="Laurie, Mr A" userId="23e38b8c-bfae-4fc4-b43c-956b73ee1441" providerId="ADAL" clId="{993092D7-4DFE-4EC1-B864-D94221ED3579}" dt="2023-04-05T12:27:11.754" v="5978" actId="478"/>
          <ac:spMkLst>
            <pc:docMk/>
            <pc:sldMk cId="2617182908" sldId="262"/>
            <ac:spMk id="2" creationId="{406B405D-8AFA-3476-66E0-C91B9D501F6C}"/>
          </ac:spMkLst>
        </pc:spChg>
        <pc:spChg chg="mod">
          <ac:chgData name="Laurie, Mr A" userId="23e38b8c-bfae-4fc4-b43c-956b73ee1441" providerId="ADAL" clId="{993092D7-4DFE-4EC1-B864-D94221ED3579}" dt="2023-04-05T12:27:56.393" v="5991" actId="1076"/>
          <ac:spMkLst>
            <pc:docMk/>
            <pc:sldMk cId="2617182908" sldId="262"/>
            <ac:spMk id="4" creationId="{B5A1B2BB-EBAE-4639-C95A-1BFD3DCAD942}"/>
          </ac:spMkLst>
        </pc:spChg>
        <pc:spChg chg="mod">
          <ac:chgData name="Laurie, Mr A" userId="23e38b8c-bfae-4fc4-b43c-956b73ee1441" providerId="ADAL" clId="{993092D7-4DFE-4EC1-B864-D94221ED3579}" dt="2023-04-05T12:26:39.620" v="5834" actId="20577"/>
          <ac:spMkLst>
            <pc:docMk/>
            <pc:sldMk cId="2617182908" sldId="262"/>
            <ac:spMk id="7" creationId="{7E6ABECA-A4F5-37D7-5970-62E7AE3C0322}"/>
          </ac:spMkLst>
        </pc:spChg>
        <pc:spChg chg="del">
          <ac:chgData name="Laurie, Mr A" userId="23e38b8c-bfae-4fc4-b43c-956b73ee1441" providerId="ADAL" clId="{993092D7-4DFE-4EC1-B864-D94221ED3579}" dt="2023-04-05T12:27:13.283" v="5979" actId="478"/>
          <ac:spMkLst>
            <pc:docMk/>
            <pc:sldMk cId="2617182908" sldId="262"/>
            <ac:spMk id="11" creationId="{68356C44-7648-B7A6-400E-EC037A8DA43A}"/>
          </ac:spMkLst>
        </pc:spChg>
        <pc:picChg chg="add del mod">
          <ac:chgData name="Laurie, Mr A" userId="23e38b8c-bfae-4fc4-b43c-956b73ee1441" providerId="ADAL" clId="{993092D7-4DFE-4EC1-B864-D94221ED3579}" dt="2023-04-05T12:27:42.230" v="5987" actId="478"/>
          <ac:picMkLst>
            <pc:docMk/>
            <pc:sldMk cId="2617182908" sldId="262"/>
            <ac:picMk id="5" creationId="{DD536C74-A301-0F06-0757-181972B7DABB}"/>
          </ac:picMkLst>
        </pc:picChg>
        <pc:picChg chg="add mod">
          <ac:chgData name="Laurie, Mr A" userId="23e38b8c-bfae-4fc4-b43c-956b73ee1441" providerId="ADAL" clId="{993092D7-4DFE-4EC1-B864-D94221ED3579}" dt="2023-04-05T12:28:01.910" v="5993" actId="1076"/>
          <ac:picMkLst>
            <pc:docMk/>
            <pc:sldMk cId="2617182908" sldId="262"/>
            <ac:picMk id="9" creationId="{18574D8F-FA93-DF43-D81B-E212D863AEE5}"/>
          </ac:picMkLst>
        </pc:picChg>
        <pc:cxnChg chg="del">
          <ac:chgData name="Laurie, Mr A" userId="23e38b8c-bfae-4fc4-b43c-956b73ee1441" providerId="ADAL" clId="{993092D7-4DFE-4EC1-B864-D94221ED3579}" dt="2023-04-05T12:26:44.739" v="5836" actId="478"/>
          <ac:cxnSpMkLst>
            <pc:docMk/>
            <pc:sldMk cId="2617182908" sldId="262"/>
            <ac:cxnSpMk id="6" creationId="{0634E6A1-865B-874F-6B36-174008B0D37C}"/>
          </ac:cxnSpMkLst>
        </pc:cxnChg>
        <pc:cxnChg chg="del">
          <ac:chgData name="Laurie, Mr A" userId="23e38b8c-bfae-4fc4-b43c-956b73ee1441" providerId="ADAL" clId="{993092D7-4DFE-4EC1-B864-D94221ED3579}" dt="2023-04-05T12:26:42.714" v="5835" actId="478"/>
          <ac:cxnSpMkLst>
            <pc:docMk/>
            <pc:sldMk cId="2617182908" sldId="262"/>
            <ac:cxnSpMk id="8" creationId="{9BC19714-4B53-4705-7B57-B823944C3BC3}"/>
          </ac:cxnSpMkLst>
        </pc:cxnChg>
      </pc:sldChg>
    </pc:docChg>
  </pc:docChgLst>
  <pc:docChgLst>
    <pc:chgData name="McIntyre, Miss R" userId="b87efd8c-f5c1-41c7-b4a2-cb2b4fee8de2" providerId="ADAL" clId="{593B102F-29F5-421C-B2A3-AF72C7228297}"/>
    <pc:docChg chg="modSld">
      <pc:chgData name="McIntyre, Miss R" userId="b87efd8c-f5c1-41c7-b4a2-cb2b4fee8de2" providerId="ADAL" clId="{593B102F-29F5-421C-B2A3-AF72C7228297}" dt="2023-05-03T12:50:23.276" v="4" actId="1076"/>
      <pc:docMkLst>
        <pc:docMk/>
      </pc:docMkLst>
      <pc:sldChg chg="addSp modSp mod">
        <pc:chgData name="McIntyre, Miss R" userId="b87efd8c-f5c1-41c7-b4a2-cb2b4fee8de2" providerId="ADAL" clId="{593B102F-29F5-421C-B2A3-AF72C7228297}" dt="2023-05-03T12:50:23.276" v="4" actId="1076"/>
        <pc:sldMkLst>
          <pc:docMk/>
          <pc:sldMk cId="1898269830" sldId="257"/>
        </pc:sldMkLst>
        <pc:picChg chg="add mod">
          <ac:chgData name="McIntyre, Miss R" userId="b87efd8c-f5c1-41c7-b4a2-cb2b4fee8de2" providerId="ADAL" clId="{593B102F-29F5-421C-B2A3-AF72C7228297}" dt="2023-05-03T12:50:23.276" v="4" actId="1076"/>
          <ac:picMkLst>
            <pc:docMk/>
            <pc:sldMk cId="1898269830" sldId="257"/>
            <ac:picMk id="5" creationId="{78C1F04F-3191-CF87-277F-B1FF7865EE97}"/>
          </ac:picMkLst>
        </pc:picChg>
      </pc:sldChg>
    </pc:docChg>
  </pc:docChgLst>
  <pc:docChgLst>
    <pc:chgData name="Furlong, Mrs J" userId="5505aa6d-bf12-4971-81b3-afbeb1a1369c" providerId="ADAL" clId="{C317AB11-69AF-4787-A5C7-957FE382BAC7}"/>
    <pc:docChg chg="custSel modSld">
      <pc:chgData name="Furlong, Mrs J" userId="5505aa6d-bf12-4971-81b3-afbeb1a1369c" providerId="ADAL" clId="{C317AB11-69AF-4787-A5C7-957FE382BAC7}" dt="2023-05-10T10:31:45.566" v="331"/>
      <pc:docMkLst>
        <pc:docMk/>
      </pc:docMkLst>
      <pc:sldChg chg="addSp delSp modSp mod">
        <pc:chgData name="Furlong, Mrs J" userId="5505aa6d-bf12-4971-81b3-afbeb1a1369c" providerId="ADAL" clId="{C317AB11-69AF-4787-A5C7-957FE382BAC7}" dt="2023-05-10T10:31:45.566" v="331"/>
        <pc:sldMkLst>
          <pc:docMk/>
          <pc:sldMk cId="707689120" sldId="260"/>
        </pc:sldMkLst>
        <pc:spChg chg="add mod replST">
          <ac:chgData name="Furlong, Mrs J" userId="5505aa6d-bf12-4971-81b3-afbeb1a1369c" providerId="ADAL" clId="{C317AB11-69AF-4787-A5C7-957FE382BAC7}" dt="2023-05-09T10:59:36.386" v="20"/>
          <ac:spMkLst>
            <pc:docMk/>
            <pc:sldMk cId="707689120" sldId="260"/>
            <ac:spMk id="5" creationId="{72FBBAFF-9EEC-14A5-F244-04055561AB5D}"/>
          </ac:spMkLst>
        </pc:spChg>
        <pc:spChg chg="add mod replST">
          <ac:chgData name="Furlong, Mrs J" userId="5505aa6d-bf12-4971-81b3-afbeb1a1369c" providerId="ADAL" clId="{C317AB11-69AF-4787-A5C7-957FE382BAC7}" dt="2023-05-09T10:59:36.386" v="20"/>
          <ac:spMkLst>
            <pc:docMk/>
            <pc:sldMk cId="707689120" sldId="260"/>
            <ac:spMk id="9" creationId="{074DAC59-6935-CB6D-4251-D5498A55FE5F}"/>
          </ac:spMkLst>
        </pc:spChg>
        <pc:spChg chg="add mod replST">
          <ac:chgData name="Furlong, Mrs J" userId="5505aa6d-bf12-4971-81b3-afbeb1a1369c" providerId="ADAL" clId="{C317AB11-69AF-4787-A5C7-957FE382BAC7}" dt="2023-05-09T10:59:36.386" v="20"/>
          <ac:spMkLst>
            <pc:docMk/>
            <pc:sldMk cId="707689120" sldId="260"/>
            <ac:spMk id="10" creationId="{B3C4186A-672F-78D8-AEB2-0DE6E2CBC4C6}"/>
          </ac:spMkLst>
        </pc:spChg>
        <pc:spChg chg="add mod replST">
          <ac:chgData name="Furlong, Mrs J" userId="5505aa6d-bf12-4971-81b3-afbeb1a1369c" providerId="ADAL" clId="{C317AB11-69AF-4787-A5C7-957FE382BAC7}" dt="2023-05-09T10:59:36.386" v="20"/>
          <ac:spMkLst>
            <pc:docMk/>
            <pc:sldMk cId="707689120" sldId="260"/>
            <ac:spMk id="12" creationId="{240F122D-03DC-2663-EDBF-2C51EA6C8E4D}"/>
          </ac:spMkLst>
        </pc:spChg>
        <pc:spChg chg="add mod replST">
          <ac:chgData name="Furlong, Mrs J" userId="5505aa6d-bf12-4971-81b3-afbeb1a1369c" providerId="ADAL" clId="{C317AB11-69AF-4787-A5C7-957FE382BAC7}" dt="2023-05-09T10:59:36.424" v="77"/>
          <ac:spMkLst>
            <pc:docMk/>
            <pc:sldMk cId="707689120" sldId="260"/>
            <ac:spMk id="14" creationId="{74F9AA02-CA0A-05D2-7E30-AB740BD7CEB6}"/>
          </ac:spMkLst>
        </pc:spChg>
        <pc:spChg chg="add mod replST">
          <ac:chgData name="Furlong, Mrs J" userId="5505aa6d-bf12-4971-81b3-afbeb1a1369c" providerId="ADAL" clId="{C317AB11-69AF-4787-A5C7-957FE382BAC7}" dt="2023-05-09T10:59:36.424" v="77"/>
          <ac:spMkLst>
            <pc:docMk/>
            <pc:sldMk cId="707689120" sldId="260"/>
            <ac:spMk id="15" creationId="{0087F563-1023-DC2C-6FC1-CD7C847DE18D}"/>
          </ac:spMkLst>
        </pc:spChg>
        <pc:spChg chg="add mod replST">
          <ac:chgData name="Furlong, Mrs J" userId="5505aa6d-bf12-4971-81b3-afbeb1a1369c" providerId="ADAL" clId="{C317AB11-69AF-4787-A5C7-957FE382BAC7}" dt="2023-05-09T10:59:36.424" v="77"/>
          <ac:spMkLst>
            <pc:docMk/>
            <pc:sldMk cId="707689120" sldId="260"/>
            <ac:spMk id="16" creationId="{64A19D17-1B38-3F0C-8AF6-D5458361FD25}"/>
          </ac:spMkLst>
        </pc:spChg>
        <pc:spChg chg="add mod replST">
          <ac:chgData name="Furlong, Mrs J" userId="5505aa6d-bf12-4971-81b3-afbeb1a1369c" providerId="ADAL" clId="{C317AB11-69AF-4787-A5C7-957FE382BAC7}" dt="2023-05-09T10:59:36.424" v="77"/>
          <ac:spMkLst>
            <pc:docMk/>
            <pc:sldMk cId="707689120" sldId="260"/>
            <ac:spMk id="17" creationId="{892F3B2E-EB4C-C4B5-3335-6982AFEC2EE3}"/>
          </ac:spMkLst>
        </pc:spChg>
        <pc:spChg chg="add mod replST">
          <ac:chgData name="Furlong, Mrs J" userId="5505aa6d-bf12-4971-81b3-afbeb1a1369c" providerId="ADAL" clId="{C317AB11-69AF-4787-A5C7-957FE382BAC7}" dt="2023-05-09T10:59:36.424" v="77"/>
          <ac:spMkLst>
            <pc:docMk/>
            <pc:sldMk cId="707689120" sldId="260"/>
            <ac:spMk id="18" creationId="{455B7C48-B648-E424-5CAA-F2CCF693DC0E}"/>
          </ac:spMkLst>
        </pc:spChg>
        <pc:spChg chg="add mod replST">
          <ac:chgData name="Furlong, Mrs J" userId="5505aa6d-bf12-4971-81b3-afbeb1a1369c" providerId="ADAL" clId="{C317AB11-69AF-4787-A5C7-957FE382BAC7}" dt="2023-05-09T10:59:36.424" v="77"/>
          <ac:spMkLst>
            <pc:docMk/>
            <pc:sldMk cId="707689120" sldId="260"/>
            <ac:spMk id="19" creationId="{8CDAC841-F24E-5DC6-2868-D77B85D23F6E}"/>
          </ac:spMkLst>
        </pc:spChg>
        <pc:spChg chg="add mod replST">
          <ac:chgData name="Furlong, Mrs J" userId="5505aa6d-bf12-4971-81b3-afbeb1a1369c" providerId="ADAL" clId="{C317AB11-69AF-4787-A5C7-957FE382BAC7}" dt="2023-05-09T10:59:36.424" v="77"/>
          <ac:spMkLst>
            <pc:docMk/>
            <pc:sldMk cId="707689120" sldId="260"/>
            <ac:spMk id="20" creationId="{8B8DDAEB-8B39-672E-A08E-09311D35E319}"/>
          </ac:spMkLst>
        </pc:spChg>
        <pc:spChg chg="add mod replST">
          <ac:chgData name="Furlong, Mrs J" userId="5505aa6d-bf12-4971-81b3-afbeb1a1369c" providerId="ADAL" clId="{C317AB11-69AF-4787-A5C7-957FE382BAC7}" dt="2023-05-09T10:59:36.424" v="77"/>
          <ac:spMkLst>
            <pc:docMk/>
            <pc:sldMk cId="707689120" sldId="260"/>
            <ac:spMk id="21" creationId="{08D3F27A-C8F5-8E0E-BAA4-E33C9CB50AA5}"/>
          </ac:spMkLst>
        </pc:spChg>
        <pc:spChg chg="add mod replST">
          <ac:chgData name="Furlong, Mrs J" userId="5505aa6d-bf12-4971-81b3-afbeb1a1369c" providerId="ADAL" clId="{C317AB11-69AF-4787-A5C7-957FE382BAC7}" dt="2023-05-09T10:59:36.424" v="77"/>
          <ac:spMkLst>
            <pc:docMk/>
            <pc:sldMk cId="707689120" sldId="260"/>
            <ac:spMk id="22" creationId="{23E02E0F-37E9-D9D3-9900-763CE7A0AE34}"/>
          </ac:spMkLst>
        </pc:spChg>
        <pc:spChg chg="add mod replST">
          <ac:chgData name="Furlong, Mrs J" userId="5505aa6d-bf12-4971-81b3-afbeb1a1369c" providerId="ADAL" clId="{C317AB11-69AF-4787-A5C7-957FE382BAC7}" dt="2023-05-09T10:59:36.424" v="77"/>
          <ac:spMkLst>
            <pc:docMk/>
            <pc:sldMk cId="707689120" sldId="260"/>
            <ac:spMk id="23" creationId="{990BEB6E-6E8D-B808-566F-FDA51715F933}"/>
          </ac:spMkLst>
        </pc:spChg>
        <pc:spChg chg="add mod replST">
          <ac:chgData name="Furlong, Mrs J" userId="5505aa6d-bf12-4971-81b3-afbeb1a1369c" providerId="ADAL" clId="{C317AB11-69AF-4787-A5C7-957FE382BAC7}" dt="2023-05-09T10:59:36.424" v="77"/>
          <ac:spMkLst>
            <pc:docMk/>
            <pc:sldMk cId="707689120" sldId="260"/>
            <ac:spMk id="24" creationId="{9C259AC5-4D6E-0A6D-F829-33DF4171CAFC}"/>
          </ac:spMkLst>
        </pc:spChg>
        <pc:spChg chg="add mod replST">
          <ac:chgData name="Furlong, Mrs J" userId="5505aa6d-bf12-4971-81b3-afbeb1a1369c" providerId="ADAL" clId="{C317AB11-69AF-4787-A5C7-957FE382BAC7}" dt="2023-05-09T10:59:36.437" v="99"/>
          <ac:spMkLst>
            <pc:docMk/>
            <pc:sldMk cId="707689120" sldId="260"/>
            <ac:spMk id="26" creationId="{5195F36E-890D-7810-9A6D-4B52C15B66C0}"/>
          </ac:spMkLst>
        </pc:spChg>
        <pc:spChg chg="add mod replST">
          <ac:chgData name="Furlong, Mrs J" userId="5505aa6d-bf12-4971-81b3-afbeb1a1369c" providerId="ADAL" clId="{C317AB11-69AF-4787-A5C7-957FE382BAC7}" dt="2023-05-09T10:59:36.437" v="99"/>
          <ac:spMkLst>
            <pc:docMk/>
            <pc:sldMk cId="707689120" sldId="260"/>
            <ac:spMk id="27" creationId="{43D5B315-333E-F281-855C-93809946F69A}"/>
          </ac:spMkLst>
        </pc:spChg>
        <pc:spChg chg="add mod replST">
          <ac:chgData name="Furlong, Mrs J" userId="5505aa6d-bf12-4971-81b3-afbeb1a1369c" providerId="ADAL" clId="{C317AB11-69AF-4787-A5C7-957FE382BAC7}" dt="2023-05-09T10:59:36.437" v="99"/>
          <ac:spMkLst>
            <pc:docMk/>
            <pc:sldMk cId="707689120" sldId="260"/>
            <ac:spMk id="28" creationId="{C895B170-C325-3B00-E585-FD23C2B91AC3}"/>
          </ac:spMkLst>
        </pc:spChg>
        <pc:spChg chg="add mod replST">
          <ac:chgData name="Furlong, Mrs J" userId="5505aa6d-bf12-4971-81b3-afbeb1a1369c" providerId="ADAL" clId="{C317AB11-69AF-4787-A5C7-957FE382BAC7}" dt="2023-05-09T10:59:36.437" v="99"/>
          <ac:spMkLst>
            <pc:docMk/>
            <pc:sldMk cId="707689120" sldId="260"/>
            <ac:spMk id="29" creationId="{56E6B2BC-90B7-5BF4-90A9-3B9A14432518}"/>
          </ac:spMkLst>
        </pc:spChg>
        <pc:spChg chg="add del mod topLvl replST">
          <ac:chgData name="Furlong, Mrs J" userId="5505aa6d-bf12-4971-81b3-afbeb1a1369c" providerId="ADAL" clId="{C317AB11-69AF-4787-A5C7-957FE382BAC7}" dt="2023-05-10T10:25:06.984" v="209"/>
          <ac:spMkLst>
            <pc:docMk/>
            <pc:sldMk cId="707689120" sldId="260"/>
            <ac:spMk id="31" creationId="{747BBDB3-5809-B685-673A-7B6CC7CD6397}"/>
          </ac:spMkLst>
        </pc:spChg>
        <pc:spChg chg="add del mod topLvl replST">
          <ac:chgData name="Furlong, Mrs J" userId="5505aa6d-bf12-4971-81b3-afbeb1a1369c" providerId="ADAL" clId="{C317AB11-69AF-4787-A5C7-957FE382BAC7}" dt="2023-05-10T10:25:06.985" v="211"/>
          <ac:spMkLst>
            <pc:docMk/>
            <pc:sldMk cId="707689120" sldId="260"/>
            <ac:spMk id="32" creationId="{ED59B2EF-AC74-1293-BE56-A5F64691C07C}"/>
          </ac:spMkLst>
        </pc:spChg>
        <pc:spChg chg="add del mod topLvl replST">
          <ac:chgData name="Furlong, Mrs J" userId="5505aa6d-bf12-4971-81b3-afbeb1a1369c" providerId="ADAL" clId="{C317AB11-69AF-4787-A5C7-957FE382BAC7}" dt="2023-05-10T10:25:06.986" v="213"/>
          <ac:spMkLst>
            <pc:docMk/>
            <pc:sldMk cId="707689120" sldId="260"/>
            <ac:spMk id="33" creationId="{0D620C10-E7A2-DCDF-88C2-216EA302812B}"/>
          </ac:spMkLst>
        </pc:spChg>
        <pc:spChg chg="add del mod topLvl replST">
          <ac:chgData name="Furlong, Mrs J" userId="5505aa6d-bf12-4971-81b3-afbeb1a1369c" providerId="ADAL" clId="{C317AB11-69AF-4787-A5C7-957FE382BAC7}" dt="2023-05-10T10:25:06.987" v="215"/>
          <ac:spMkLst>
            <pc:docMk/>
            <pc:sldMk cId="707689120" sldId="260"/>
            <ac:spMk id="34" creationId="{0DD4319E-3CD8-9B26-386C-5E616924F430}"/>
          </ac:spMkLst>
        </pc:spChg>
        <pc:spChg chg="add del mod topLvl replST">
          <ac:chgData name="Furlong, Mrs J" userId="5505aa6d-bf12-4971-81b3-afbeb1a1369c" providerId="ADAL" clId="{C317AB11-69AF-4787-A5C7-957FE382BAC7}" dt="2023-05-10T10:25:06.989" v="217"/>
          <ac:spMkLst>
            <pc:docMk/>
            <pc:sldMk cId="707689120" sldId="260"/>
            <ac:spMk id="35" creationId="{7ECB90F6-F199-C0C5-AA83-02DFA209584C}"/>
          </ac:spMkLst>
        </pc:spChg>
        <pc:spChg chg="add del mod topLvl replST">
          <ac:chgData name="Furlong, Mrs J" userId="5505aa6d-bf12-4971-81b3-afbeb1a1369c" providerId="ADAL" clId="{C317AB11-69AF-4787-A5C7-957FE382BAC7}" dt="2023-05-10T10:25:06.990" v="219"/>
          <ac:spMkLst>
            <pc:docMk/>
            <pc:sldMk cId="707689120" sldId="260"/>
            <ac:spMk id="36" creationId="{C18A28E3-7658-60A3-5A11-07D13B2EEC3F}"/>
          </ac:spMkLst>
        </pc:spChg>
        <pc:spChg chg="add del mod topLvl replST">
          <ac:chgData name="Furlong, Mrs J" userId="5505aa6d-bf12-4971-81b3-afbeb1a1369c" providerId="ADAL" clId="{C317AB11-69AF-4787-A5C7-957FE382BAC7}" dt="2023-05-10T10:25:06.991" v="221"/>
          <ac:spMkLst>
            <pc:docMk/>
            <pc:sldMk cId="707689120" sldId="260"/>
            <ac:spMk id="37" creationId="{9C1AC248-79A5-39A6-F05D-4424676F00AC}"/>
          </ac:spMkLst>
        </pc:spChg>
        <pc:spChg chg="add del mod topLvl replST">
          <ac:chgData name="Furlong, Mrs J" userId="5505aa6d-bf12-4971-81b3-afbeb1a1369c" providerId="ADAL" clId="{C317AB11-69AF-4787-A5C7-957FE382BAC7}" dt="2023-05-10T10:25:06.992" v="223"/>
          <ac:spMkLst>
            <pc:docMk/>
            <pc:sldMk cId="707689120" sldId="260"/>
            <ac:spMk id="38" creationId="{F3F9CDB5-234F-0FE2-A576-7D81FD7442C2}"/>
          </ac:spMkLst>
        </pc:spChg>
        <pc:spChg chg="add del mod topLvl replST">
          <ac:chgData name="Furlong, Mrs J" userId="5505aa6d-bf12-4971-81b3-afbeb1a1369c" providerId="ADAL" clId="{C317AB11-69AF-4787-A5C7-957FE382BAC7}" dt="2023-05-10T10:25:06.993" v="225"/>
          <ac:spMkLst>
            <pc:docMk/>
            <pc:sldMk cId="707689120" sldId="260"/>
            <ac:spMk id="39" creationId="{C0E756EF-CC5F-CFE6-085B-3F7D46619514}"/>
          </ac:spMkLst>
        </pc:spChg>
        <pc:spChg chg="add del mod topLvl replST">
          <ac:chgData name="Furlong, Mrs J" userId="5505aa6d-bf12-4971-81b3-afbeb1a1369c" providerId="ADAL" clId="{C317AB11-69AF-4787-A5C7-957FE382BAC7}" dt="2023-05-10T10:25:06.995" v="227"/>
          <ac:spMkLst>
            <pc:docMk/>
            <pc:sldMk cId="707689120" sldId="260"/>
            <ac:spMk id="40" creationId="{3BFB3A7B-6882-CD7A-0DCC-1EBE92ABED25}"/>
          </ac:spMkLst>
        </pc:spChg>
        <pc:spChg chg="add del mod topLvl replST">
          <ac:chgData name="Furlong, Mrs J" userId="5505aa6d-bf12-4971-81b3-afbeb1a1369c" providerId="ADAL" clId="{C317AB11-69AF-4787-A5C7-957FE382BAC7}" dt="2023-05-10T10:25:06.996" v="229"/>
          <ac:spMkLst>
            <pc:docMk/>
            <pc:sldMk cId="707689120" sldId="260"/>
            <ac:spMk id="41" creationId="{06F85ABA-1FF5-2433-336D-66AFDA6B8DBD}"/>
          </ac:spMkLst>
        </pc:spChg>
        <pc:spChg chg="add del mod topLvl replST">
          <ac:chgData name="Furlong, Mrs J" userId="5505aa6d-bf12-4971-81b3-afbeb1a1369c" providerId="ADAL" clId="{C317AB11-69AF-4787-A5C7-957FE382BAC7}" dt="2023-05-10T10:25:06.997" v="231"/>
          <ac:spMkLst>
            <pc:docMk/>
            <pc:sldMk cId="707689120" sldId="260"/>
            <ac:spMk id="42" creationId="{765A3774-44DE-8F30-AEE4-50E79BA3BDFA}"/>
          </ac:spMkLst>
        </pc:spChg>
        <pc:spChg chg="add del mod topLvl replST">
          <ac:chgData name="Furlong, Mrs J" userId="5505aa6d-bf12-4971-81b3-afbeb1a1369c" providerId="ADAL" clId="{C317AB11-69AF-4787-A5C7-957FE382BAC7}" dt="2023-05-10T10:25:06.998" v="233"/>
          <ac:spMkLst>
            <pc:docMk/>
            <pc:sldMk cId="707689120" sldId="260"/>
            <ac:spMk id="43" creationId="{443EED8A-013F-2A23-461E-D2BF422F422D}"/>
          </ac:spMkLst>
        </pc:spChg>
        <pc:spChg chg="add del mod topLvl replST">
          <ac:chgData name="Furlong, Mrs J" userId="5505aa6d-bf12-4971-81b3-afbeb1a1369c" providerId="ADAL" clId="{C317AB11-69AF-4787-A5C7-957FE382BAC7}" dt="2023-05-10T10:25:06.999" v="235"/>
          <ac:spMkLst>
            <pc:docMk/>
            <pc:sldMk cId="707689120" sldId="260"/>
            <ac:spMk id="44" creationId="{914D9F88-DBCD-C6E7-36CA-B1591DCB41EA}"/>
          </ac:spMkLst>
        </pc:spChg>
        <pc:spChg chg="add del mod topLvl replST">
          <ac:chgData name="Furlong, Mrs J" userId="5505aa6d-bf12-4971-81b3-afbeb1a1369c" providerId="ADAL" clId="{C317AB11-69AF-4787-A5C7-957FE382BAC7}" dt="2023-05-10T10:25:06.980" v="204"/>
          <ac:spMkLst>
            <pc:docMk/>
            <pc:sldMk cId="707689120" sldId="260"/>
            <ac:spMk id="46" creationId="{60A6AA0E-2E13-8460-E6AB-538EAE6599CD}"/>
          </ac:spMkLst>
        </pc:spChg>
        <pc:spChg chg="add del mod topLvl replST">
          <ac:chgData name="Furlong, Mrs J" userId="5505aa6d-bf12-4971-81b3-afbeb1a1369c" providerId="ADAL" clId="{C317AB11-69AF-4787-A5C7-957FE382BAC7}" dt="2023-05-10T10:25:06.981" v="206"/>
          <ac:spMkLst>
            <pc:docMk/>
            <pc:sldMk cId="707689120" sldId="260"/>
            <ac:spMk id="47" creationId="{072F690A-9F32-29C7-8C13-015C4369CE39}"/>
          </ac:spMkLst>
        </pc:spChg>
        <pc:spChg chg="add del mod topLvl replST">
          <ac:chgData name="Furlong, Mrs J" userId="5505aa6d-bf12-4971-81b3-afbeb1a1369c" providerId="ADAL" clId="{C317AB11-69AF-4787-A5C7-957FE382BAC7}" dt="2023-05-10T10:25:06.976" v="199"/>
          <ac:spMkLst>
            <pc:docMk/>
            <pc:sldMk cId="707689120" sldId="260"/>
            <ac:spMk id="49" creationId="{8DCFA06B-042F-A6F7-6673-C24FB9AB25DA}"/>
          </ac:spMkLst>
        </pc:spChg>
        <pc:spChg chg="add del mod topLvl replST">
          <ac:chgData name="Furlong, Mrs J" userId="5505aa6d-bf12-4971-81b3-afbeb1a1369c" providerId="ADAL" clId="{C317AB11-69AF-4787-A5C7-957FE382BAC7}" dt="2023-05-10T10:25:06.978" v="201"/>
          <ac:spMkLst>
            <pc:docMk/>
            <pc:sldMk cId="707689120" sldId="260"/>
            <ac:spMk id="50" creationId="{66FD2019-DAF4-C04E-2A1D-DB940B866319}"/>
          </ac:spMkLst>
        </pc:spChg>
        <pc:spChg chg="add mod replST">
          <ac:chgData name="Furlong, Mrs J" userId="5505aa6d-bf12-4971-81b3-afbeb1a1369c" providerId="ADAL" clId="{C317AB11-69AF-4787-A5C7-957FE382BAC7}" dt="2023-05-10T10:31:45.505" v="246"/>
          <ac:spMkLst>
            <pc:docMk/>
            <pc:sldMk cId="707689120" sldId="260"/>
            <ac:spMk id="52" creationId="{C8582337-9E2C-1A19-F7BA-07D2EA64E82E}"/>
          </ac:spMkLst>
        </pc:spChg>
        <pc:spChg chg="add mod replST">
          <ac:chgData name="Furlong, Mrs J" userId="5505aa6d-bf12-4971-81b3-afbeb1a1369c" providerId="ADAL" clId="{C317AB11-69AF-4787-A5C7-957FE382BAC7}" dt="2023-05-10T10:31:45.505" v="246"/>
          <ac:spMkLst>
            <pc:docMk/>
            <pc:sldMk cId="707689120" sldId="260"/>
            <ac:spMk id="53" creationId="{071A611E-3D90-F857-8E68-8BC30EF1E934}"/>
          </ac:spMkLst>
        </pc:spChg>
        <pc:spChg chg="add mod replST">
          <ac:chgData name="Furlong, Mrs J" userId="5505aa6d-bf12-4971-81b3-afbeb1a1369c" providerId="ADAL" clId="{C317AB11-69AF-4787-A5C7-957FE382BAC7}" dt="2023-05-10T10:31:45.520" v="258"/>
          <ac:spMkLst>
            <pc:docMk/>
            <pc:sldMk cId="707689120" sldId="260"/>
            <ac:spMk id="55" creationId="{47E96FC3-F0F8-8DCA-228E-48B7E76E4AF3}"/>
          </ac:spMkLst>
        </pc:spChg>
        <pc:spChg chg="add mod replST">
          <ac:chgData name="Furlong, Mrs J" userId="5505aa6d-bf12-4971-81b3-afbeb1a1369c" providerId="ADAL" clId="{C317AB11-69AF-4787-A5C7-957FE382BAC7}" dt="2023-05-10T10:31:45.520" v="258"/>
          <ac:spMkLst>
            <pc:docMk/>
            <pc:sldMk cId="707689120" sldId="260"/>
            <ac:spMk id="56" creationId="{A3FCC547-D74F-559F-8396-925A08C90523}"/>
          </ac:spMkLst>
        </pc:spChg>
        <pc:spChg chg="add mod replST">
          <ac:chgData name="Furlong, Mrs J" userId="5505aa6d-bf12-4971-81b3-afbeb1a1369c" providerId="ADAL" clId="{C317AB11-69AF-4787-A5C7-957FE382BAC7}" dt="2023-05-10T10:31:45.566" v="330"/>
          <ac:spMkLst>
            <pc:docMk/>
            <pc:sldMk cId="707689120" sldId="260"/>
            <ac:spMk id="58" creationId="{5D933872-132C-3437-3DB8-8D30127E81FC}"/>
          </ac:spMkLst>
        </pc:spChg>
        <pc:spChg chg="add mod replST">
          <ac:chgData name="Furlong, Mrs J" userId="5505aa6d-bf12-4971-81b3-afbeb1a1369c" providerId="ADAL" clId="{C317AB11-69AF-4787-A5C7-957FE382BAC7}" dt="2023-05-10T10:31:45.566" v="330"/>
          <ac:spMkLst>
            <pc:docMk/>
            <pc:sldMk cId="707689120" sldId="260"/>
            <ac:spMk id="59" creationId="{4D21D6B9-5C09-4ADC-8CC7-0169E348AC4E}"/>
          </ac:spMkLst>
        </pc:spChg>
        <pc:spChg chg="add mod replST">
          <ac:chgData name="Furlong, Mrs J" userId="5505aa6d-bf12-4971-81b3-afbeb1a1369c" providerId="ADAL" clId="{C317AB11-69AF-4787-A5C7-957FE382BAC7}" dt="2023-05-10T10:31:45.566" v="330"/>
          <ac:spMkLst>
            <pc:docMk/>
            <pc:sldMk cId="707689120" sldId="260"/>
            <ac:spMk id="60" creationId="{F52DA8BB-DD0D-4475-C7F5-04422CD7E467}"/>
          </ac:spMkLst>
        </pc:spChg>
        <pc:spChg chg="add mod replST">
          <ac:chgData name="Furlong, Mrs J" userId="5505aa6d-bf12-4971-81b3-afbeb1a1369c" providerId="ADAL" clId="{C317AB11-69AF-4787-A5C7-957FE382BAC7}" dt="2023-05-10T10:31:45.566" v="330"/>
          <ac:spMkLst>
            <pc:docMk/>
            <pc:sldMk cId="707689120" sldId="260"/>
            <ac:spMk id="61" creationId="{B5264C5E-8176-C2A7-E759-C897535EDA77}"/>
          </ac:spMkLst>
        </pc:spChg>
        <pc:spChg chg="add mod replST">
          <ac:chgData name="Furlong, Mrs J" userId="5505aa6d-bf12-4971-81b3-afbeb1a1369c" providerId="ADAL" clId="{C317AB11-69AF-4787-A5C7-957FE382BAC7}" dt="2023-05-10T10:31:45.566" v="330"/>
          <ac:spMkLst>
            <pc:docMk/>
            <pc:sldMk cId="707689120" sldId="260"/>
            <ac:spMk id="62" creationId="{3873A88C-BF2E-9635-8BFB-0CC8F2FB2006}"/>
          </ac:spMkLst>
        </pc:spChg>
        <pc:spChg chg="add mod replST">
          <ac:chgData name="Furlong, Mrs J" userId="5505aa6d-bf12-4971-81b3-afbeb1a1369c" providerId="ADAL" clId="{C317AB11-69AF-4787-A5C7-957FE382BAC7}" dt="2023-05-10T10:31:45.566" v="330"/>
          <ac:spMkLst>
            <pc:docMk/>
            <pc:sldMk cId="707689120" sldId="260"/>
            <ac:spMk id="63" creationId="{C52AA5BB-08BF-2221-788B-A053488A1683}"/>
          </ac:spMkLst>
        </pc:spChg>
        <pc:spChg chg="add mod replST">
          <ac:chgData name="Furlong, Mrs J" userId="5505aa6d-bf12-4971-81b3-afbeb1a1369c" providerId="ADAL" clId="{C317AB11-69AF-4787-A5C7-957FE382BAC7}" dt="2023-05-10T10:31:45.566" v="330"/>
          <ac:spMkLst>
            <pc:docMk/>
            <pc:sldMk cId="707689120" sldId="260"/>
            <ac:spMk id="64" creationId="{75B5212C-60E3-0DFD-4693-AB90A9EEAE64}"/>
          </ac:spMkLst>
        </pc:spChg>
        <pc:spChg chg="add mod replST">
          <ac:chgData name="Furlong, Mrs J" userId="5505aa6d-bf12-4971-81b3-afbeb1a1369c" providerId="ADAL" clId="{C317AB11-69AF-4787-A5C7-957FE382BAC7}" dt="2023-05-10T10:31:45.566" v="330"/>
          <ac:spMkLst>
            <pc:docMk/>
            <pc:sldMk cId="707689120" sldId="260"/>
            <ac:spMk id="65" creationId="{9EE451B4-D72F-FE46-1874-E4FDB571B374}"/>
          </ac:spMkLst>
        </pc:spChg>
        <pc:spChg chg="add mod replST">
          <ac:chgData name="Furlong, Mrs J" userId="5505aa6d-bf12-4971-81b3-afbeb1a1369c" providerId="ADAL" clId="{C317AB11-69AF-4787-A5C7-957FE382BAC7}" dt="2023-05-10T10:31:45.566" v="330"/>
          <ac:spMkLst>
            <pc:docMk/>
            <pc:sldMk cId="707689120" sldId="260"/>
            <ac:spMk id="66" creationId="{2F04466D-9174-7CEB-6F91-BDF364F91A5F}"/>
          </ac:spMkLst>
        </pc:spChg>
        <pc:spChg chg="add mod replST">
          <ac:chgData name="Furlong, Mrs J" userId="5505aa6d-bf12-4971-81b3-afbeb1a1369c" providerId="ADAL" clId="{C317AB11-69AF-4787-A5C7-957FE382BAC7}" dt="2023-05-10T10:31:45.566" v="330"/>
          <ac:spMkLst>
            <pc:docMk/>
            <pc:sldMk cId="707689120" sldId="260"/>
            <ac:spMk id="67" creationId="{315A79DE-1AE5-8DF8-F9F9-F382A47B40FA}"/>
          </ac:spMkLst>
        </pc:spChg>
        <pc:spChg chg="add mod replST">
          <ac:chgData name="Furlong, Mrs J" userId="5505aa6d-bf12-4971-81b3-afbeb1a1369c" providerId="ADAL" clId="{C317AB11-69AF-4787-A5C7-957FE382BAC7}" dt="2023-05-10T10:31:45.566" v="330"/>
          <ac:spMkLst>
            <pc:docMk/>
            <pc:sldMk cId="707689120" sldId="260"/>
            <ac:spMk id="68" creationId="{25F6AE43-7657-8AD3-B7A1-5E09CF1F9049}"/>
          </ac:spMkLst>
        </pc:spChg>
        <pc:spChg chg="add mod replST">
          <ac:chgData name="Furlong, Mrs J" userId="5505aa6d-bf12-4971-81b3-afbeb1a1369c" providerId="ADAL" clId="{C317AB11-69AF-4787-A5C7-957FE382BAC7}" dt="2023-05-10T10:31:45.566" v="330"/>
          <ac:spMkLst>
            <pc:docMk/>
            <pc:sldMk cId="707689120" sldId="260"/>
            <ac:spMk id="69" creationId="{EAC0441E-FCC7-9075-1D7F-1D463F742292}"/>
          </ac:spMkLst>
        </pc:spChg>
        <pc:spChg chg="add mod replST">
          <ac:chgData name="Furlong, Mrs J" userId="5505aa6d-bf12-4971-81b3-afbeb1a1369c" providerId="ADAL" clId="{C317AB11-69AF-4787-A5C7-957FE382BAC7}" dt="2023-05-10T10:31:45.566" v="330"/>
          <ac:spMkLst>
            <pc:docMk/>
            <pc:sldMk cId="707689120" sldId="260"/>
            <ac:spMk id="70" creationId="{47234F99-AB1B-220E-1A01-512FE1EC729D}"/>
          </ac:spMkLst>
        </pc:spChg>
        <pc:spChg chg="add mod replST">
          <ac:chgData name="Furlong, Mrs J" userId="5505aa6d-bf12-4971-81b3-afbeb1a1369c" providerId="ADAL" clId="{C317AB11-69AF-4787-A5C7-957FE382BAC7}" dt="2023-05-10T10:31:45.566" v="330"/>
          <ac:spMkLst>
            <pc:docMk/>
            <pc:sldMk cId="707689120" sldId="260"/>
            <ac:spMk id="71" creationId="{729F7036-10B1-B500-3A40-1C8E82E95988}"/>
          </ac:spMkLst>
        </pc:spChg>
        <pc:grpChg chg="add mod">
          <ac:chgData name="Furlong, Mrs J" userId="5505aa6d-bf12-4971-81b3-afbeb1a1369c" providerId="ADAL" clId="{C317AB11-69AF-4787-A5C7-957FE382BAC7}" dt="2023-05-09T10:59:36.386" v="21"/>
          <ac:grpSpMkLst>
            <pc:docMk/>
            <pc:sldMk cId="707689120" sldId="260"/>
            <ac:grpSpMk id="13" creationId="{2F3ED640-D98A-8CB5-DFF4-3D0AA732AB00}"/>
          </ac:grpSpMkLst>
        </pc:grpChg>
        <pc:grpChg chg="add mod">
          <ac:chgData name="Furlong, Mrs J" userId="5505aa6d-bf12-4971-81b3-afbeb1a1369c" providerId="ADAL" clId="{C317AB11-69AF-4787-A5C7-957FE382BAC7}" dt="2023-05-09T10:59:36.424" v="78"/>
          <ac:grpSpMkLst>
            <pc:docMk/>
            <pc:sldMk cId="707689120" sldId="260"/>
            <ac:grpSpMk id="25" creationId="{8188669C-1228-1A5A-6841-E575C2AFBA06}"/>
          </ac:grpSpMkLst>
        </pc:grpChg>
        <pc:grpChg chg="add mod">
          <ac:chgData name="Furlong, Mrs J" userId="5505aa6d-bf12-4971-81b3-afbeb1a1369c" providerId="ADAL" clId="{C317AB11-69AF-4787-A5C7-957FE382BAC7}" dt="2023-05-09T10:59:36.438" v="100"/>
          <ac:grpSpMkLst>
            <pc:docMk/>
            <pc:sldMk cId="707689120" sldId="260"/>
            <ac:grpSpMk id="30" creationId="{B6B958F5-C112-0E88-6E27-E90B2761FD97}"/>
          </ac:grpSpMkLst>
        </pc:grpChg>
        <pc:grpChg chg="add del mod">
          <ac:chgData name="Furlong, Mrs J" userId="5505aa6d-bf12-4971-81b3-afbeb1a1369c" providerId="ADAL" clId="{C317AB11-69AF-4787-A5C7-957FE382BAC7}" dt="2023-05-10T10:25:06.982" v="207"/>
          <ac:grpSpMkLst>
            <pc:docMk/>
            <pc:sldMk cId="707689120" sldId="260"/>
            <ac:grpSpMk id="45" creationId="{C1BAFAED-9C21-94DD-CC69-3B0D4BC047CF}"/>
          </ac:grpSpMkLst>
        </pc:grpChg>
        <pc:grpChg chg="add del mod">
          <ac:chgData name="Furlong, Mrs J" userId="5505aa6d-bf12-4971-81b3-afbeb1a1369c" providerId="ADAL" clId="{C317AB11-69AF-4787-A5C7-957FE382BAC7}" dt="2023-05-10T10:25:06.978" v="202"/>
          <ac:grpSpMkLst>
            <pc:docMk/>
            <pc:sldMk cId="707689120" sldId="260"/>
            <ac:grpSpMk id="48" creationId="{A44DE363-A01B-8D06-B408-59C82E0B40FA}"/>
          </ac:grpSpMkLst>
        </pc:grpChg>
        <pc:grpChg chg="add del mod">
          <ac:chgData name="Furlong, Mrs J" userId="5505aa6d-bf12-4971-81b3-afbeb1a1369c" providerId="ADAL" clId="{C317AB11-69AF-4787-A5C7-957FE382BAC7}" dt="2023-05-10T10:25:06.378" v="197"/>
          <ac:grpSpMkLst>
            <pc:docMk/>
            <pc:sldMk cId="707689120" sldId="260"/>
            <ac:grpSpMk id="51" creationId="{E841CB00-ED45-55F9-3EBA-618FB56A295F}"/>
          </ac:grpSpMkLst>
        </pc:grpChg>
        <pc:grpChg chg="add mod">
          <ac:chgData name="Furlong, Mrs J" userId="5505aa6d-bf12-4971-81b3-afbeb1a1369c" providerId="ADAL" clId="{C317AB11-69AF-4787-A5C7-957FE382BAC7}" dt="2023-05-10T10:31:45.505" v="247"/>
          <ac:grpSpMkLst>
            <pc:docMk/>
            <pc:sldMk cId="707689120" sldId="260"/>
            <ac:grpSpMk id="54" creationId="{970A4198-8FDE-1075-03C8-7FCB1AD860FB}"/>
          </ac:grpSpMkLst>
        </pc:grpChg>
        <pc:grpChg chg="add mod">
          <ac:chgData name="Furlong, Mrs J" userId="5505aa6d-bf12-4971-81b3-afbeb1a1369c" providerId="ADAL" clId="{C317AB11-69AF-4787-A5C7-957FE382BAC7}" dt="2023-05-10T10:31:45.520" v="259"/>
          <ac:grpSpMkLst>
            <pc:docMk/>
            <pc:sldMk cId="707689120" sldId="260"/>
            <ac:grpSpMk id="57" creationId="{78219521-4A66-D07C-C5AC-F51BEC286171}"/>
          </ac:grpSpMkLst>
        </pc:grpChg>
        <pc:grpChg chg="add mod">
          <ac:chgData name="Furlong, Mrs J" userId="5505aa6d-bf12-4971-81b3-afbeb1a1369c" providerId="ADAL" clId="{C317AB11-69AF-4787-A5C7-957FE382BAC7}" dt="2023-05-10T10:31:45.566" v="331"/>
          <ac:grpSpMkLst>
            <pc:docMk/>
            <pc:sldMk cId="707689120" sldId="260"/>
            <ac:grpSpMk id="72" creationId="{C3412C34-8564-D981-D5DC-34AA5D9F22EF}"/>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30A35-9D9C-5F43-B972-A930EAEBBBB0}" type="datetimeFigureOut">
              <a:rPr lang="en-US" smtClean="0"/>
              <a:t>6/2/23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E08B5-6700-C34C-82CD-9C28EA270165}" type="slidenum">
              <a:rPr lang="en-US" smtClean="0"/>
              <a:t>‹#›</a:t>
            </a:fld>
            <a:endParaRPr lang="en-US"/>
          </a:p>
        </p:txBody>
      </p:sp>
    </p:spTree>
    <p:extLst>
      <p:ext uri="{BB962C8B-B14F-4D97-AF65-F5344CB8AC3E}">
        <p14:creationId xmlns:p14="http://schemas.microsoft.com/office/powerpoint/2010/main" val="3631791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8E08B5-6700-C34C-82CD-9C28EA270165}" type="slidenum">
              <a:rPr lang="en-US" smtClean="0"/>
              <a:t>3</a:t>
            </a:fld>
            <a:endParaRPr lang="en-US"/>
          </a:p>
        </p:txBody>
      </p:sp>
    </p:spTree>
    <p:extLst>
      <p:ext uri="{BB962C8B-B14F-4D97-AF65-F5344CB8AC3E}">
        <p14:creationId xmlns:p14="http://schemas.microsoft.com/office/powerpoint/2010/main" val="1646896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4412-841B-36CF-4696-7458A1F861B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256277C-7D3F-CFBA-01C4-32756EF7BC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3190657-7EC9-28F6-E2DB-8D5DB63183EA}"/>
              </a:ext>
            </a:extLst>
          </p:cNvPr>
          <p:cNvSpPr>
            <a:spLocks noGrp="1"/>
          </p:cNvSpPr>
          <p:nvPr>
            <p:ph type="dt" sz="half" idx="10"/>
          </p:nvPr>
        </p:nvSpPr>
        <p:spPr/>
        <p:txBody>
          <a:bodyPr/>
          <a:lstStyle/>
          <a:p>
            <a:fld id="{6A1841D6-5840-4108-B79C-FC278689714F}" type="datetimeFigureOut">
              <a:rPr lang="en-GB" smtClean="0"/>
              <a:t>02/06/2023</a:t>
            </a:fld>
            <a:endParaRPr lang="en-GB"/>
          </a:p>
        </p:txBody>
      </p:sp>
      <p:sp>
        <p:nvSpPr>
          <p:cNvPr id="5" name="Footer Placeholder 4">
            <a:extLst>
              <a:ext uri="{FF2B5EF4-FFF2-40B4-BE49-F238E27FC236}">
                <a16:creationId xmlns:a16="http://schemas.microsoft.com/office/drawing/2014/main" id="{B217384C-3CB2-C797-9C53-01714E4514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5D77B5-6ADA-2DE3-FD66-3C4D5A3F746C}"/>
              </a:ext>
            </a:extLst>
          </p:cNvPr>
          <p:cNvSpPr>
            <a:spLocks noGrp="1"/>
          </p:cNvSpPr>
          <p:nvPr>
            <p:ph type="sldNum" sz="quarter" idx="12"/>
          </p:nvPr>
        </p:nvSpPr>
        <p:spPr/>
        <p:txBody>
          <a:bodyPr/>
          <a:lstStyle/>
          <a:p>
            <a:fld id="{D6DC4829-3DB9-4C9C-B4E8-55BEF3CD4820}" type="slidenum">
              <a:rPr lang="en-GB" smtClean="0"/>
              <a:t>‹#›</a:t>
            </a:fld>
            <a:endParaRPr lang="en-GB"/>
          </a:p>
        </p:txBody>
      </p:sp>
    </p:spTree>
    <p:extLst>
      <p:ext uri="{BB962C8B-B14F-4D97-AF65-F5344CB8AC3E}">
        <p14:creationId xmlns:p14="http://schemas.microsoft.com/office/powerpoint/2010/main" val="42406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E28D-B1CA-F53A-6C2B-C679F6D7019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DAF73F7-7BB0-68DD-72C5-A2543FF8C6B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31D1D5D-DA38-C94E-73BC-3DA3097815D9}"/>
              </a:ext>
            </a:extLst>
          </p:cNvPr>
          <p:cNvSpPr>
            <a:spLocks noGrp="1"/>
          </p:cNvSpPr>
          <p:nvPr>
            <p:ph type="dt" sz="half" idx="10"/>
          </p:nvPr>
        </p:nvSpPr>
        <p:spPr/>
        <p:txBody>
          <a:bodyPr/>
          <a:lstStyle/>
          <a:p>
            <a:fld id="{6A1841D6-5840-4108-B79C-FC278689714F}" type="datetimeFigureOut">
              <a:rPr lang="en-GB" smtClean="0"/>
              <a:t>02/06/2023</a:t>
            </a:fld>
            <a:endParaRPr lang="en-GB"/>
          </a:p>
        </p:txBody>
      </p:sp>
      <p:sp>
        <p:nvSpPr>
          <p:cNvPr id="5" name="Footer Placeholder 4">
            <a:extLst>
              <a:ext uri="{FF2B5EF4-FFF2-40B4-BE49-F238E27FC236}">
                <a16:creationId xmlns:a16="http://schemas.microsoft.com/office/drawing/2014/main" id="{2E25F12A-A27B-53AE-E7B1-25C1410A14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7DF484-DE11-3F3D-337E-2A4CEFD35B84}"/>
              </a:ext>
            </a:extLst>
          </p:cNvPr>
          <p:cNvSpPr>
            <a:spLocks noGrp="1"/>
          </p:cNvSpPr>
          <p:nvPr>
            <p:ph type="sldNum" sz="quarter" idx="12"/>
          </p:nvPr>
        </p:nvSpPr>
        <p:spPr/>
        <p:txBody>
          <a:bodyPr/>
          <a:lstStyle/>
          <a:p>
            <a:fld id="{D6DC4829-3DB9-4C9C-B4E8-55BEF3CD4820}" type="slidenum">
              <a:rPr lang="en-GB" smtClean="0"/>
              <a:t>‹#›</a:t>
            </a:fld>
            <a:endParaRPr lang="en-GB"/>
          </a:p>
        </p:txBody>
      </p:sp>
    </p:spTree>
    <p:extLst>
      <p:ext uri="{BB962C8B-B14F-4D97-AF65-F5344CB8AC3E}">
        <p14:creationId xmlns:p14="http://schemas.microsoft.com/office/powerpoint/2010/main" val="28879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92837A-23F4-1B2E-B341-94A0854D8C5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76A6599-FA72-C192-9FB2-53E2BA236D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34EEC17-8030-A0D4-9A23-3ED3AD0DD3DB}"/>
              </a:ext>
            </a:extLst>
          </p:cNvPr>
          <p:cNvSpPr>
            <a:spLocks noGrp="1"/>
          </p:cNvSpPr>
          <p:nvPr>
            <p:ph type="dt" sz="half" idx="10"/>
          </p:nvPr>
        </p:nvSpPr>
        <p:spPr/>
        <p:txBody>
          <a:bodyPr/>
          <a:lstStyle/>
          <a:p>
            <a:fld id="{6A1841D6-5840-4108-B79C-FC278689714F}" type="datetimeFigureOut">
              <a:rPr lang="en-GB" smtClean="0"/>
              <a:t>02/06/2023</a:t>
            </a:fld>
            <a:endParaRPr lang="en-GB"/>
          </a:p>
        </p:txBody>
      </p:sp>
      <p:sp>
        <p:nvSpPr>
          <p:cNvPr id="5" name="Footer Placeholder 4">
            <a:extLst>
              <a:ext uri="{FF2B5EF4-FFF2-40B4-BE49-F238E27FC236}">
                <a16:creationId xmlns:a16="http://schemas.microsoft.com/office/drawing/2014/main" id="{96CCF271-62E6-D18F-5E4D-030C25E2A5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20CB1A-5DFB-1214-A826-C9BDFAD08380}"/>
              </a:ext>
            </a:extLst>
          </p:cNvPr>
          <p:cNvSpPr>
            <a:spLocks noGrp="1"/>
          </p:cNvSpPr>
          <p:nvPr>
            <p:ph type="sldNum" sz="quarter" idx="12"/>
          </p:nvPr>
        </p:nvSpPr>
        <p:spPr/>
        <p:txBody>
          <a:bodyPr/>
          <a:lstStyle/>
          <a:p>
            <a:fld id="{D6DC4829-3DB9-4C9C-B4E8-55BEF3CD4820}" type="slidenum">
              <a:rPr lang="en-GB" smtClean="0"/>
              <a:t>‹#›</a:t>
            </a:fld>
            <a:endParaRPr lang="en-GB"/>
          </a:p>
        </p:txBody>
      </p:sp>
    </p:spTree>
    <p:extLst>
      <p:ext uri="{BB962C8B-B14F-4D97-AF65-F5344CB8AC3E}">
        <p14:creationId xmlns:p14="http://schemas.microsoft.com/office/powerpoint/2010/main" val="270642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3754-5C4F-08C2-B319-B9FFBD28B0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1159CF4-EE3A-B812-D52C-680E940126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521D08D-7248-84DB-0892-905822C1162F}"/>
              </a:ext>
            </a:extLst>
          </p:cNvPr>
          <p:cNvSpPr>
            <a:spLocks noGrp="1"/>
          </p:cNvSpPr>
          <p:nvPr>
            <p:ph type="dt" sz="half" idx="10"/>
          </p:nvPr>
        </p:nvSpPr>
        <p:spPr/>
        <p:txBody>
          <a:bodyPr/>
          <a:lstStyle/>
          <a:p>
            <a:fld id="{6A1841D6-5840-4108-B79C-FC278689714F}" type="datetimeFigureOut">
              <a:rPr lang="en-GB" smtClean="0"/>
              <a:t>02/06/2023</a:t>
            </a:fld>
            <a:endParaRPr lang="en-GB"/>
          </a:p>
        </p:txBody>
      </p:sp>
      <p:sp>
        <p:nvSpPr>
          <p:cNvPr id="5" name="Footer Placeholder 4">
            <a:extLst>
              <a:ext uri="{FF2B5EF4-FFF2-40B4-BE49-F238E27FC236}">
                <a16:creationId xmlns:a16="http://schemas.microsoft.com/office/drawing/2014/main" id="{D5F7B1EF-52FA-8041-143A-C257E4B328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5162C4-9B10-C3AD-E224-17DF007E9A51}"/>
              </a:ext>
            </a:extLst>
          </p:cNvPr>
          <p:cNvSpPr>
            <a:spLocks noGrp="1"/>
          </p:cNvSpPr>
          <p:nvPr>
            <p:ph type="sldNum" sz="quarter" idx="12"/>
          </p:nvPr>
        </p:nvSpPr>
        <p:spPr/>
        <p:txBody>
          <a:bodyPr/>
          <a:lstStyle/>
          <a:p>
            <a:fld id="{D6DC4829-3DB9-4C9C-B4E8-55BEF3CD4820}" type="slidenum">
              <a:rPr lang="en-GB" smtClean="0"/>
              <a:t>‹#›</a:t>
            </a:fld>
            <a:endParaRPr lang="en-GB"/>
          </a:p>
        </p:txBody>
      </p:sp>
    </p:spTree>
    <p:extLst>
      <p:ext uri="{BB962C8B-B14F-4D97-AF65-F5344CB8AC3E}">
        <p14:creationId xmlns:p14="http://schemas.microsoft.com/office/powerpoint/2010/main" val="168304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69CDE-1213-BB9F-E767-24583FE2A39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FAD6FF5-9970-B1E3-ED40-F047E22201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3CB635E-9B50-EF30-7E4E-43D4878CEBF8}"/>
              </a:ext>
            </a:extLst>
          </p:cNvPr>
          <p:cNvSpPr>
            <a:spLocks noGrp="1"/>
          </p:cNvSpPr>
          <p:nvPr>
            <p:ph type="dt" sz="half" idx="10"/>
          </p:nvPr>
        </p:nvSpPr>
        <p:spPr/>
        <p:txBody>
          <a:bodyPr/>
          <a:lstStyle/>
          <a:p>
            <a:fld id="{6A1841D6-5840-4108-B79C-FC278689714F}" type="datetimeFigureOut">
              <a:rPr lang="en-GB" smtClean="0"/>
              <a:t>02/06/2023</a:t>
            </a:fld>
            <a:endParaRPr lang="en-GB"/>
          </a:p>
        </p:txBody>
      </p:sp>
      <p:sp>
        <p:nvSpPr>
          <p:cNvPr id="5" name="Footer Placeholder 4">
            <a:extLst>
              <a:ext uri="{FF2B5EF4-FFF2-40B4-BE49-F238E27FC236}">
                <a16:creationId xmlns:a16="http://schemas.microsoft.com/office/drawing/2014/main" id="{1BB9E85E-E305-EDBB-77CB-1F18B9B018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8A97FC-EE94-105A-87C3-06DE1264D6F6}"/>
              </a:ext>
            </a:extLst>
          </p:cNvPr>
          <p:cNvSpPr>
            <a:spLocks noGrp="1"/>
          </p:cNvSpPr>
          <p:nvPr>
            <p:ph type="sldNum" sz="quarter" idx="12"/>
          </p:nvPr>
        </p:nvSpPr>
        <p:spPr/>
        <p:txBody>
          <a:bodyPr/>
          <a:lstStyle/>
          <a:p>
            <a:fld id="{D6DC4829-3DB9-4C9C-B4E8-55BEF3CD4820}" type="slidenum">
              <a:rPr lang="en-GB" smtClean="0"/>
              <a:t>‹#›</a:t>
            </a:fld>
            <a:endParaRPr lang="en-GB"/>
          </a:p>
        </p:txBody>
      </p:sp>
    </p:spTree>
    <p:extLst>
      <p:ext uri="{BB962C8B-B14F-4D97-AF65-F5344CB8AC3E}">
        <p14:creationId xmlns:p14="http://schemas.microsoft.com/office/powerpoint/2010/main" val="844743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CA03A-68E0-4D36-06DC-681D5A954C2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6D2C056-54B1-0838-1350-EB64644BF14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6264BCB-96A0-13E1-CD72-8C04EF6813F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595CFB0-2F9B-1C64-7CEF-CD3966AB0820}"/>
              </a:ext>
            </a:extLst>
          </p:cNvPr>
          <p:cNvSpPr>
            <a:spLocks noGrp="1"/>
          </p:cNvSpPr>
          <p:nvPr>
            <p:ph type="dt" sz="half" idx="10"/>
          </p:nvPr>
        </p:nvSpPr>
        <p:spPr/>
        <p:txBody>
          <a:bodyPr/>
          <a:lstStyle/>
          <a:p>
            <a:fld id="{6A1841D6-5840-4108-B79C-FC278689714F}" type="datetimeFigureOut">
              <a:rPr lang="en-GB" smtClean="0"/>
              <a:t>02/06/2023</a:t>
            </a:fld>
            <a:endParaRPr lang="en-GB"/>
          </a:p>
        </p:txBody>
      </p:sp>
      <p:sp>
        <p:nvSpPr>
          <p:cNvPr id="6" name="Footer Placeholder 5">
            <a:extLst>
              <a:ext uri="{FF2B5EF4-FFF2-40B4-BE49-F238E27FC236}">
                <a16:creationId xmlns:a16="http://schemas.microsoft.com/office/drawing/2014/main" id="{60333D08-22DB-D021-B0E8-4705D5E21D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4138A1-3614-9E01-71FF-CE7DCFDB0C47}"/>
              </a:ext>
            </a:extLst>
          </p:cNvPr>
          <p:cNvSpPr>
            <a:spLocks noGrp="1"/>
          </p:cNvSpPr>
          <p:nvPr>
            <p:ph type="sldNum" sz="quarter" idx="12"/>
          </p:nvPr>
        </p:nvSpPr>
        <p:spPr/>
        <p:txBody>
          <a:bodyPr/>
          <a:lstStyle/>
          <a:p>
            <a:fld id="{D6DC4829-3DB9-4C9C-B4E8-55BEF3CD4820}" type="slidenum">
              <a:rPr lang="en-GB" smtClean="0"/>
              <a:t>‹#›</a:t>
            </a:fld>
            <a:endParaRPr lang="en-GB"/>
          </a:p>
        </p:txBody>
      </p:sp>
    </p:spTree>
    <p:extLst>
      <p:ext uri="{BB962C8B-B14F-4D97-AF65-F5344CB8AC3E}">
        <p14:creationId xmlns:p14="http://schemas.microsoft.com/office/powerpoint/2010/main" val="406459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EDE0-DE96-BC04-1F3A-2A2B6B24A2C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CE0E037-8B39-4CB4-C9F5-240F5731CF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32C453-8AC4-02DA-B442-4B78FB9515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CB6F0E7E-E4F0-1243-587B-40A58A5559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08ABFDC-D353-E05E-97E7-F523AD15359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9A022E23-9CBD-27C9-A27B-E9D80E614EB2}"/>
              </a:ext>
            </a:extLst>
          </p:cNvPr>
          <p:cNvSpPr>
            <a:spLocks noGrp="1"/>
          </p:cNvSpPr>
          <p:nvPr>
            <p:ph type="dt" sz="half" idx="10"/>
          </p:nvPr>
        </p:nvSpPr>
        <p:spPr/>
        <p:txBody>
          <a:bodyPr/>
          <a:lstStyle/>
          <a:p>
            <a:fld id="{6A1841D6-5840-4108-B79C-FC278689714F}" type="datetimeFigureOut">
              <a:rPr lang="en-GB" smtClean="0"/>
              <a:t>02/06/2023</a:t>
            </a:fld>
            <a:endParaRPr lang="en-GB"/>
          </a:p>
        </p:txBody>
      </p:sp>
      <p:sp>
        <p:nvSpPr>
          <p:cNvPr id="8" name="Footer Placeholder 7">
            <a:extLst>
              <a:ext uri="{FF2B5EF4-FFF2-40B4-BE49-F238E27FC236}">
                <a16:creationId xmlns:a16="http://schemas.microsoft.com/office/drawing/2014/main" id="{05C34931-EA3A-79D1-DF23-612C378C45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279184F-C334-CD72-1A1F-FC2CA0E6BAD7}"/>
              </a:ext>
            </a:extLst>
          </p:cNvPr>
          <p:cNvSpPr>
            <a:spLocks noGrp="1"/>
          </p:cNvSpPr>
          <p:nvPr>
            <p:ph type="sldNum" sz="quarter" idx="12"/>
          </p:nvPr>
        </p:nvSpPr>
        <p:spPr/>
        <p:txBody>
          <a:bodyPr/>
          <a:lstStyle/>
          <a:p>
            <a:fld id="{D6DC4829-3DB9-4C9C-B4E8-55BEF3CD4820}" type="slidenum">
              <a:rPr lang="en-GB" smtClean="0"/>
              <a:t>‹#›</a:t>
            </a:fld>
            <a:endParaRPr lang="en-GB"/>
          </a:p>
        </p:txBody>
      </p:sp>
    </p:spTree>
    <p:extLst>
      <p:ext uri="{BB962C8B-B14F-4D97-AF65-F5344CB8AC3E}">
        <p14:creationId xmlns:p14="http://schemas.microsoft.com/office/powerpoint/2010/main" val="134106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C15D-EE8F-A21E-A682-4088AD96B48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A4F883F-E34B-5F0A-F738-AAC1A037CE46}"/>
              </a:ext>
            </a:extLst>
          </p:cNvPr>
          <p:cNvSpPr>
            <a:spLocks noGrp="1"/>
          </p:cNvSpPr>
          <p:nvPr>
            <p:ph type="dt" sz="half" idx="10"/>
          </p:nvPr>
        </p:nvSpPr>
        <p:spPr/>
        <p:txBody>
          <a:bodyPr/>
          <a:lstStyle/>
          <a:p>
            <a:fld id="{6A1841D6-5840-4108-B79C-FC278689714F}" type="datetimeFigureOut">
              <a:rPr lang="en-GB" smtClean="0"/>
              <a:t>02/06/2023</a:t>
            </a:fld>
            <a:endParaRPr lang="en-GB"/>
          </a:p>
        </p:txBody>
      </p:sp>
      <p:sp>
        <p:nvSpPr>
          <p:cNvPr id="4" name="Footer Placeholder 3">
            <a:extLst>
              <a:ext uri="{FF2B5EF4-FFF2-40B4-BE49-F238E27FC236}">
                <a16:creationId xmlns:a16="http://schemas.microsoft.com/office/drawing/2014/main" id="{8CE278B2-F0B8-CD42-2372-971F7DCA71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4E7E430-7F43-AE0C-C52F-45A967AD66ED}"/>
              </a:ext>
            </a:extLst>
          </p:cNvPr>
          <p:cNvSpPr>
            <a:spLocks noGrp="1"/>
          </p:cNvSpPr>
          <p:nvPr>
            <p:ph type="sldNum" sz="quarter" idx="12"/>
          </p:nvPr>
        </p:nvSpPr>
        <p:spPr/>
        <p:txBody>
          <a:bodyPr/>
          <a:lstStyle/>
          <a:p>
            <a:fld id="{D6DC4829-3DB9-4C9C-B4E8-55BEF3CD4820}" type="slidenum">
              <a:rPr lang="en-GB" smtClean="0"/>
              <a:t>‹#›</a:t>
            </a:fld>
            <a:endParaRPr lang="en-GB"/>
          </a:p>
        </p:txBody>
      </p:sp>
    </p:spTree>
    <p:extLst>
      <p:ext uri="{BB962C8B-B14F-4D97-AF65-F5344CB8AC3E}">
        <p14:creationId xmlns:p14="http://schemas.microsoft.com/office/powerpoint/2010/main" val="166388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64979B-23E8-99E6-662C-BEAEB53E7A9B}"/>
              </a:ext>
            </a:extLst>
          </p:cNvPr>
          <p:cNvSpPr>
            <a:spLocks noGrp="1"/>
          </p:cNvSpPr>
          <p:nvPr>
            <p:ph type="dt" sz="half" idx="10"/>
          </p:nvPr>
        </p:nvSpPr>
        <p:spPr/>
        <p:txBody>
          <a:bodyPr/>
          <a:lstStyle/>
          <a:p>
            <a:fld id="{6A1841D6-5840-4108-B79C-FC278689714F}" type="datetimeFigureOut">
              <a:rPr lang="en-GB" smtClean="0"/>
              <a:t>02/06/2023</a:t>
            </a:fld>
            <a:endParaRPr lang="en-GB"/>
          </a:p>
        </p:txBody>
      </p:sp>
      <p:sp>
        <p:nvSpPr>
          <p:cNvPr id="3" name="Footer Placeholder 2">
            <a:extLst>
              <a:ext uri="{FF2B5EF4-FFF2-40B4-BE49-F238E27FC236}">
                <a16:creationId xmlns:a16="http://schemas.microsoft.com/office/drawing/2014/main" id="{7C21C753-888A-1B2C-8ABE-5C7D2CD8A1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86CCCDB-3285-63BE-8C74-A1E6B01C177A}"/>
              </a:ext>
            </a:extLst>
          </p:cNvPr>
          <p:cNvSpPr>
            <a:spLocks noGrp="1"/>
          </p:cNvSpPr>
          <p:nvPr>
            <p:ph type="sldNum" sz="quarter" idx="12"/>
          </p:nvPr>
        </p:nvSpPr>
        <p:spPr/>
        <p:txBody>
          <a:bodyPr/>
          <a:lstStyle/>
          <a:p>
            <a:fld id="{D6DC4829-3DB9-4C9C-B4E8-55BEF3CD4820}" type="slidenum">
              <a:rPr lang="en-GB" smtClean="0"/>
              <a:t>‹#›</a:t>
            </a:fld>
            <a:endParaRPr lang="en-GB"/>
          </a:p>
        </p:txBody>
      </p:sp>
    </p:spTree>
    <p:extLst>
      <p:ext uri="{BB962C8B-B14F-4D97-AF65-F5344CB8AC3E}">
        <p14:creationId xmlns:p14="http://schemas.microsoft.com/office/powerpoint/2010/main" val="59569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6A73-0EAE-F0BE-813D-E86F93AF37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94E3EE3-2B44-874A-B91B-B068067BD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E9E575B-7E92-DF82-4252-66AFD98229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151B16-08BE-9B36-1075-68D0FC0EB53B}"/>
              </a:ext>
            </a:extLst>
          </p:cNvPr>
          <p:cNvSpPr>
            <a:spLocks noGrp="1"/>
          </p:cNvSpPr>
          <p:nvPr>
            <p:ph type="dt" sz="half" idx="10"/>
          </p:nvPr>
        </p:nvSpPr>
        <p:spPr/>
        <p:txBody>
          <a:bodyPr/>
          <a:lstStyle/>
          <a:p>
            <a:fld id="{6A1841D6-5840-4108-B79C-FC278689714F}" type="datetimeFigureOut">
              <a:rPr lang="en-GB" smtClean="0"/>
              <a:t>02/06/2023</a:t>
            </a:fld>
            <a:endParaRPr lang="en-GB"/>
          </a:p>
        </p:txBody>
      </p:sp>
      <p:sp>
        <p:nvSpPr>
          <p:cNvPr id="6" name="Footer Placeholder 5">
            <a:extLst>
              <a:ext uri="{FF2B5EF4-FFF2-40B4-BE49-F238E27FC236}">
                <a16:creationId xmlns:a16="http://schemas.microsoft.com/office/drawing/2014/main" id="{B79AB020-3407-17D9-E708-2C60892EB1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0887C3-3898-FAA3-F22F-BC9EFBFF1E3D}"/>
              </a:ext>
            </a:extLst>
          </p:cNvPr>
          <p:cNvSpPr>
            <a:spLocks noGrp="1"/>
          </p:cNvSpPr>
          <p:nvPr>
            <p:ph type="sldNum" sz="quarter" idx="12"/>
          </p:nvPr>
        </p:nvSpPr>
        <p:spPr/>
        <p:txBody>
          <a:bodyPr/>
          <a:lstStyle/>
          <a:p>
            <a:fld id="{D6DC4829-3DB9-4C9C-B4E8-55BEF3CD4820}" type="slidenum">
              <a:rPr lang="en-GB" smtClean="0"/>
              <a:t>‹#›</a:t>
            </a:fld>
            <a:endParaRPr lang="en-GB"/>
          </a:p>
        </p:txBody>
      </p:sp>
    </p:spTree>
    <p:extLst>
      <p:ext uri="{BB962C8B-B14F-4D97-AF65-F5344CB8AC3E}">
        <p14:creationId xmlns:p14="http://schemas.microsoft.com/office/powerpoint/2010/main" val="110581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CB3C2-4092-ED00-7146-844DC9A0D8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27BA65A-0ADE-90AE-093A-43897D04C0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BF5A0F-91B0-FF32-EB0A-B6B949BA7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77753B-B640-3578-FE3C-8A4030C3D14E}"/>
              </a:ext>
            </a:extLst>
          </p:cNvPr>
          <p:cNvSpPr>
            <a:spLocks noGrp="1"/>
          </p:cNvSpPr>
          <p:nvPr>
            <p:ph type="dt" sz="half" idx="10"/>
          </p:nvPr>
        </p:nvSpPr>
        <p:spPr/>
        <p:txBody>
          <a:bodyPr/>
          <a:lstStyle/>
          <a:p>
            <a:fld id="{6A1841D6-5840-4108-B79C-FC278689714F}" type="datetimeFigureOut">
              <a:rPr lang="en-GB" smtClean="0"/>
              <a:t>02/06/2023</a:t>
            </a:fld>
            <a:endParaRPr lang="en-GB"/>
          </a:p>
        </p:txBody>
      </p:sp>
      <p:sp>
        <p:nvSpPr>
          <p:cNvPr id="6" name="Footer Placeholder 5">
            <a:extLst>
              <a:ext uri="{FF2B5EF4-FFF2-40B4-BE49-F238E27FC236}">
                <a16:creationId xmlns:a16="http://schemas.microsoft.com/office/drawing/2014/main" id="{DB957B50-F046-1C69-32A0-5086D651BB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DA5C26-4B58-C934-38E1-42B4E982BDB9}"/>
              </a:ext>
            </a:extLst>
          </p:cNvPr>
          <p:cNvSpPr>
            <a:spLocks noGrp="1"/>
          </p:cNvSpPr>
          <p:nvPr>
            <p:ph type="sldNum" sz="quarter" idx="12"/>
          </p:nvPr>
        </p:nvSpPr>
        <p:spPr/>
        <p:txBody>
          <a:bodyPr/>
          <a:lstStyle/>
          <a:p>
            <a:fld id="{D6DC4829-3DB9-4C9C-B4E8-55BEF3CD4820}" type="slidenum">
              <a:rPr lang="en-GB" smtClean="0"/>
              <a:t>‹#›</a:t>
            </a:fld>
            <a:endParaRPr lang="en-GB"/>
          </a:p>
        </p:txBody>
      </p:sp>
    </p:spTree>
    <p:extLst>
      <p:ext uri="{BB962C8B-B14F-4D97-AF65-F5344CB8AC3E}">
        <p14:creationId xmlns:p14="http://schemas.microsoft.com/office/powerpoint/2010/main" val="2707461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ADF664-0A7E-78F1-7636-9D2119428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50D7464-B1D3-F0B1-5B35-ADDB44CF9A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E522568-9FE4-7A0A-55EB-CE028CB170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841D6-5840-4108-B79C-FC278689714F}" type="datetimeFigureOut">
              <a:rPr lang="en-GB" smtClean="0"/>
              <a:t>02/06/2023</a:t>
            </a:fld>
            <a:endParaRPr lang="en-GB"/>
          </a:p>
        </p:txBody>
      </p:sp>
      <p:sp>
        <p:nvSpPr>
          <p:cNvPr id="5" name="Footer Placeholder 4">
            <a:extLst>
              <a:ext uri="{FF2B5EF4-FFF2-40B4-BE49-F238E27FC236}">
                <a16:creationId xmlns:a16="http://schemas.microsoft.com/office/drawing/2014/main" id="{BE7E82C3-1700-85B8-2C72-587803857A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01642C-13B9-234F-1E3C-0F155D5232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C4829-3DB9-4C9C-B4E8-55BEF3CD4820}" type="slidenum">
              <a:rPr lang="en-GB" smtClean="0"/>
              <a:t>‹#›</a:t>
            </a:fld>
            <a:endParaRPr lang="en-GB"/>
          </a:p>
        </p:txBody>
      </p:sp>
    </p:spTree>
    <p:extLst>
      <p:ext uri="{BB962C8B-B14F-4D97-AF65-F5344CB8AC3E}">
        <p14:creationId xmlns:p14="http://schemas.microsoft.com/office/powerpoint/2010/main" val="923764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FDD7-865E-E473-4530-9C22D28D5D9A}"/>
              </a:ext>
            </a:extLst>
          </p:cNvPr>
          <p:cNvSpPr>
            <a:spLocks noGrp="1"/>
          </p:cNvSpPr>
          <p:nvPr>
            <p:ph type="ctrTitle"/>
          </p:nvPr>
        </p:nvSpPr>
        <p:spPr>
          <a:xfrm>
            <a:off x="0" y="0"/>
            <a:ext cx="12192000" cy="1491175"/>
          </a:xfrm>
        </p:spPr>
        <p:txBody>
          <a:bodyPr>
            <a:noAutofit/>
          </a:bodyPr>
          <a:lstStyle/>
          <a:p>
            <a:pPr algn="l"/>
            <a:r>
              <a:rPr lang="en-GB" sz="4800" u="sng" dirty="0">
                <a:solidFill>
                  <a:schemeClr val="accent6">
                    <a:lumMod val="50000"/>
                  </a:schemeClr>
                </a:solidFill>
                <a:latin typeface="+mn-lt"/>
              </a:rPr>
              <a:t>The America’s and Drake’s Circumnavigation, 1577-1580</a:t>
            </a:r>
          </a:p>
        </p:txBody>
      </p:sp>
      <p:sp>
        <p:nvSpPr>
          <p:cNvPr id="3" name="Subtitle 2">
            <a:extLst>
              <a:ext uri="{FF2B5EF4-FFF2-40B4-BE49-F238E27FC236}">
                <a16:creationId xmlns:a16="http://schemas.microsoft.com/office/drawing/2014/main" id="{05F1BFDF-D983-BB2F-EFC8-47C3D8AF661E}"/>
              </a:ext>
            </a:extLst>
          </p:cNvPr>
          <p:cNvSpPr>
            <a:spLocks noGrp="1"/>
          </p:cNvSpPr>
          <p:nvPr>
            <p:ph type="subTitle" idx="1"/>
          </p:nvPr>
        </p:nvSpPr>
        <p:spPr>
          <a:xfrm>
            <a:off x="0" y="1365275"/>
            <a:ext cx="12192000" cy="1321654"/>
          </a:xfrm>
        </p:spPr>
        <p:txBody>
          <a:bodyPr>
            <a:normAutofit fontScale="92500"/>
          </a:bodyPr>
          <a:lstStyle/>
          <a:p>
            <a:pPr algn="l"/>
            <a:r>
              <a:rPr lang="en-GB" sz="3600" dirty="0">
                <a:solidFill>
                  <a:schemeClr val="accent6">
                    <a:lumMod val="50000"/>
                  </a:schemeClr>
                </a:solidFill>
              </a:rPr>
              <a:t>Introduction: What is the Historic Environment, what is expected, and what are the fundamentals of Elizabethan Exploration?</a:t>
            </a:r>
          </a:p>
        </p:txBody>
      </p:sp>
      <p:pic>
        <p:nvPicPr>
          <p:cNvPr id="5" name="Picture 4">
            <a:extLst>
              <a:ext uri="{FF2B5EF4-FFF2-40B4-BE49-F238E27FC236}">
                <a16:creationId xmlns:a16="http://schemas.microsoft.com/office/drawing/2014/main" id="{4DA4B774-80A3-D2B5-FBD4-F8C5FF5A7B1A}"/>
              </a:ext>
            </a:extLst>
          </p:cNvPr>
          <p:cNvPicPr>
            <a:picLocks noChangeAspect="1"/>
          </p:cNvPicPr>
          <p:nvPr/>
        </p:nvPicPr>
        <p:blipFill>
          <a:blip r:embed="rId2"/>
          <a:stretch>
            <a:fillRect/>
          </a:stretch>
        </p:blipFill>
        <p:spPr>
          <a:xfrm>
            <a:off x="287131" y="3036967"/>
            <a:ext cx="2082040" cy="2766016"/>
          </a:xfrm>
          <a:prstGeom prst="rect">
            <a:avLst/>
          </a:prstGeom>
        </p:spPr>
      </p:pic>
      <p:pic>
        <p:nvPicPr>
          <p:cNvPr id="6" name="Picture 5">
            <a:extLst>
              <a:ext uri="{FF2B5EF4-FFF2-40B4-BE49-F238E27FC236}">
                <a16:creationId xmlns:a16="http://schemas.microsoft.com/office/drawing/2014/main" id="{0DB6CBE5-A3A5-ED52-BC5A-519B12820517}"/>
              </a:ext>
            </a:extLst>
          </p:cNvPr>
          <p:cNvPicPr>
            <a:picLocks noChangeAspect="1"/>
          </p:cNvPicPr>
          <p:nvPr/>
        </p:nvPicPr>
        <p:blipFill>
          <a:blip r:embed="rId3"/>
          <a:stretch>
            <a:fillRect/>
          </a:stretch>
        </p:blipFill>
        <p:spPr>
          <a:xfrm>
            <a:off x="5564869" y="3094963"/>
            <a:ext cx="2931976" cy="2766016"/>
          </a:xfrm>
          <a:prstGeom prst="rect">
            <a:avLst/>
          </a:prstGeom>
        </p:spPr>
      </p:pic>
      <p:pic>
        <p:nvPicPr>
          <p:cNvPr id="7" name="Picture 6">
            <a:extLst>
              <a:ext uri="{FF2B5EF4-FFF2-40B4-BE49-F238E27FC236}">
                <a16:creationId xmlns:a16="http://schemas.microsoft.com/office/drawing/2014/main" id="{DD5E048A-BA21-F461-42B4-4E57B70BDD90}"/>
              </a:ext>
            </a:extLst>
          </p:cNvPr>
          <p:cNvPicPr>
            <a:picLocks noChangeAspect="1"/>
          </p:cNvPicPr>
          <p:nvPr/>
        </p:nvPicPr>
        <p:blipFill>
          <a:blip r:embed="rId4"/>
          <a:stretch>
            <a:fillRect/>
          </a:stretch>
        </p:blipFill>
        <p:spPr>
          <a:xfrm>
            <a:off x="2570737" y="3429000"/>
            <a:ext cx="2730410" cy="2097942"/>
          </a:xfrm>
          <a:prstGeom prst="rect">
            <a:avLst/>
          </a:prstGeom>
        </p:spPr>
      </p:pic>
      <p:pic>
        <p:nvPicPr>
          <p:cNvPr id="8" name="Picture 7">
            <a:extLst>
              <a:ext uri="{FF2B5EF4-FFF2-40B4-BE49-F238E27FC236}">
                <a16:creationId xmlns:a16="http://schemas.microsoft.com/office/drawing/2014/main" id="{74C95B3E-2B12-7101-BF75-5EDEEAFF86F5}"/>
              </a:ext>
            </a:extLst>
          </p:cNvPr>
          <p:cNvPicPr>
            <a:picLocks noChangeAspect="1"/>
          </p:cNvPicPr>
          <p:nvPr/>
        </p:nvPicPr>
        <p:blipFill>
          <a:blip r:embed="rId5"/>
          <a:stretch>
            <a:fillRect/>
          </a:stretch>
        </p:blipFill>
        <p:spPr>
          <a:xfrm rot="5400000">
            <a:off x="9338104" y="2851463"/>
            <a:ext cx="2145500" cy="3300574"/>
          </a:xfrm>
          <a:prstGeom prst="rect">
            <a:avLst/>
          </a:prstGeom>
        </p:spPr>
      </p:pic>
    </p:spTree>
    <p:extLst>
      <p:ext uri="{BB962C8B-B14F-4D97-AF65-F5344CB8AC3E}">
        <p14:creationId xmlns:p14="http://schemas.microsoft.com/office/powerpoint/2010/main" val="3219675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F1BFDF-D983-BB2F-EFC8-47C3D8AF661E}"/>
              </a:ext>
            </a:extLst>
          </p:cNvPr>
          <p:cNvSpPr>
            <a:spLocks noGrp="1"/>
          </p:cNvSpPr>
          <p:nvPr>
            <p:ph type="subTitle" idx="1"/>
          </p:nvPr>
        </p:nvSpPr>
        <p:spPr>
          <a:xfrm>
            <a:off x="4100513" y="112542"/>
            <a:ext cx="8091487" cy="1645920"/>
          </a:xfrm>
        </p:spPr>
        <p:txBody>
          <a:bodyPr>
            <a:normAutofit fontScale="92500"/>
          </a:bodyPr>
          <a:lstStyle/>
          <a:p>
            <a:pPr algn="l"/>
            <a:r>
              <a:rPr lang="en-GB" sz="3600" dirty="0">
                <a:solidFill>
                  <a:schemeClr val="accent6">
                    <a:lumMod val="50000"/>
                  </a:schemeClr>
                </a:solidFill>
              </a:rPr>
              <a:t>Drake’s Circumnavigation: What is the Historic Environment, what is expected, and what are the fundamentals of Elizabethan Exploration?</a:t>
            </a:r>
          </a:p>
        </p:txBody>
      </p:sp>
      <p:sp>
        <p:nvSpPr>
          <p:cNvPr id="4" name="Subtitle 2">
            <a:extLst>
              <a:ext uri="{FF2B5EF4-FFF2-40B4-BE49-F238E27FC236}">
                <a16:creationId xmlns:a16="http://schemas.microsoft.com/office/drawing/2014/main" id="{B5A1B2BB-EBAE-4639-C95A-1BFD3DCAD942}"/>
              </a:ext>
            </a:extLst>
          </p:cNvPr>
          <p:cNvSpPr txBox="1">
            <a:spLocks/>
          </p:cNvSpPr>
          <p:nvPr/>
        </p:nvSpPr>
        <p:spPr>
          <a:xfrm>
            <a:off x="117230" y="2018523"/>
            <a:ext cx="5978770" cy="40939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solidFill>
                  <a:schemeClr val="accent2">
                    <a:lumMod val="50000"/>
                  </a:schemeClr>
                </a:solidFill>
              </a:rPr>
              <a:t>For this unit (Ships and Sailors), we’re going to be using a booklet. All of your work will be completed there.</a:t>
            </a:r>
          </a:p>
          <a:p>
            <a:pPr algn="l"/>
            <a:endParaRPr lang="en-GB" sz="2800" dirty="0">
              <a:solidFill>
                <a:schemeClr val="accent2">
                  <a:lumMod val="50000"/>
                </a:schemeClr>
              </a:solidFill>
            </a:endParaRPr>
          </a:p>
          <a:p>
            <a:pPr algn="l"/>
            <a:r>
              <a:rPr lang="en-GB" sz="2800" dirty="0">
                <a:solidFill>
                  <a:schemeClr val="accent2">
                    <a:lumMod val="50000"/>
                  </a:schemeClr>
                </a:solidFill>
              </a:rPr>
              <a:t>Each lesson has a column along the centre designed for ‘extra notes’. That is intended so you can write anything extra, but everything you need is in the booklet.</a:t>
            </a:r>
          </a:p>
          <a:p>
            <a:pPr algn="l"/>
            <a:endParaRPr lang="en-GB" sz="2800" dirty="0">
              <a:solidFill>
                <a:schemeClr val="accent2">
                  <a:lumMod val="50000"/>
                </a:schemeClr>
              </a:solidFill>
            </a:endParaRPr>
          </a:p>
        </p:txBody>
      </p:sp>
      <p:sp>
        <p:nvSpPr>
          <p:cNvPr id="7" name="Title 1">
            <a:extLst>
              <a:ext uri="{FF2B5EF4-FFF2-40B4-BE49-F238E27FC236}">
                <a16:creationId xmlns:a16="http://schemas.microsoft.com/office/drawing/2014/main" id="{7E6ABECA-A4F5-37D7-5970-62E7AE3C0322}"/>
              </a:ext>
            </a:extLst>
          </p:cNvPr>
          <p:cNvSpPr>
            <a:spLocks noGrp="1"/>
          </p:cNvSpPr>
          <p:nvPr>
            <p:ph type="ctrTitle"/>
          </p:nvPr>
        </p:nvSpPr>
        <p:spPr>
          <a:xfrm>
            <a:off x="0" y="0"/>
            <a:ext cx="6096000" cy="1406769"/>
          </a:xfrm>
        </p:spPr>
        <p:txBody>
          <a:bodyPr>
            <a:noAutofit/>
          </a:bodyPr>
          <a:lstStyle/>
          <a:p>
            <a:pPr algn="l"/>
            <a:r>
              <a:rPr lang="en-GB" sz="8000" u="sng" dirty="0">
                <a:solidFill>
                  <a:schemeClr val="accent6">
                    <a:lumMod val="50000"/>
                  </a:schemeClr>
                </a:solidFill>
                <a:latin typeface="+mn-lt"/>
              </a:rPr>
              <a:t>Booklet</a:t>
            </a:r>
          </a:p>
        </p:txBody>
      </p:sp>
      <p:pic>
        <p:nvPicPr>
          <p:cNvPr id="14" name="Picture 13" descr="A screenshot of a computer&#10;&#10;Description automatically generated with medium confidence">
            <a:extLst>
              <a:ext uri="{FF2B5EF4-FFF2-40B4-BE49-F238E27FC236}">
                <a16:creationId xmlns:a16="http://schemas.microsoft.com/office/drawing/2014/main" id="{377D3E78-9CD0-AB9F-2A42-AD6C36FEED9B}"/>
              </a:ext>
            </a:extLst>
          </p:cNvPr>
          <p:cNvPicPr>
            <a:picLocks noChangeAspect="1"/>
          </p:cNvPicPr>
          <p:nvPr/>
        </p:nvPicPr>
        <p:blipFill rotWithShape="1">
          <a:blip r:embed="rId2">
            <a:extLst>
              <a:ext uri="{28A0092B-C50C-407E-A947-70E740481C1C}">
                <a14:useLocalDpi xmlns:a14="http://schemas.microsoft.com/office/drawing/2010/main" val="0"/>
              </a:ext>
            </a:extLst>
          </a:blip>
          <a:srcRect l="46893" t="25031" r="31754" b="20059"/>
          <a:stretch/>
        </p:blipFill>
        <p:spPr>
          <a:xfrm>
            <a:off x="7472364" y="1872040"/>
            <a:ext cx="3400424" cy="4873418"/>
          </a:xfrm>
          <a:prstGeom prst="rect">
            <a:avLst/>
          </a:prstGeom>
          <a:ln>
            <a:solidFill>
              <a:schemeClr val="tx1"/>
            </a:solidFill>
          </a:ln>
        </p:spPr>
      </p:pic>
    </p:spTree>
    <p:extLst>
      <p:ext uri="{BB962C8B-B14F-4D97-AF65-F5344CB8AC3E}">
        <p14:creationId xmlns:p14="http://schemas.microsoft.com/office/powerpoint/2010/main" val="189826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5A1B2BB-EBAE-4639-C95A-1BFD3DCAD942}"/>
              </a:ext>
            </a:extLst>
          </p:cNvPr>
          <p:cNvSpPr txBox="1">
            <a:spLocks/>
          </p:cNvSpPr>
          <p:nvPr/>
        </p:nvSpPr>
        <p:spPr>
          <a:xfrm>
            <a:off x="0" y="1049581"/>
            <a:ext cx="12192001" cy="54512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a:solidFill>
                  <a:schemeClr val="accent6">
                    <a:lumMod val="50000"/>
                  </a:schemeClr>
                </a:solidFill>
              </a:rPr>
              <a:t>The Historic Environment is 10% of your GCSE. It is definitely going to be your 16 mark question on the Elizabethan England Paper. It should be easy.</a:t>
            </a:r>
          </a:p>
          <a:p>
            <a:pPr algn="l"/>
            <a:r>
              <a:rPr lang="en-GB" sz="1800" dirty="0">
                <a:solidFill>
                  <a:schemeClr val="accent6">
                    <a:lumMod val="50000"/>
                  </a:schemeClr>
                </a:solidFill>
              </a:rPr>
              <a:t>Your Historic Environment topic is ‘The America’s and Drake’s circumnavigation’. You need to know about the circumnavigation, as well as being able to link it to the broader Elizabethan England spec.</a:t>
            </a:r>
          </a:p>
          <a:p>
            <a:pPr algn="l"/>
            <a:endParaRPr lang="en-GB" sz="1800" dirty="0">
              <a:solidFill>
                <a:schemeClr val="accent6">
                  <a:lumMod val="50000"/>
                </a:schemeClr>
              </a:solidFill>
            </a:endParaRPr>
          </a:p>
          <a:p>
            <a:pPr algn="l"/>
            <a:r>
              <a:rPr lang="en-GB" sz="1800" dirty="0">
                <a:solidFill>
                  <a:schemeClr val="accent6">
                    <a:lumMod val="50000"/>
                  </a:schemeClr>
                </a:solidFill>
              </a:rPr>
              <a:t>Your question will explore a second order concept of cause/consequence/change/significance – essentially cause or effect of the circumnavigation. Therefore, we’re going to do the following:</a:t>
            </a:r>
          </a:p>
          <a:p>
            <a:pPr marL="742950" indent="-742950" algn="l">
              <a:buAutoNum type="arabicPeriod"/>
            </a:pPr>
            <a:r>
              <a:rPr lang="en-GB" sz="1800" dirty="0">
                <a:solidFill>
                  <a:schemeClr val="accent6">
                    <a:lumMod val="50000"/>
                  </a:schemeClr>
                </a:solidFill>
              </a:rPr>
              <a:t>Set the context for the circumnavigation – looking at exploration at the time, and how it developed.</a:t>
            </a:r>
          </a:p>
          <a:p>
            <a:pPr marL="1200150" lvl="1" indent="-742950" algn="l">
              <a:buFont typeface="Arial" panose="020B0604020202020204" pitchFamily="34" charset="0"/>
              <a:buChar char="•"/>
            </a:pPr>
            <a:r>
              <a:rPr lang="en-GB" sz="1600" dirty="0">
                <a:solidFill>
                  <a:schemeClr val="accent6">
                    <a:lumMod val="50000"/>
                  </a:schemeClr>
                </a:solidFill>
              </a:rPr>
              <a:t>Continue with context, looking at other examples of exploration, both from England and wider Europe – particularly Spain.</a:t>
            </a:r>
          </a:p>
          <a:p>
            <a:pPr marL="742950" indent="-742950" algn="l">
              <a:buAutoNum type="arabicPeriod"/>
            </a:pPr>
            <a:r>
              <a:rPr lang="en-GB" sz="1800" dirty="0">
                <a:solidFill>
                  <a:schemeClr val="accent6">
                    <a:lumMod val="50000"/>
                  </a:schemeClr>
                </a:solidFill>
              </a:rPr>
              <a:t>Explore the context of Drake, his journey to the circumnavigation. Including his relationship with:</a:t>
            </a:r>
          </a:p>
          <a:p>
            <a:pPr marL="1200150" lvl="1" indent="-742950" algn="l">
              <a:buFont typeface="Arial" panose="020B0604020202020204" pitchFamily="34" charset="0"/>
              <a:buChar char="•"/>
            </a:pPr>
            <a:r>
              <a:rPr lang="en-GB" sz="1600" dirty="0">
                <a:solidFill>
                  <a:schemeClr val="accent6">
                    <a:lumMod val="50000"/>
                  </a:schemeClr>
                </a:solidFill>
              </a:rPr>
              <a:t>Sir John Hawkins and the Slave Trade</a:t>
            </a:r>
          </a:p>
          <a:p>
            <a:pPr marL="1200150" lvl="1" indent="-742950" algn="l">
              <a:buFont typeface="Arial" panose="020B0604020202020204" pitchFamily="34" charset="0"/>
              <a:buChar char="•"/>
            </a:pPr>
            <a:r>
              <a:rPr lang="en-GB" sz="1600" dirty="0">
                <a:solidFill>
                  <a:schemeClr val="accent6">
                    <a:lumMod val="50000"/>
                  </a:schemeClr>
                </a:solidFill>
              </a:rPr>
              <a:t>Elizabeth I</a:t>
            </a:r>
          </a:p>
          <a:p>
            <a:pPr marL="742950" indent="-742950" algn="l">
              <a:buAutoNum type="arabicPeriod"/>
            </a:pPr>
            <a:r>
              <a:rPr lang="en-GB" sz="1800" dirty="0">
                <a:solidFill>
                  <a:schemeClr val="accent6">
                    <a:lumMod val="50000"/>
                  </a:schemeClr>
                </a:solidFill>
              </a:rPr>
              <a:t>Explore the reasons why Drake completed the circumnavigation. We will do a causation exam question on this as practice.</a:t>
            </a:r>
          </a:p>
          <a:p>
            <a:pPr marL="742950" indent="-742950" algn="l">
              <a:buAutoNum type="arabicPeriod"/>
            </a:pPr>
            <a:r>
              <a:rPr lang="en-GB" sz="1800" dirty="0">
                <a:solidFill>
                  <a:schemeClr val="accent6">
                    <a:lumMod val="50000"/>
                  </a:schemeClr>
                </a:solidFill>
              </a:rPr>
              <a:t>Explore the course of the circumnavigation, looking at his journey to Africa, across the Atlantic, up the Magellan Strait, through the Pacific Islands and returning to Europe.</a:t>
            </a:r>
          </a:p>
          <a:p>
            <a:pPr marL="742950" indent="-742950" algn="l">
              <a:buAutoNum type="arabicPeriod"/>
            </a:pPr>
            <a:r>
              <a:rPr lang="en-GB" sz="1800" dirty="0">
                <a:solidFill>
                  <a:schemeClr val="accent6">
                    <a:lumMod val="50000"/>
                  </a:schemeClr>
                </a:solidFill>
              </a:rPr>
              <a:t>Assess the significance of the circumnavigation, looking at the consequences of it for both the time and today.</a:t>
            </a:r>
          </a:p>
          <a:p>
            <a:pPr marL="1200150" lvl="1" indent="-742950" algn="l">
              <a:buFont typeface="Arial" panose="020B0604020202020204" pitchFamily="34" charset="0"/>
              <a:buChar char="•"/>
            </a:pPr>
            <a:r>
              <a:rPr lang="en-GB" sz="1600" dirty="0">
                <a:solidFill>
                  <a:schemeClr val="accent6">
                    <a:lumMod val="50000"/>
                  </a:schemeClr>
                </a:solidFill>
              </a:rPr>
              <a:t>Also applying this to the relationship with Spain, leading </a:t>
            </a:r>
            <a:r>
              <a:rPr lang="en-GB" sz="1600" dirty="0" err="1">
                <a:solidFill>
                  <a:schemeClr val="accent6">
                    <a:lumMod val="50000"/>
                  </a:schemeClr>
                </a:solidFill>
              </a:rPr>
              <a:t>tothe</a:t>
            </a:r>
            <a:r>
              <a:rPr lang="en-GB" sz="1600" dirty="0">
                <a:solidFill>
                  <a:schemeClr val="accent6">
                    <a:lumMod val="50000"/>
                  </a:schemeClr>
                </a:solidFill>
              </a:rPr>
              <a:t> Armada.</a:t>
            </a:r>
          </a:p>
          <a:p>
            <a:pPr algn="l"/>
            <a:endParaRPr lang="en-GB" sz="1800" dirty="0">
              <a:solidFill>
                <a:schemeClr val="accent6">
                  <a:lumMod val="50000"/>
                </a:schemeClr>
              </a:solidFill>
            </a:endParaRPr>
          </a:p>
        </p:txBody>
      </p:sp>
      <p:sp>
        <p:nvSpPr>
          <p:cNvPr id="7" name="Title 1">
            <a:extLst>
              <a:ext uri="{FF2B5EF4-FFF2-40B4-BE49-F238E27FC236}">
                <a16:creationId xmlns:a16="http://schemas.microsoft.com/office/drawing/2014/main" id="{7E6ABECA-A4F5-37D7-5970-62E7AE3C0322}"/>
              </a:ext>
            </a:extLst>
          </p:cNvPr>
          <p:cNvSpPr>
            <a:spLocks noGrp="1"/>
          </p:cNvSpPr>
          <p:nvPr>
            <p:ph type="ctrTitle"/>
          </p:nvPr>
        </p:nvSpPr>
        <p:spPr>
          <a:xfrm>
            <a:off x="-1" y="0"/>
            <a:ext cx="11644313" cy="885825"/>
          </a:xfrm>
        </p:spPr>
        <p:txBody>
          <a:bodyPr>
            <a:noAutofit/>
          </a:bodyPr>
          <a:lstStyle/>
          <a:p>
            <a:pPr algn="l"/>
            <a:r>
              <a:rPr lang="en-GB" sz="4800" u="sng" dirty="0">
                <a:solidFill>
                  <a:schemeClr val="accent6">
                    <a:lumMod val="50000"/>
                  </a:schemeClr>
                </a:solidFill>
                <a:latin typeface="+mn-lt"/>
              </a:rPr>
              <a:t>Understanding The Historic Environment. </a:t>
            </a:r>
          </a:p>
        </p:txBody>
      </p:sp>
    </p:spTree>
    <p:extLst>
      <p:ext uri="{BB962C8B-B14F-4D97-AF65-F5344CB8AC3E}">
        <p14:creationId xmlns:p14="http://schemas.microsoft.com/office/powerpoint/2010/main" val="161609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500"/>
                                        <p:tgtEl>
                                          <p:spTgt spid="4">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500"/>
                                        <p:tgtEl>
                                          <p:spTgt spid="4">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500"/>
                                        <p:tgtEl>
                                          <p:spTgt spid="4">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animEffect transition="in" filter="fade">
                                      <p:cBhvr>
                                        <p:cTn id="41" dur="500"/>
                                        <p:tgtEl>
                                          <p:spTgt spid="4">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animEffect transition="in" filter="fade">
                                      <p:cBhvr>
                                        <p:cTn id="46" dur="500"/>
                                        <p:tgtEl>
                                          <p:spTgt spid="4">
                                            <p:txEl>
                                              <p:pRg st="10" end="1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fade">
                                      <p:cBhvr>
                                        <p:cTn id="51" dur="500"/>
                                        <p:tgtEl>
                                          <p:spTgt spid="4">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txEl>
                                              <p:pRg st="12" end="12"/>
                                            </p:txEl>
                                          </p:spTgt>
                                        </p:tgtEl>
                                        <p:attrNameLst>
                                          <p:attrName>style.visibility</p:attrName>
                                        </p:attrNameLst>
                                      </p:cBhvr>
                                      <p:to>
                                        <p:strVal val="visible"/>
                                      </p:to>
                                    </p:set>
                                    <p:animEffect transition="in" filter="fade">
                                      <p:cBhvr>
                                        <p:cTn id="54"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5A1B2BB-EBAE-4639-C95A-1BFD3DCAD942}"/>
              </a:ext>
            </a:extLst>
          </p:cNvPr>
          <p:cNvSpPr txBox="1">
            <a:spLocks/>
          </p:cNvSpPr>
          <p:nvPr/>
        </p:nvSpPr>
        <p:spPr>
          <a:xfrm>
            <a:off x="-140677" y="1091810"/>
            <a:ext cx="12473353" cy="5908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solidFill>
                  <a:schemeClr val="accent2">
                    <a:lumMod val="50000"/>
                  </a:schemeClr>
                </a:solidFill>
              </a:rPr>
              <a:t>We think you’ll be asked one of two types of question: Cause or Consequence</a:t>
            </a:r>
            <a:endParaRPr lang="en-GB" sz="2000" b="1" dirty="0">
              <a:solidFill>
                <a:schemeClr val="accent2">
                  <a:lumMod val="50000"/>
                </a:schemeClr>
              </a:solidFill>
            </a:endParaRPr>
          </a:p>
          <a:p>
            <a:endParaRPr lang="en-GB" b="1" dirty="0">
              <a:solidFill>
                <a:schemeClr val="accent2">
                  <a:lumMod val="50000"/>
                </a:schemeClr>
              </a:solidFill>
            </a:endParaRPr>
          </a:p>
        </p:txBody>
      </p:sp>
      <p:sp>
        <p:nvSpPr>
          <p:cNvPr id="7" name="Title 1">
            <a:extLst>
              <a:ext uri="{FF2B5EF4-FFF2-40B4-BE49-F238E27FC236}">
                <a16:creationId xmlns:a16="http://schemas.microsoft.com/office/drawing/2014/main" id="{7E6ABECA-A4F5-37D7-5970-62E7AE3C0322}"/>
              </a:ext>
            </a:extLst>
          </p:cNvPr>
          <p:cNvSpPr>
            <a:spLocks noGrp="1"/>
          </p:cNvSpPr>
          <p:nvPr>
            <p:ph type="ctrTitle"/>
          </p:nvPr>
        </p:nvSpPr>
        <p:spPr>
          <a:xfrm>
            <a:off x="-1" y="1"/>
            <a:ext cx="12191999" cy="1028700"/>
          </a:xfrm>
        </p:spPr>
        <p:txBody>
          <a:bodyPr>
            <a:noAutofit/>
          </a:bodyPr>
          <a:lstStyle/>
          <a:p>
            <a:r>
              <a:rPr lang="en-GB" sz="6600" u="sng" dirty="0">
                <a:solidFill>
                  <a:schemeClr val="accent6">
                    <a:lumMod val="50000"/>
                  </a:schemeClr>
                </a:solidFill>
                <a:latin typeface="+mn-lt"/>
              </a:rPr>
              <a:t>Questions</a:t>
            </a:r>
          </a:p>
        </p:txBody>
      </p:sp>
      <p:graphicFrame>
        <p:nvGraphicFramePr>
          <p:cNvPr id="2" name="Table 4">
            <a:extLst>
              <a:ext uri="{FF2B5EF4-FFF2-40B4-BE49-F238E27FC236}">
                <a16:creationId xmlns:a16="http://schemas.microsoft.com/office/drawing/2014/main" id="{0BCBEA5E-B072-929F-E288-7F50552F0C70}"/>
              </a:ext>
            </a:extLst>
          </p:cNvPr>
          <p:cNvGraphicFramePr>
            <a:graphicFrameLocks noGrp="1"/>
          </p:cNvGraphicFramePr>
          <p:nvPr>
            <p:extLst>
              <p:ext uri="{D42A27DB-BD31-4B8C-83A1-F6EECF244321}">
                <p14:modId xmlns:p14="http://schemas.microsoft.com/office/powerpoint/2010/main" val="3925317458"/>
              </p:ext>
            </p:extLst>
          </p:nvPr>
        </p:nvGraphicFramePr>
        <p:xfrm>
          <a:off x="0" y="2018713"/>
          <a:ext cx="12192000" cy="1420838"/>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561084659"/>
                    </a:ext>
                  </a:extLst>
                </a:gridCol>
                <a:gridCol w="6096000">
                  <a:extLst>
                    <a:ext uri="{9D8B030D-6E8A-4147-A177-3AD203B41FA5}">
                      <a16:colId xmlns:a16="http://schemas.microsoft.com/office/drawing/2014/main" val="959030799"/>
                    </a:ext>
                  </a:extLst>
                </a:gridCol>
              </a:tblGrid>
              <a:tr h="1420838">
                <a:tc>
                  <a:txBody>
                    <a:bodyPr/>
                    <a:lstStyle/>
                    <a:p>
                      <a:pPr algn="ctr"/>
                      <a:r>
                        <a:rPr lang="en-GB" sz="2800" dirty="0">
                          <a:latin typeface="Abadi Extra Light" panose="020B0204020104020204" pitchFamily="34" charset="0"/>
                        </a:rPr>
                        <a:t>Cause: The basic question:</a:t>
                      </a:r>
                    </a:p>
                    <a:p>
                      <a:pPr algn="ctr"/>
                      <a:r>
                        <a:rPr lang="en-GB" sz="2800" dirty="0">
                          <a:latin typeface="Abadi Extra Light" panose="020B0204020104020204" pitchFamily="34" charset="0"/>
                        </a:rPr>
                        <a:t>‘Why did Drake complete the Circumnavigation?’</a:t>
                      </a:r>
                    </a:p>
                  </a:txBody>
                  <a:tcPr>
                    <a:solidFill>
                      <a:schemeClr val="accent6"/>
                    </a:solidFill>
                  </a:tcPr>
                </a:tc>
                <a:tc>
                  <a:txBody>
                    <a:bodyPr/>
                    <a:lstStyle/>
                    <a:p>
                      <a:pPr algn="ctr"/>
                      <a:r>
                        <a:rPr lang="en-GB" sz="2400" dirty="0">
                          <a:latin typeface="Abadi Extra Light" panose="020B0204020104020204" pitchFamily="34" charset="0"/>
                        </a:rPr>
                        <a:t>Consequence: The basic question:</a:t>
                      </a:r>
                    </a:p>
                    <a:p>
                      <a:pPr algn="ctr"/>
                      <a:r>
                        <a:rPr lang="en-GB" sz="2400" dirty="0">
                          <a:latin typeface="Abadi Extra Light" panose="020B0204020104020204" pitchFamily="34" charset="0"/>
                        </a:rPr>
                        <a:t>‘What happened because of Drake’s Circumnavigation?’ (expect the word ‘significant’)</a:t>
                      </a:r>
                    </a:p>
                  </a:txBody>
                  <a:tcPr>
                    <a:solidFill>
                      <a:schemeClr val="accent1">
                        <a:lumMod val="60000"/>
                        <a:lumOff val="40000"/>
                      </a:schemeClr>
                    </a:solidFill>
                  </a:tcPr>
                </a:tc>
                <a:extLst>
                  <a:ext uri="{0D108BD9-81ED-4DB2-BD59-A6C34878D82A}">
                    <a16:rowId xmlns:a16="http://schemas.microsoft.com/office/drawing/2014/main" val="2862709125"/>
                  </a:ext>
                </a:extLst>
              </a:tr>
            </a:tbl>
          </a:graphicData>
        </a:graphic>
      </p:graphicFrame>
      <p:graphicFrame>
        <p:nvGraphicFramePr>
          <p:cNvPr id="5" name="Table 4">
            <a:extLst>
              <a:ext uri="{FF2B5EF4-FFF2-40B4-BE49-F238E27FC236}">
                <a16:creationId xmlns:a16="http://schemas.microsoft.com/office/drawing/2014/main" id="{7569C9FC-F62B-DB0A-C1A5-C597946C9638}"/>
              </a:ext>
            </a:extLst>
          </p:cNvPr>
          <p:cNvGraphicFramePr>
            <a:graphicFrameLocks noGrp="1"/>
          </p:cNvGraphicFramePr>
          <p:nvPr>
            <p:extLst>
              <p:ext uri="{D42A27DB-BD31-4B8C-83A1-F6EECF244321}">
                <p14:modId xmlns:p14="http://schemas.microsoft.com/office/powerpoint/2010/main" val="827998759"/>
              </p:ext>
            </p:extLst>
          </p:nvPr>
        </p:nvGraphicFramePr>
        <p:xfrm>
          <a:off x="-1" y="3439551"/>
          <a:ext cx="12192000" cy="19202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561084659"/>
                    </a:ext>
                  </a:extLst>
                </a:gridCol>
                <a:gridCol w="6096000">
                  <a:extLst>
                    <a:ext uri="{9D8B030D-6E8A-4147-A177-3AD203B41FA5}">
                      <a16:colId xmlns:a16="http://schemas.microsoft.com/office/drawing/2014/main" val="959030799"/>
                    </a:ext>
                  </a:extLst>
                </a:gridCol>
              </a:tblGrid>
              <a:tr h="1420838">
                <a:tc>
                  <a:txBody>
                    <a:bodyPr/>
                    <a:lstStyle/>
                    <a:p>
                      <a:pPr algn="ctr"/>
                      <a:r>
                        <a:rPr lang="en-GB" sz="2400">
                          <a:latin typeface="Abadi Extra Light" panose="020B0204020104020204" pitchFamily="34" charset="0"/>
                        </a:rPr>
                        <a:t>What it’ll look like:</a:t>
                      </a:r>
                    </a:p>
                    <a:p>
                      <a:pPr algn="ctr"/>
                      <a:r>
                        <a:rPr lang="en-GB" sz="2400">
                          <a:latin typeface="Abadi Extra Light" panose="020B0204020104020204" pitchFamily="34" charset="0"/>
                        </a:rPr>
                        <a:t>‘The main reason for voyages of exploration in the Elizabethan Period was </a:t>
                      </a:r>
                      <a:r>
                        <a:rPr lang="en-GB" sz="2400" u="sng">
                          <a:latin typeface="Abadi Extra Light" panose="020B0204020104020204" pitchFamily="34" charset="0"/>
                        </a:rPr>
                        <a:t>*insert factor*.</a:t>
                      </a:r>
                      <a:r>
                        <a:rPr lang="en-GB" sz="2400" u="none">
                          <a:latin typeface="Abadi Extra Light" panose="020B0204020104020204" pitchFamily="34" charset="0"/>
                        </a:rPr>
                        <a:t>’ To</a:t>
                      </a:r>
                      <a:r>
                        <a:rPr lang="en-GB" sz="2400">
                          <a:latin typeface="Abadi Extra Light" panose="020B0204020104020204" pitchFamily="34" charset="0"/>
                        </a:rPr>
                        <a:t> what extent does a study of Drake’s Circumnavigation agree with this statement?</a:t>
                      </a:r>
                    </a:p>
                  </a:txBody>
                  <a:tcPr>
                    <a:solidFill>
                      <a:schemeClr val="accent6"/>
                    </a:solidFill>
                  </a:tcPr>
                </a:tc>
                <a:tc>
                  <a:txBody>
                    <a:bodyPr/>
                    <a:lstStyle/>
                    <a:p>
                      <a:pPr algn="ctr"/>
                      <a:r>
                        <a:rPr lang="en-GB" sz="2400" dirty="0">
                          <a:latin typeface="Abadi Extra Light" panose="020B0204020104020204" pitchFamily="34" charset="0"/>
                        </a:rPr>
                        <a:t>What it’ll look like:</a:t>
                      </a:r>
                    </a:p>
                    <a:p>
                      <a:pPr algn="ctr"/>
                      <a:r>
                        <a:rPr lang="en-GB" sz="2400" dirty="0">
                          <a:latin typeface="Abadi Extra Light" panose="020B0204020104020204" pitchFamily="34" charset="0"/>
                        </a:rPr>
                        <a:t>‘The main impact of voyages of exploration in the Elizabethan Period was </a:t>
                      </a:r>
                      <a:r>
                        <a:rPr lang="en-GB" sz="2400" u="sng" dirty="0">
                          <a:latin typeface="Abadi Extra Light" panose="020B0204020104020204" pitchFamily="34" charset="0"/>
                        </a:rPr>
                        <a:t>*insert factor*.’</a:t>
                      </a:r>
                      <a:r>
                        <a:rPr lang="en-GB" sz="2400" u="none" dirty="0">
                          <a:latin typeface="Abadi Extra Light" panose="020B0204020104020204" pitchFamily="34" charset="0"/>
                        </a:rPr>
                        <a:t>  To what extent does a study of Drake’s Circumnavigation agree with this statement?</a:t>
                      </a:r>
                      <a:endParaRPr lang="en-GB" sz="2400" dirty="0">
                        <a:latin typeface="Abadi Extra Light" panose="020B0204020104020204" pitchFamily="34" charset="0"/>
                      </a:endParaRPr>
                    </a:p>
                  </a:txBody>
                  <a:tcPr>
                    <a:solidFill>
                      <a:schemeClr val="accent1">
                        <a:lumMod val="60000"/>
                        <a:lumOff val="40000"/>
                      </a:schemeClr>
                    </a:solidFill>
                  </a:tcPr>
                </a:tc>
                <a:extLst>
                  <a:ext uri="{0D108BD9-81ED-4DB2-BD59-A6C34878D82A}">
                    <a16:rowId xmlns:a16="http://schemas.microsoft.com/office/drawing/2014/main" val="2862709125"/>
                  </a:ext>
                </a:extLst>
              </a:tr>
            </a:tbl>
          </a:graphicData>
        </a:graphic>
      </p:graphicFrame>
      <p:graphicFrame>
        <p:nvGraphicFramePr>
          <p:cNvPr id="6" name="Table 5">
            <a:extLst>
              <a:ext uri="{FF2B5EF4-FFF2-40B4-BE49-F238E27FC236}">
                <a16:creationId xmlns:a16="http://schemas.microsoft.com/office/drawing/2014/main" id="{1B552995-8DEE-ABE7-D802-00C6720155C3}"/>
              </a:ext>
            </a:extLst>
          </p:cNvPr>
          <p:cNvGraphicFramePr>
            <a:graphicFrameLocks noGrp="1"/>
          </p:cNvGraphicFramePr>
          <p:nvPr>
            <p:extLst>
              <p:ext uri="{D42A27DB-BD31-4B8C-83A1-F6EECF244321}">
                <p14:modId xmlns:p14="http://schemas.microsoft.com/office/powerpoint/2010/main" val="263804468"/>
              </p:ext>
            </p:extLst>
          </p:nvPr>
        </p:nvGraphicFramePr>
        <p:xfrm>
          <a:off x="0" y="5370342"/>
          <a:ext cx="12192000" cy="15544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561084659"/>
                    </a:ext>
                  </a:extLst>
                </a:gridCol>
                <a:gridCol w="6096000">
                  <a:extLst>
                    <a:ext uri="{9D8B030D-6E8A-4147-A177-3AD203B41FA5}">
                      <a16:colId xmlns:a16="http://schemas.microsoft.com/office/drawing/2014/main" val="959030799"/>
                    </a:ext>
                  </a:extLst>
                </a:gridCol>
              </a:tblGrid>
              <a:tr h="1498209">
                <a:tc>
                  <a:txBody>
                    <a:bodyPr/>
                    <a:lstStyle/>
                    <a:p>
                      <a:pPr algn="ctr"/>
                      <a:r>
                        <a:rPr lang="en-GB" sz="2400">
                          <a:latin typeface="Abadi Extra Light" panose="020B0204020104020204" pitchFamily="34" charset="0"/>
                        </a:rPr>
                        <a:t>Factors:</a:t>
                      </a:r>
                    </a:p>
                    <a:p>
                      <a:pPr algn="ctr"/>
                      <a:r>
                        <a:rPr lang="en-GB" sz="2400">
                          <a:latin typeface="Abadi Extra Light" panose="020B0204020104020204" pitchFamily="34" charset="0"/>
                        </a:rPr>
                        <a:t>-Increased wealth </a:t>
                      </a:r>
                    </a:p>
                    <a:p>
                      <a:pPr algn="ctr"/>
                      <a:r>
                        <a:rPr lang="en-GB" sz="2400">
                          <a:latin typeface="Abadi Extra Light" panose="020B0204020104020204" pitchFamily="34" charset="0"/>
                        </a:rPr>
                        <a:t>-Increased national reputation</a:t>
                      </a:r>
                    </a:p>
                    <a:p>
                      <a:pPr algn="ctr"/>
                      <a:r>
                        <a:rPr lang="en-GB" sz="2400">
                          <a:latin typeface="Abadi Extra Light" panose="020B0204020104020204" pitchFamily="34" charset="0"/>
                        </a:rPr>
                        <a:t>-Royal Favour</a:t>
                      </a:r>
                    </a:p>
                  </a:txBody>
                  <a:tcPr>
                    <a:solidFill>
                      <a:schemeClr val="accent6"/>
                    </a:solidFill>
                  </a:tcPr>
                </a:tc>
                <a:tc>
                  <a:txBody>
                    <a:bodyPr/>
                    <a:lstStyle/>
                    <a:p>
                      <a:pPr algn="ctr"/>
                      <a:r>
                        <a:rPr lang="en-GB" sz="2400" dirty="0">
                          <a:latin typeface="Abadi Extra Light" panose="020B0204020104020204" pitchFamily="34" charset="0"/>
                        </a:rPr>
                        <a:t>Factors:</a:t>
                      </a:r>
                    </a:p>
                    <a:p>
                      <a:pPr algn="ctr"/>
                      <a:r>
                        <a:rPr lang="en-GB" sz="2400" dirty="0">
                          <a:latin typeface="Abadi Extra Light" panose="020B0204020104020204" pitchFamily="34" charset="0"/>
                        </a:rPr>
                        <a:t>-Tensions with Spain</a:t>
                      </a:r>
                    </a:p>
                    <a:p>
                      <a:pPr algn="ctr"/>
                      <a:r>
                        <a:rPr lang="en-GB" sz="2400" dirty="0">
                          <a:latin typeface="Abadi Extra Light" panose="020B0204020104020204" pitchFamily="34" charset="0"/>
                        </a:rPr>
                        <a:t>-Global Reputation</a:t>
                      </a:r>
                    </a:p>
                    <a:p>
                      <a:pPr algn="ctr"/>
                      <a:r>
                        <a:rPr lang="en-GB" sz="2400" dirty="0">
                          <a:latin typeface="Abadi Extra Light" panose="020B0204020104020204" pitchFamily="34" charset="0"/>
                        </a:rPr>
                        <a:t>-Increased wealth</a:t>
                      </a:r>
                    </a:p>
                  </a:txBody>
                  <a:tcPr>
                    <a:solidFill>
                      <a:schemeClr val="accent1">
                        <a:lumMod val="60000"/>
                        <a:lumOff val="40000"/>
                      </a:schemeClr>
                    </a:solidFill>
                  </a:tcPr>
                </a:tc>
                <a:extLst>
                  <a:ext uri="{0D108BD9-81ED-4DB2-BD59-A6C34878D82A}">
                    <a16:rowId xmlns:a16="http://schemas.microsoft.com/office/drawing/2014/main" val="2862709125"/>
                  </a:ext>
                </a:extLst>
              </a:tr>
            </a:tbl>
          </a:graphicData>
        </a:graphic>
      </p:graphicFrame>
    </p:spTree>
    <p:extLst>
      <p:ext uri="{BB962C8B-B14F-4D97-AF65-F5344CB8AC3E}">
        <p14:creationId xmlns:p14="http://schemas.microsoft.com/office/powerpoint/2010/main" val="38093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5A1B2BB-EBAE-4639-C95A-1BFD3DCAD942}"/>
              </a:ext>
            </a:extLst>
          </p:cNvPr>
          <p:cNvSpPr txBox="1">
            <a:spLocks/>
          </p:cNvSpPr>
          <p:nvPr/>
        </p:nvSpPr>
        <p:spPr>
          <a:xfrm>
            <a:off x="-2" y="1406769"/>
            <a:ext cx="5514537" cy="545123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dirty="0">
                <a:solidFill>
                  <a:schemeClr val="accent6">
                    <a:lumMod val="50000"/>
                  </a:schemeClr>
                </a:solidFill>
              </a:rPr>
              <a:t>Now we know about what is expected, let’s set the historical context.</a:t>
            </a:r>
          </a:p>
          <a:p>
            <a:pPr algn="l"/>
            <a:endParaRPr lang="en-GB" sz="3600" dirty="0">
              <a:solidFill>
                <a:schemeClr val="accent2">
                  <a:lumMod val="50000"/>
                </a:schemeClr>
              </a:solidFill>
            </a:endParaRPr>
          </a:p>
          <a:p>
            <a:pPr algn="l"/>
            <a:r>
              <a:rPr lang="en-GB" sz="3600" dirty="0">
                <a:solidFill>
                  <a:schemeClr val="accent2">
                    <a:lumMod val="50000"/>
                  </a:schemeClr>
                </a:solidFill>
              </a:rPr>
              <a:t>Why would someone explore in Elizabethan England?</a:t>
            </a:r>
          </a:p>
          <a:p>
            <a:pPr algn="l"/>
            <a:endParaRPr lang="en-GB" sz="3600" dirty="0">
              <a:solidFill>
                <a:schemeClr val="accent2">
                  <a:lumMod val="50000"/>
                </a:schemeClr>
              </a:solidFill>
            </a:endParaRPr>
          </a:p>
          <a:p>
            <a:pPr algn="l"/>
            <a:r>
              <a:rPr lang="en-GB" sz="3600" dirty="0">
                <a:solidFill>
                  <a:schemeClr val="accent2">
                    <a:lumMod val="50000"/>
                  </a:schemeClr>
                </a:solidFill>
              </a:rPr>
              <a:t>Why weren’t Englishmen exploring before this time?</a:t>
            </a:r>
            <a:endParaRPr lang="en-GB" sz="3200" dirty="0">
              <a:solidFill>
                <a:schemeClr val="accent2">
                  <a:lumMod val="50000"/>
                </a:schemeClr>
              </a:solidFill>
            </a:endParaRPr>
          </a:p>
          <a:p>
            <a:pPr algn="l"/>
            <a:endParaRPr lang="en-GB" sz="3600" dirty="0">
              <a:solidFill>
                <a:schemeClr val="accent2">
                  <a:lumMod val="50000"/>
                </a:schemeClr>
              </a:solidFill>
            </a:endParaRPr>
          </a:p>
        </p:txBody>
      </p:sp>
      <p:sp>
        <p:nvSpPr>
          <p:cNvPr id="7" name="Title 1">
            <a:extLst>
              <a:ext uri="{FF2B5EF4-FFF2-40B4-BE49-F238E27FC236}">
                <a16:creationId xmlns:a16="http://schemas.microsoft.com/office/drawing/2014/main" id="{7E6ABECA-A4F5-37D7-5970-62E7AE3C0322}"/>
              </a:ext>
            </a:extLst>
          </p:cNvPr>
          <p:cNvSpPr>
            <a:spLocks noGrp="1"/>
          </p:cNvSpPr>
          <p:nvPr>
            <p:ph type="ctrTitle"/>
          </p:nvPr>
        </p:nvSpPr>
        <p:spPr>
          <a:xfrm>
            <a:off x="0" y="0"/>
            <a:ext cx="6096000" cy="1237957"/>
          </a:xfrm>
        </p:spPr>
        <p:txBody>
          <a:bodyPr>
            <a:noAutofit/>
          </a:bodyPr>
          <a:lstStyle/>
          <a:p>
            <a:pPr algn="l"/>
            <a:r>
              <a:rPr lang="en-GB" sz="8000" u="sng" dirty="0">
                <a:solidFill>
                  <a:schemeClr val="accent6">
                    <a:lumMod val="50000"/>
                  </a:schemeClr>
                </a:solidFill>
                <a:latin typeface="+mn-lt"/>
              </a:rPr>
              <a:t>Exploration</a:t>
            </a:r>
          </a:p>
        </p:txBody>
      </p:sp>
      <p:grpSp>
        <p:nvGrpSpPr>
          <p:cNvPr id="10" name="Group 9">
            <a:extLst>
              <a:ext uri="{FF2B5EF4-FFF2-40B4-BE49-F238E27FC236}">
                <a16:creationId xmlns:a16="http://schemas.microsoft.com/office/drawing/2014/main" id="{494581FC-5105-1095-52E4-DD1F6D888C8C}"/>
              </a:ext>
            </a:extLst>
          </p:cNvPr>
          <p:cNvGrpSpPr/>
          <p:nvPr/>
        </p:nvGrpSpPr>
        <p:grpSpPr>
          <a:xfrm>
            <a:off x="5050302" y="822960"/>
            <a:ext cx="6836897" cy="3242603"/>
            <a:chOff x="5050302" y="822960"/>
            <a:chExt cx="6836897" cy="3242603"/>
          </a:xfrm>
        </p:grpSpPr>
        <p:sp>
          <p:nvSpPr>
            <p:cNvPr id="2" name="Subtitle 2">
              <a:extLst>
                <a:ext uri="{FF2B5EF4-FFF2-40B4-BE49-F238E27FC236}">
                  <a16:creationId xmlns:a16="http://schemas.microsoft.com/office/drawing/2014/main" id="{406B405D-8AFA-3476-66E0-C91B9D501F6C}"/>
                </a:ext>
              </a:extLst>
            </p:cNvPr>
            <p:cNvSpPr txBox="1">
              <a:spLocks/>
            </p:cNvSpPr>
            <p:nvPr/>
          </p:nvSpPr>
          <p:spPr>
            <a:xfrm>
              <a:off x="6095997" y="822960"/>
              <a:ext cx="5791202" cy="25181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000" dirty="0">
                  <a:solidFill>
                    <a:srgbClr val="002060"/>
                  </a:solidFill>
                </a:rPr>
                <a:t>-To learn more (the Renaissance)</a:t>
              </a:r>
            </a:p>
            <a:p>
              <a:pPr algn="l"/>
              <a:r>
                <a:rPr lang="en-GB" sz="3000" dirty="0">
                  <a:solidFill>
                    <a:srgbClr val="002060"/>
                  </a:solidFill>
                </a:rPr>
                <a:t>-To improve their personal status</a:t>
              </a:r>
            </a:p>
            <a:p>
              <a:pPr algn="l"/>
              <a:r>
                <a:rPr lang="en-GB" sz="3000" dirty="0">
                  <a:solidFill>
                    <a:srgbClr val="002060"/>
                  </a:solidFill>
                </a:rPr>
                <a:t>-To improve England’s status (power).</a:t>
              </a:r>
            </a:p>
            <a:p>
              <a:pPr algn="l"/>
              <a:r>
                <a:rPr lang="en-GB" sz="3000" dirty="0">
                  <a:solidFill>
                    <a:srgbClr val="002060"/>
                  </a:solidFill>
                </a:rPr>
                <a:t>-To acquire wealth and territory.</a:t>
              </a:r>
            </a:p>
            <a:p>
              <a:pPr algn="l"/>
              <a:endParaRPr lang="en-GB" sz="3000" dirty="0">
                <a:solidFill>
                  <a:srgbClr val="002060"/>
                </a:solidFill>
              </a:endParaRPr>
            </a:p>
          </p:txBody>
        </p:sp>
        <p:cxnSp>
          <p:nvCxnSpPr>
            <p:cNvPr id="6" name="Straight Arrow Connector 5">
              <a:extLst>
                <a:ext uri="{FF2B5EF4-FFF2-40B4-BE49-F238E27FC236}">
                  <a16:creationId xmlns:a16="http://schemas.microsoft.com/office/drawing/2014/main" id="{0634E6A1-865B-874F-6B36-174008B0D37C}"/>
                </a:ext>
              </a:extLst>
            </p:cNvPr>
            <p:cNvCxnSpPr/>
            <p:nvPr/>
          </p:nvCxnSpPr>
          <p:spPr>
            <a:xfrm flipV="1">
              <a:off x="5050302" y="2250831"/>
              <a:ext cx="1045696" cy="1814732"/>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A68D5DB2-2915-370F-21FF-75CEDC0E7720}"/>
              </a:ext>
            </a:extLst>
          </p:cNvPr>
          <p:cNvGrpSpPr/>
          <p:nvPr/>
        </p:nvGrpSpPr>
        <p:grpSpPr>
          <a:xfrm>
            <a:off x="4873283" y="3738098"/>
            <a:ext cx="7013916" cy="2764301"/>
            <a:chOff x="4873283" y="3738098"/>
            <a:chExt cx="7013916" cy="2764301"/>
          </a:xfrm>
        </p:grpSpPr>
        <p:cxnSp>
          <p:nvCxnSpPr>
            <p:cNvPr id="8" name="Straight Arrow Connector 7">
              <a:extLst>
                <a:ext uri="{FF2B5EF4-FFF2-40B4-BE49-F238E27FC236}">
                  <a16:creationId xmlns:a16="http://schemas.microsoft.com/office/drawing/2014/main" id="{9BC19714-4B53-4705-7B57-B823944C3BC3}"/>
                </a:ext>
              </a:extLst>
            </p:cNvPr>
            <p:cNvCxnSpPr>
              <a:cxnSpLocks/>
            </p:cNvCxnSpPr>
            <p:nvPr/>
          </p:nvCxnSpPr>
          <p:spPr>
            <a:xfrm flipV="1">
              <a:off x="4873283" y="4261923"/>
              <a:ext cx="1282504" cy="1431388"/>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68356C44-7648-B7A6-400E-EC037A8DA43A}"/>
                </a:ext>
              </a:extLst>
            </p:cNvPr>
            <p:cNvSpPr txBox="1">
              <a:spLocks/>
            </p:cNvSpPr>
            <p:nvPr/>
          </p:nvSpPr>
          <p:spPr>
            <a:xfrm>
              <a:off x="6372662" y="3738098"/>
              <a:ext cx="5514537" cy="27643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000" dirty="0">
                  <a:solidFill>
                    <a:srgbClr val="002060"/>
                  </a:solidFill>
                </a:rPr>
                <a:t>-The Renaissance hadn’t hit England yet</a:t>
              </a:r>
            </a:p>
            <a:p>
              <a:pPr algn="l"/>
              <a:r>
                <a:rPr lang="en-GB" sz="3000" dirty="0">
                  <a:solidFill>
                    <a:srgbClr val="002060"/>
                  </a:solidFill>
                </a:rPr>
                <a:t>-England was poor, and often at war with itself so too busy.</a:t>
              </a:r>
            </a:p>
            <a:p>
              <a:pPr algn="l"/>
              <a:r>
                <a:rPr lang="en-GB" sz="3000" dirty="0">
                  <a:solidFill>
                    <a:srgbClr val="002060"/>
                  </a:solidFill>
                </a:rPr>
                <a:t>-Europeans weren’t aware the Americas even existed.</a:t>
              </a:r>
            </a:p>
            <a:p>
              <a:pPr algn="l"/>
              <a:endParaRPr lang="en-GB" sz="3000" dirty="0">
                <a:solidFill>
                  <a:srgbClr val="002060"/>
                </a:solidFill>
              </a:endParaRPr>
            </a:p>
          </p:txBody>
        </p:sp>
      </p:grpSp>
    </p:spTree>
    <p:extLst>
      <p:ext uri="{BB962C8B-B14F-4D97-AF65-F5344CB8AC3E}">
        <p14:creationId xmlns:p14="http://schemas.microsoft.com/office/powerpoint/2010/main" val="70768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5A1B2BB-EBAE-4639-C95A-1BFD3DCAD942}"/>
              </a:ext>
            </a:extLst>
          </p:cNvPr>
          <p:cNvSpPr txBox="1">
            <a:spLocks/>
          </p:cNvSpPr>
          <p:nvPr/>
        </p:nvSpPr>
        <p:spPr>
          <a:xfrm>
            <a:off x="-2" y="1406769"/>
            <a:ext cx="12192002" cy="5451231"/>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dirty="0">
                <a:solidFill>
                  <a:schemeClr val="accent6">
                    <a:lumMod val="50000"/>
                  </a:schemeClr>
                </a:solidFill>
              </a:rPr>
              <a:t>Why did exploration happen and what made it possible?</a:t>
            </a:r>
          </a:p>
          <a:p>
            <a:pPr algn="l"/>
            <a:endParaRPr lang="en-GB" sz="3600" dirty="0">
              <a:solidFill>
                <a:schemeClr val="accent2">
                  <a:lumMod val="50000"/>
                </a:schemeClr>
              </a:solidFill>
            </a:endParaRPr>
          </a:p>
          <a:p>
            <a:pPr algn="l"/>
            <a:r>
              <a:rPr lang="en-GB" sz="3600" dirty="0">
                <a:solidFill>
                  <a:schemeClr val="accent2">
                    <a:lumMod val="50000"/>
                  </a:schemeClr>
                </a:solidFill>
              </a:rPr>
              <a:t>You need two things to make exploration happen:</a:t>
            </a:r>
          </a:p>
          <a:p>
            <a:pPr algn="l"/>
            <a:r>
              <a:rPr lang="en-GB" sz="3600" dirty="0">
                <a:solidFill>
                  <a:schemeClr val="accent2">
                    <a:lumMod val="50000"/>
                  </a:schemeClr>
                </a:solidFill>
              </a:rPr>
              <a:t>-The ability to explore</a:t>
            </a:r>
          </a:p>
          <a:p>
            <a:pPr algn="l"/>
            <a:r>
              <a:rPr lang="en-GB" sz="3600" dirty="0">
                <a:solidFill>
                  <a:schemeClr val="accent2">
                    <a:lumMod val="50000"/>
                  </a:schemeClr>
                </a:solidFill>
              </a:rPr>
              <a:t>-The want to explore</a:t>
            </a:r>
          </a:p>
          <a:p>
            <a:pPr algn="l"/>
            <a:endParaRPr lang="en-GB" sz="3600" dirty="0">
              <a:solidFill>
                <a:schemeClr val="accent2">
                  <a:lumMod val="50000"/>
                </a:schemeClr>
              </a:solidFill>
            </a:endParaRPr>
          </a:p>
          <a:p>
            <a:pPr algn="l"/>
            <a:r>
              <a:rPr lang="en-GB" sz="3600" dirty="0">
                <a:solidFill>
                  <a:schemeClr val="accent2">
                    <a:lumMod val="50000"/>
                  </a:schemeClr>
                </a:solidFill>
              </a:rPr>
              <a:t>You have a table in your booklet that you need to fill in.</a:t>
            </a:r>
          </a:p>
          <a:p>
            <a:pPr algn="l"/>
            <a:r>
              <a:rPr lang="en-GB" sz="3600" dirty="0">
                <a:solidFill>
                  <a:schemeClr val="accent2">
                    <a:lumMod val="50000"/>
                  </a:schemeClr>
                </a:solidFill>
              </a:rPr>
              <a:t>Ability to explore:</a:t>
            </a:r>
          </a:p>
          <a:p>
            <a:pPr marL="742950" indent="-742950" algn="l">
              <a:buAutoNum type="arabicPeriod"/>
            </a:pPr>
            <a:r>
              <a:rPr lang="en-GB" sz="3600" dirty="0">
                <a:solidFill>
                  <a:schemeClr val="accent2">
                    <a:lumMod val="50000"/>
                  </a:schemeClr>
                </a:solidFill>
              </a:rPr>
              <a:t>You need to provide examples of technological developments which made exploration possible.</a:t>
            </a:r>
          </a:p>
          <a:p>
            <a:pPr algn="l"/>
            <a:r>
              <a:rPr lang="en-GB" sz="3600" dirty="0">
                <a:solidFill>
                  <a:schemeClr val="accent2">
                    <a:lumMod val="50000"/>
                  </a:schemeClr>
                </a:solidFill>
              </a:rPr>
              <a:t>Desire to Explore:</a:t>
            </a:r>
          </a:p>
          <a:p>
            <a:pPr marL="514350" indent="-514350" algn="l">
              <a:buAutoNum type="arabicPeriod"/>
            </a:pPr>
            <a:r>
              <a:rPr lang="en-GB" sz="3600" dirty="0">
                <a:solidFill>
                  <a:schemeClr val="accent2">
                    <a:lumMod val="50000"/>
                  </a:schemeClr>
                </a:solidFill>
              </a:rPr>
              <a:t>You need to provide examples of the goals which different explorers had, by reading what their voyage sought to achieve.</a:t>
            </a:r>
            <a:endParaRPr lang="en-GB" sz="3200" dirty="0">
              <a:solidFill>
                <a:schemeClr val="accent2">
                  <a:lumMod val="50000"/>
                </a:schemeClr>
              </a:solidFill>
            </a:endParaRPr>
          </a:p>
          <a:p>
            <a:pPr algn="l"/>
            <a:endParaRPr lang="en-GB" sz="3600" dirty="0">
              <a:solidFill>
                <a:schemeClr val="accent2">
                  <a:lumMod val="50000"/>
                </a:schemeClr>
              </a:solidFill>
            </a:endParaRPr>
          </a:p>
        </p:txBody>
      </p:sp>
      <p:sp>
        <p:nvSpPr>
          <p:cNvPr id="7" name="Title 1">
            <a:extLst>
              <a:ext uri="{FF2B5EF4-FFF2-40B4-BE49-F238E27FC236}">
                <a16:creationId xmlns:a16="http://schemas.microsoft.com/office/drawing/2014/main" id="{7E6ABECA-A4F5-37D7-5970-62E7AE3C0322}"/>
              </a:ext>
            </a:extLst>
          </p:cNvPr>
          <p:cNvSpPr>
            <a:spLocks noGrp="1"/>
          </p:cNvSpPr>
          <p:nvPr>
            <p:ph type="ctrTitle"/>
          </p:nvPr>
        </p:nvSpPr>
        <p:spPr>
          <a:xfrm>
            <a:off x="0" y="0"/>
            <a:ext cx="6096000" cy="1237957"/>
          </a:xfrm>
        </p:spPr>
        <p:txBody>
          <a:bodyPr>
            <a:noAutofit/>
          </a:bodyPr>
          <a:lstStyle/>
          <a:p>
            <a:pPr algn="l"/>
            <a:r>
              <a:rPr lang="en-GB" sz="8000" u="sng">
                <a:solidFill>
                  <a:schemeClr val="accent6">
                    <a:lumMod val="50000"/>
                  </a:schemeClr>
                </a:solidFill>
                <a:latin typeface="+mn-lt"/>
              </a:rPr>
              <a:t>Exploration</a:t>
            </a:r>
          </a:p>
        </p:txBody>
      </p:sp>
    </p:spTree>
    <p:extLst>
      <p:ext uri="{BB962C8B-B14F-4D97-AF65-F5344CB8AC3E}">
        <p14:creationId xmlns:p14="http://schemas.microsoft.com/office/powerpoint/2010/main" val="45675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5A1B2BB-EBAE-4639-C95A-1BFD3DCAD942}"/>
              </a:ext>
            </a:extLst>
          </p:cNvPr>
          <p:cNvSpPr txBox="1">
            <a:spLocks/>
          </p:cNvSpPr>
          <p:nvPr/>
        </p:nvSpPr>
        <p:spPr>
          <a:xfrm>
            <a:off x="0" y="1237957"/>
            <a:ext cx="2743200" cy="55075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solidFill>
                  <a:schemeClr val="accent2">
                    <a:lumMod val="50000"/>
                  </a:schemeClr>
                </a:solidFill>
              </a:rPr>
              <a:t>You now have the below map. </a:t>
            </a:r>
          </a:p>
          <a:p>
            <a:pPr algn="l"/>
            <a:r>
              <a:rPr lang="en-GB" sz="2800" dirty="0">
                <a:solidFill>
                  <a:schemeClr val="accent2">
                    <a:lumMod val="50000"/>
                  </a:schemeClr>
                </a:solidFill>
              </a:rPr>
              <a:t>Using your descriptions of each explorer, annotate your map. What was each explorer trying to achieve?</a:t>
            </a:r>
            <a:endParaRPr lang="en-GB" dirty="0">
              <a:solidFill>
                <a:schemeClr val="accent2">
                  <a:lumMod val="50000"/>
                </a:schemeClr>
              </a:solidFill>
            </a:endParaRPr>
          </a:p>
          <a:p>
            <a:pPr algn="l"/>
            <a:endParaRPr lang="en-GB" sz="2800" dirty="0">
              <a:solidFill>
                <a:schemeClr val="accent2">
                  <a:lumMod val="50000"/>
                </a:schemeClr>
              </a:solidFill>
            </a:endParaRPr>
          </a:p>
        </p:txBody>
      </p:sp>
      <p:sp>
        <p:nvSpPr>
          <p:cNvPr id="7" name="Title 1">
            <a:extLst>
              <a:ext uri="{FF2B5EF4-FFF2-40B4-BE49-F238E27FC236}">
                <a16:creationId xmlns:a16="http://schemas.microsoft.com/office/drawing/2014/main" id="{7E6ABECA-A4F5-37D7-5970-62E7AE3C0322}"/>
              </a:ext>
            </a:extLst>
          </p:cNvPr>
          <p:cNvSpPr>
            <a:spLocks noGrp="1"/>
          </p:cNvSpPr>
          <p:nvPr>
            <p:ph type="ctrTitle"/>
          </p:nvPr>
        </p:nvSpPr>
        <p:spPr>
          <a:xfrm>
            <a:off x="0" y="0"/>
            <a:ext cx="6096000" cy="1237957"/>
          </a:xfrm>
        </p:spPr>
        <p:txBody>
          <a:bodyPr>
            <a:noAutofit/>
          </a:bodyPr>
          <a:lstStyle/>
          <a:p>
            <a:pPr algn="l"/>
            <a:r>
              <a:rPr lang="en-GB" sz="8000" u="sng" dirty="0">
                <a:solidFill>
                  <a:schemeClr val="accent6">
                    <a:lumMod val="50000"/>
                  </a:schemeClr>
                </a:solidFill>
                <a:latin typeface="+mn-lt"/>
              </a:rPr>
              <a:t>Annotation</a:t>
            </a:r>
          </a:p>
        </p:txBody>
      </p:sp>
      <p:pic>
        <p:nvPicPr>
          <p:cNvPr id="9" name="Picture 2">
            <a:extLst>
              <a:ext uri="{FF2B5EF4-FFF2-40B4-BE49-F238E27FC236}">
                <a16:creationId xmlns:a16="http://schemas.microsoft.com/office/drawing/2014/main" id="{18574D8F-FA93-DF43-D81B-E212D863A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11" t="13509" r="11089" b="9879"/>
          <a:stretch>
            <a:fillRect/>
          </a:stretch>
        </p:blipFill>
        <p:spPr bwMode="auto">
          <a:xfrm>
            <a:off x="3168449" y="1373239"/>
            <a:ext cx="7072339" cy="541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18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42C9B5D19A7143A221E70B2F830765" ma:contentTypeVersion="16" ma:contentTypeDescription="Create a new document." ma:contentTypeScope="" ma:versionID="674e8592d4ad4da50060db2e13f63520">
  <xsd:schema xmlns:xsd="http://www.w3.org/2001/XMLSchema" xmlns:xs="http://www.w3.org/2001/XMLSchema" xmlns:p="http://schemas.microsoft.com/office/2006/metadata/properties" xmlns:ns2="8080526d-fd28-4025-9933-5ee2b772bb1f" xmlns:ns3="4f8fe170-ddcc-4c50-b2f4-e60e4c3edd9e" targetNamespace="http://schemas.microsoft.com/office/2006/metadata/properties" ma:root="true" ma:fieldsID="592d9e2e3edc96ac4ce05373d19b0738" ns2:_="" ns3:_="">
    <xsd:import namespace="8080526d-fd28-4025-9933-5ee2b772bb1f"/>
    <xsd:import namespace="4f8fe170-ddcc-4c50-b2f4-e60e4c3edd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0526d-fd28-4025-9933-5ee2b772bb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81cc4-e25f-486f-90c6-fb77bd573c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f8fe170-ddcc-4c50-b2f4-e60e4c3edd9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a1c522-6e2c-461b-9d4f-a8b9a7cc167c}" ma:internalName="TaxCatchAll" ma:showField="CatchAllData" ma:web="4f8fe170-ddcc-4c50-b2f4-e60e4c3edd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080526d-fd28-4025-9933-5ee2b772bb1f">
      <Terms xmlns="http://schemas.microsoft.com/office/infopath/2007/PartnerControls"/>
    </lcf76f155ced4ddcb4097134ff3c332f>
    <TaxCatchAll xmlns="4f8fe170-ddcc-4c50-b2f4-e60e4c3edd9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A75745-9AD5-49F8-B948-403B296E46E3}">
  <ds:schemaRefs>
    <ds:schemaRef ds:uri="4f8fe170-ddcc-4c50-b2f4-e60e4c3edd9e"/>
    <ds:schemaRef ds:uri="8080526d-fd28-4025-9933-5ee2b772bb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4D3B048-F89A-4A56-94FE-52111D2EB250}">
  <ds:schemaRefs>
    <ds:schemaRef ds:uri="4f8fe170-ddcc-4c50-b2f4-e60e4c3edd9e"/>
    <ds:schemaRef ds:uri="8080526d-fd28-4025-9933-5ee2b772bb1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ED8DFE1-B05A-4516-8A1C-021F9EEA00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TotalTime>
  <Words>719</Words>
  <Application>Microsoft Macintosh PowerPoint</Application>
  <PresentationFormat>Widescreen</PresentationFormat>
  <Paragraphs>68</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Abadi Extra Light</vt:lpstr>
      <vt:lpstr>Arial</vt:lpstr>
      <vt:lpstr>Calibri</vt:lpstr>
      <vt:lpstr>Calibri Light</vt:lpstr>
      <vt:lpstr>Office Theme</vt:lpstr>
      <vt:lpstr>The America’s and Drake’s Circumnavigation, 1577-1580</vt:lpstr>
      <vt:lpstr>Booklet</vt:lpstr>
      <vt:lpstr>Understanding The Historic Environment. </vt:lpstr>
      <vt:lpstr>Questions</vt:lpstr>
      <vt:lpstr>Exploration</vt:lpstr>
      <vt:lpstr>Exploration</vt:lpstr>
      <vt:lpstr>Annotation</vt:lpstr>
    </vt:vector>
  </TitlesOfParts>
  <Company>The Hazeley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America’s and Drake’s Circumnavigation, 1577-1580</dc:title>
  <dc:creator>Laurie, Mr A</dc:creator>
  <cp:lastModifiedBy>UK Architectural  Heritage LTD</cp:lastModifiedBy>
  <cp:revision>5</cp:revision>
  <dcterms:created xsi:type="dcterms:W3CDTF">2023-04-05T11:43:01Z</dcterms:created>
  <dcterms:modified xsi:type="dcterms:W3CDTF">2023-06-02T08:09:01Z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0x010100A042C9B5D19A7143A221E70B2F830765</vt:lpwstr>
  </property>
  <property fmtid="{D5CDD505-2E9C-101B-9397-08002B2CF9AE}" pid="3" name="MediaServiceImageTags">
    <vt:lpwstr/>
  </property>
</Properties>
</file>