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5" d="100"/>
          <a:sy n="45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C78CD-DBD7-440B-9F86-015663A4A4C6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9B8D2-7021-4E71-9F1B-DA8E831A9C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24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https://www.sporcle.com/games/g/europe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00FB3-DE0F-427F-B08A-D04D075FE25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5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41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49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19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8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92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7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59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56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93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07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8AF7B-CEBD-406B-8969-3FE1D92FD458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5F59B-972B-4A1B-9A35-9A529A3B1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21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Comprehension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Europe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026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Eastern Europe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Name two of Poland’s main industries.</a:t>
            </a:r>
          </a:p>
          <a:p>
            <a:pPr marL="514350" indent="-514350">
              <a:buAutoNum type="arabicPeriod"/>
            </a:pPr>
            <a:r>
              <a:rPr lang="en-GB" dirty="0" smtClean="0"/>
              <a:t>Which country split in 1993 and which new countries were formed?</a:t>
            </a:r>
          </a:p>
          <a:p>
            <a:pPr marL="514350" indent="-514350">
              <a:buAutoNum type="arabicPeriod"/>
            </a:pPr>
            <a:r>
              <a:rPr lang="en-GB" dirty="0" smtClean="0"/>
              <a:t>Name Hungary’s seven neighbours.</a:t>
            </a:r>
          </a:p>
          <a:p>
            <a:pPr marL="514350" indent="-514350">
              <a:buAutoNum type="arabicPeriod"/>
            </a:pPr>
            <a:r>
              <a:rPr lang="en-GB" dirty="0" smtClean="0"/>
              <a:t>Which country in Eastern Europe has the largest population and area?</a:t>
            </a:r>
          </a:p>
          <a:p>
            <a:pPr marL="514350" indent="-514350">
              <a:buAutoNum type="arabicPeriod"/>
            </a:pPr>
            <a:r>
              <a:rPr lang="en-GB" dirty="0" smtClean="0"/>
              <a:t>Which mountains form the border of Poland and the Slovak Republic?</a:t>
            </a:r>
          </a:p>
          <a:p>
            <a:pPr marL="514350" indent="-514350">
              <a:buAutoNum type="arabicPeriod"/>
            </a:pPr>
            <a:r>
              <a:rPr lang="en-GB" dirty="0" smtClean="0"/>
              <a:t>Complete the “Can you find these on the map?” activities.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7823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UK and Ireland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0056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Which four countries make up the United Kingdom?</a:t>
            </a:r>
          </a:p>
          <a:p>
            <a:pPr marL="514350" indent="-514350">
              <a:buAutoNum type="arabicPeriod"/>
            </a:pPr>
            <a:r>
              <a:rPr lang="en-US" smtClean="0"/>
              <a:t>In </a:t>
            </a:r>
            <a:r>
              <a:rPr lang="en-US" dirty="0" smtClean="0"/>
              <a:t>which part of the UK is the highest land?</a:t>
            </a:r>
          </a:p>
          <a:p>
            <a:pPr marL="514350" indent="-514350">
              <a:buAutoNum type="arabicPeriod"/>
            </a:pPr>
            <a:r>
              <a:rPr lang="en-US" dirty="0" smtClean="0"/>
              <a:t>Why is this part higher?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does farming change from north-west to south-east?</a:t>
            </a:r>
          </a:p>
          <a:p>
            <a:pPr marL="514350" indent="-514350">
              <a:buAutoNum type="arabicPeriod"/>
            </a:pPr>
            <a:r>
              <a:rPr lang="en-US" dirty="0" smtClean="0"/>
              <a:t>When did Ireland gain independence from the UK?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much of Ireland’s population live in its capital city?</a:t>
            </a:r>
          </a:p>
          <a:p>
            <a:pPr marL="514350" indent="-514350">
              <a:buAutoNum type="arabicPeriod"/>
            </a:pPr>
            <a:r>
              <a:rPr lang="en-US" dirty="0" smtClean="0"/>
              <a:t>Can you name 6 islands or island groups that belong to the UK?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many London landmarks from the stamp on page 22 can you name?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5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Name the sea areas next to France’s three coastlines?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name of France’s highest mountain?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many people live in the region around Paris?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Name 4 tourist attractions that can be found in and around Paris.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Name France’s second and third largest cities.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Name a river that flows from the…</a:t>
            </a:r>
          </a:p>
          <a:p>
            <a:pPr marL="914400" lvl="1" indent="-514350">
              <a:buAutoNum type="alphaLcPeriod"/>
            </a:pPr>
            <a:r>
              <a:rPr lang="en-GB" dirty="0" smtClean="0"/>
              <a:t>Alps to the Mediterranean</a:t>
            </a:r>
          </a:p>
          <a:p>
            <a:pPr marL="914400" lvl="1" indent="-514350">
              <a:buAutoNum type="alphaLcPeriod"/>
            </a:pPr>
            <a:r>
              <a:rPr lang="en-GB" dirty="0" smtClean="0"/>
              <a:t>Pyrenees to the Bay of Biscay</a:t>
            </a:r>
          </a:p>
          <a:p>
            <a:pPr marL="914400" lvl="1" indent="-514350">
              <a:buAutoNum type="alphaLcPeriod"/>
            </a:pPr>
            <a:r>
              <a:rPr lang="en-GB" dirty="0"/>
              <a:t>h</a:t>
            </a:r>
            <a:r>
              <a:rPr lang="en-GB" dirty="0" smtClean="0"/>
              <a:t>ills of Burgundy to the Channel</a:t>
            </a:r>
          </a:p>
          <a:p>
            <a:pPr marL="914400" lvl="1" indent="-51435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84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Benelux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Netherlands and Belgium both have kings but what is the Head of State in Luxembourg called?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a polder?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name of Europe’s biggest port, found in the Netherlands?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purpose of most windmills in the Netherlands?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languages are spoken in Belgium?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organisation has its headquarters in Brussels?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has the Netherlands got two capital cities?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40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Germany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population of Germany?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Germany is a famous maker of cars. Name 6 German car manufacturers.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For how many years in the 20</a:t>
            </a:r>
            <a:r>
              <a:rPr lang="en-GB" baseline="30000" dirty="0" smtClean="0"/>
              <a:t>th</a:t>
            </a:r>
            <a:r>
              <a:rPr lang="en-GB" dirty="0" smtClean="0"/>
              <a:t> century was Germany divided into two countries?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Austria’s national flower and where does it grow?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 which part of Austria do most people live?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Nine countries have borders with Germany – Austria is one. Name the </a:t>
            </a:r>
            <a:r>
              <a:rPr lang="en-GB" smtClean="0"/>
              <a:t>other eight (use page 19).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08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Italy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gives Italy its distinctive shape?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great empire was centred on Italy?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Why have people moved from the south of Italy to the north?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Name 4 foodstuffs for which Italy is famous?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In which part of the country do most Swiss people live?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How does Switzerland generate cheap electricity?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How long will the Gotthard Tunnel be when it is completed in 2016?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a look at the satellite photo on page 33 and answer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44512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Scandinavia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Why do most people live in the southern parts of Scandinavian countries?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minerals are found in Scandinavia?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Scandinavian country has volcanoes and can you name one (look at the stamps)?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is a fjord and where are many found?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Why are there so many lakes in Finland?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famous toy was invented in Denmark?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How are Denmark and Sweden connected?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Rank the Scandinavian countries largest to smallest population. How do they compare with the 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UK?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709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Spain and Portugal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64137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is the </a:t>
            </a:r>
            <a:r>
              <a:rPr lang="en-GB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Meseta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How high up is Madrid and what is its climate like?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For which wines are Spain and Portugal famous?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Name four popular tourist areas in Spain and one in Portugal.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How were the Canary Islands formed?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Why do people in Spain whitewash their houses?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group ruled Spain for most of the Middle Ages (until 1492)?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Britain owns Gibraltar but in which country does Spain own two towns and what are they called?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South-east Europe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Which is the most important river in south-east Europe? Where does it reach the sea?</a:t>
            </a:r>
          </a:p>
          <a:p>
            <a:pPr marL="514350" indent="-514350">
              <a:buAutoNum type="arabicPeriod"/>
            </a:pPr>
            <a:r>
              <a:rPr lang="en-GB" dirty="0" smtClean="0"/>
              <a:t>Name two important industries in the region.</a:t>
            </a:r>
          </a:p>
          <a:p>
            <a:pPr marL="0" indent="0">
              <a:buNone/>
            </a:pPr>
            <a:r>
              <a:rPr lang="en-GB" dirty="0" smtClean="0"/>
              <a:t>3. Name the 7 different countries that were formed out of Yugoslavia.</a:t>
            </a:r>
          </a:p>
          <a:p>
            <a:pPr marL="0" indent="0">
              <a:buNone/>
            </a:pPr>
            <a:r>
              <a:rPr lang="en-GB" dirty="0" smtClean="0"/>
              <a:t>4. Why was the Corinth Canal built?</a:t>
            </a:r>
          </a:p>
          <a:p>
            <a:pPr marL="0" indent="0">
              <a:buNone/>
            </a:pPr>
            <a:r>
              <a:rPr lang="en-GB" dirty="0" smtClean="0"/>
              <a:t>5. There are three alphabets used in the region. Name all three and one country in which each is used.</a:t>
            </a:r>
          </a:p>
          <a:p>
            <a:pPr marL="0" indent="0">
              <a:buNone/>
            </a:pPr>
            <a:r>
              <a:rPr lang="en-GB" dirty="0" smtClean="0"/>
              <a:t>6. Write your name using the Greek alphabet.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59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729</Words>
  <Application>Microsoft Office PowerPoint</Application>
  <PresentationFormat>Widescreen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Comprehension Questions</vt:lpstr>
      <vt:lpstr>UK and Ireland</vt:lpstr>
      <vt:lpstr>France</vt:lpstr>
      <vt:lpstr>Benelux</vt:lpstr>
      <vt:lpstr>Germany</vt:lpstr>
      <vt:lpstr>Italy</vt:lpstr>
      <vt:lpstr>Scandinavia</vt:lpstr>
      <vt:lpstr>Spain and Portugal</vt:lpstr>
      <vt:lpstr>South-east Europe</vt:lpstr>
      <vt:lpstr>Eastern Europe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Comprehension Questions</dc:title>
  <dc:creator>Paul Rowe</dc:creator>
  <cp:lastModifiedBy>Paul Rowe</cp:lastModifiedBy>
  <cp:revision>1</cp:revision>
  <dcterms:created xsi:type="dcterms:W3CDTF">2020-10-22T12:33:44Z</dcterms:created>
  <dcterms:modified xsi:type="dcterms:W3CDTF">2020-10-22T12:34:21Z</dcterms:modified>
</cp:coreProperties>
</file>