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46" d="100"/>
          <a:sy n="46" d="100"/>
        </p:scale>
        <p:origin x="1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62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96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5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1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81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50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7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99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6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4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19EAE-D96D-414F-A3B2-A076AC13F239}" type="datetimeFigureOut">
              <a:rPr lang="en-GB" smtClean="0"/>
              <a:t>22/10/20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BD27-4F9B-4726-9890-07EEE944AA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35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Comprehension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Asia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744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Asia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4"/>
            <a:ext cx="8784976" cy="55446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Oceans are found to the north, south and east of Asia?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continent is to the west?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Through which Asian countries does the equator pass?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two countries cover more than half of Asia?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are the seven Asian countries in the top 10 most populated?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Which 5 countries share the Caspian Sea?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What is the name of Asia’s longest river and through which country does it flow?</a:t>
            </a:r>
          </a:p>
          <a:p>
            <a:pPr marL="514350" indent="-514350">
              <a:buAutoNum type="arabicPeriod"/>
            </a:pPr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Where is the world’s highest point and its lowest point on land?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7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Russia and neighbours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980729"/>
            <a:ext cx="8784976" cy="5145435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In which part of Russia do most people live?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Name 3 biomes (vegetation areas) found in Russia.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Where is the Russian government based? 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What is the climate of most of Central Asia?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Which high-tech industry is based in Kazakhstan?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Why is the Aral Sea drying up?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Translate the messages on page 41 and write your own name in the </a:t>
            </a: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Cyrillic 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alphabet?</a:t>
            </a:r>
          </a:p>
          <a:p>
            <a:pPr marL="514350" indent="-514350">
              <a:buAutoNum type="arabicPeriod"/>
            </a:pP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Which other countries use the </a:t>
            </a:r>
            <a:r>
              <a:rPr lang="en-GB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Cyrillic </a:t>
            </a:r>
            <a:r>
              <a:rPr lang="en-GB" sz="2600" dirty="0">
                <a:latin typeface="Calibri" panose="020F0502020204030204" pitchFamily="34" charset="0"/>
                <a:cs typeface="Calibri" panose="020F0502020204030204" pitchFamily="34" charset="0"/>
              </a:rPr>
              <a:t>alphabet?</a:t>
            </a:r>
          </a:p>
        </p:txBody>
      </p:sp>
    </p:spTree>
    <p:extLst>
      <p:ext uri="{BB962C8B-B14F-4D97-AF65-F5344CB8AC3E}">
        <p14:creationId xmlns:p14="http://schemas.microsoft.com/office/powerpoint/2010/main" val="153317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 Middle </a:t>
            </a:r>
            <a:r>
              <a:rPr lang="en-GB" sz="3600" dirty="0" smtClean="0"/>
              <a:t>East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In which part of Asia is the Middle East?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is the climate of most of the Middle East?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early civilizations were found in this region?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4 agricultural products from this region.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resource has transformed the Middle East over the last 60 years? Which countries have particularly benefitted?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is a </a:t>
            </a:r>
            <a:r>
              <a:rPr lang="en-GB" dirty="0" err="1" smtClean="0"/>
              <a:t>wadi</a:t>
            </a:r>
            <a:r>
              <a:rPr lang="en-GB" dirty="0" smtClean="0"/>
              <a:t>?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two cities are very important to major religions in this region?</a:t>
            </a:r>
          </a:p>
          <a:p>
            <a:pPr marL="514350" indent="-514350">
              <a:buAutoNum type="arabicPeriod"/>
            </a:pPr>
            <a:r>
              <a:rPr lang="en-GB" dirty="0" smtClean="0"/>
              <a:t>How do some countries deal with a lack of </a:t>
            </a:r>
            <a:r>
              <a:rPr lang="en-GB" smtClean="0"/>
              <a:t>fresh water?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9638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 </a:t>
            </a:r>
            <a:r>
              <a:rPr lang="en-GB" sz="3600" dirty="0" smtClean="0"/>
              <a:t>Asia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Approximately how many people live in South Asia?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landscapes of Bangladesh, Afghanistan, Nepal and Bhutan. How do they differ?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does India make more of than any other country?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Sri Lanka’s most important export product.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5 religions found in South Asia?</a:t>
            </a:r>
          </a:p>
          <a:p>
            <a:pPr marL="514350" indent="-514350">
              <a:buAutoNum type="arabicPeriod"/>
            </a:pPr>
            <a:r>
              <a:rPr lang="en-GB" dirty="0" smtClean="0"/>
              <a:t>How can the rice harvest be threatened by the climate in South Asia?</a:t>
            </a:r>
          </a:p>
          <a:p>
            <a:pPr marL="514350" indent="-514350">
              <a:buAutoNum type="arabicPeriod"/>
            </a:pPr>
            <a:r>
              <a:rPr lang="en-GB" dirty="0" smtClean="0"/>
              <a:t>Where is Mount Everest and what makes it so hard </a:t>
            </a:r>
            <a:r>
              <a:rPr lang="en-GB" smtClean="0"/>
              <a:t>to climb?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Try the India food quiz on page 44. Answers on page 97.</a:t>
            </a:r>
          </a:p>
        </p:txBody>
      </p:sp>
    </p:spTree>
    <p:extLst>
      <p:ext uri="{BB962C8B-B14F-4D97-AF65-F5344CB8AC3E}">
        <p14:creationId xmlns:p14="http://schemas.microsoft.com/office/powerpoint/2010/main" val="325466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South-east </a:t>
            </a:r>
            <a:r>
              <a:rPr lang="en-GB" sz="3600" dirty="0" smtClean="0"/>
              <a:t>Asia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Describe the climate of the most of South-east Asia. Which crop is ideal for this climate?</a:t>
            </a:r>
          </a:p>
          <a:p>
            <a:pPr marL="514350" indent="-514350">
              <a:buAutoNum type="arabicPeriod"/>
            </a:pPr>
            <a:r>
              <a:rPr lang="en-GB" dirty="0" smtClean="0"/>
              <a:t>How do people use the mountains to grow crops?</a:t>
            </a:r>
          </a:p>
          <a:p>
            <a:pPr marL="514350" indent="-514350">
              <a:buAutoNum type="arabicPeriod"/>
            </a:pPr>
            <a:r>
              <a:rPr lang="en-GB" dirty="0" smtClean="0"/>
              <a:t>Name 4 European countries that once had empires in this part of the world.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country has always been independent?</a:t>
            </a:r>
          </a:p>
          <a:p>
            <a:pPr marL="514350" indent="-514350">
              <a:buAutoNum type="arabicPeriod"/>
            </a:pPr>
            <a:r>
              <a:rPr lang="en-GB" dirty="0" smtClean="0"/>
              <a:t>Around which geographical features do most people in South-east Asia live?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does </a:t>
            </a:r>
            <a:r>
              <a:rPr lang="en-GB" dirty="0" err="1" smtClean="0"/>
              <a:t>Lanxang</a:t>
            </a:r>
            <a:r>
              <a:rPr lang="en-GB" dirty="0" smtClean="0"/>
              <a:t> (Laos’ former name) mean?</a:t>
            </a:r>
          </a:p>
          <a:p>
            <a:pPr marL="514350" indent="-514350">
              <a:buAutoNum type="arabicPeriod"/>
            </a:pPr>
            <a:r>
              <a:rPr lang="en-GB" dirty="0" smtClean="0"/>
              <a:t>In which city is the famous floating market of </a:t>
            </a:r>
            <a:r>
              <a:rPr lang="en-GB" dirty="0" err="1" smtClean="0"/>
              <a:t>Damnoen</a:t>
            </a:r>
            <a:r>
              <a:rPr lang="en-GB" dirty="0" smtClean="0"/>
              <a:t> </a:t>
            </a:r>
            <a:r>
              <a:rPr lang="en-GB" dirty="0" err="1" smtClean="0"/>
              <a:t>Saduak</a:t>
            </a:r>
            <a:r>
              <a:rPr lang="en-GB" dirty="0" smtClean="0"/>
              <a:t>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is remarkable about Singapore?</a:t>
            </a:r>
          </a:p>
          <a:p>
            <a:pPr marL="514350" indent="-514350"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5317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China and </a:t>
            </a:r>
            <a:r>
              <a:rPr lang="en-GB" sz="3600" dirty="0" smtClean="0"/>
              <a:t>Mongolia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How many people live in China?</a:t>
            </a:r>
          </a:p>
          <a:p>
            <a:pPr marL="514350" indent="-514350">
              <a:buAutoNum type="arabicPeriod"/>
            </a:pPr>
            <a:r>
              <a:rPr lang="en-GB" dirty="0" smtClean="0"/>
              <a:t>Most of the people live in the eastern half of the country. Can you explain why?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are the most important crops in eastern China?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are the former names of Taiwan?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population record does Mongolia hold? Which country in South-east Asia is its opposite?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are the most popular sports in Mongolia?</a:t>
            </a:r>
          </a:p>
          <a:p>
            <a:pPr marL="514350" indent="-514350">
              <a:buAutoNum type="arabicPeriod"/>
            </a:pPr>
            <a:r>
              <a:rPr lang="en-GB" dirty="0" smtClean="0"/>
              <a:t>Where do giant pandas live and why are they endangered?</a:t>
            </a:r>
          </a:p>
          <a:p>
            <a:pPr marL="514350" indent="-514350">
              <a:buAutoNum type="arabicPeriod"/>
            </a:pPr>
            <a:r>
              <a:rPr lang="en-GB" dirty="0" smtClean="0"/>
              <a:t>When is the Chinese New Year festival?</a:t>
            </a:r>
          </a:p>
          <a:p>
            <a:pPr marL="514350" indent="-514350"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366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Japan </a:t>
            </a:r>
            <a:r>
              <a:rPr lang="en-GB" sz="3600"/>
              <a:t>and </a:t>
            </a:r>
            <a:r>
              <a:rPr lang="en-GB" sz="3600" smtClean="0"/>
              <a:t>Korea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How many people live in Japan? How does this compare with North and South Korea?</a:t>
            </a:r>
          </a:p>
          <a:p>
            <a:pPr marL="514350" indent="-514350">
              <a:buAutoNum type="arabicPeriod"/>
            </a:pPr>
            <a:r>
              <a:rPr lang="en-GB" dirty="0" smtClean="0"/>
              <a:t>Which natural disasters are common in Japan?</a:t>
            </a:r>
          </a:p>
          <a:p>
            <a:pPr marL="514350" indent="-514350">
              <a:buAutoNum type="arabicPeriod"/>
            </a:pPr>
            <a:r>
              <a:rPr lang="en-GB" dirty="0" smtClean="0"/>
              <a:t>For which manufactured goods is Japan particularly famous? Can you name 3 Japanese companies?</a:t>
            </a:r>
          </a:p>
          <a:p>
            <a:pPr marL="514350" indent="-514350">
              <a:buAutoNum type="arabicPeriod"/>
            </a:pPr>
            <a:r>
              <a:rPr lang="en-GB" dirty="0" smtClean="0"/>
              <a:t>How do most Japanese bedrooms differ from those in the UK?</a:t>
            </a:r>
          </a:p>
          <a:p>
            <a:pPr marL="514350" indent="-514350">
              <a:buAutoNum type="arabicPeriod"/>
            </a:pPr>
            <a:r>
              <a:rPr lang="en-GB" dirty="0" smtClean="0"/>
              <a:t>What happened to Korea in 1953?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3 differences between North Korea and South Korea. </a:t>
            </a:r>
          </a:p>
          <a:p>
            <a:pPr marL="514350" indent="-514350"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2886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617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Comprehension Questions</vt:lpstr>
      <vt:lpstr>Asia</vt:lpstr>
      <vt:lpstr>Russia and neighbours</vt:lpstr>
      <vt:lpstr>The Middle East</vt:lpstr>
      <vt:lpstr>South Asia</vt:lpstr>
      <vt:lpstr>South-east Asia</vt:lpstr>
      <vt:lpstr>China and Mongolia</vt:lpstr>
      <vt:lpstr>Japan and Korea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Comprehension Questions</dc:title>
  <dc:creator>Paul Rowe</dc:creator>
  <cp:lastModifiedBy>Paul Rowe</cp:lastModifiedBy>
  <cp:revision>1</cp:revision>
  <dcterms:created xsi:type="dcterms:W3CDTF">2020-10-22T12:37:14Z</dcterms:created>
  <dcterms:modified xsi:type="dcterms:W3CDTF">2020-10-22T12:38:52Z</dcterms:modified>
</cp:coreProperties>
</file>