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9461-2F74-475F-B3EB-874C13FBE583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C3C4-FC0A-458C-9614-9C6219E4E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8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9461-2F74-475F-B3EB-874C13FBE583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C3C4-FC0A-458C-9614-9C6219E4E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3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9461-2F74-475F-B3EB-874C13FBE583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C3C4-FC0A-458C-9614-9C6219E4E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9461-2F74-475F-B3EB-874C13FBE583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C3C4-FC0A-458C-9614-9C6219E4E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9461-2F74-475F-B3EB-874C13FBE583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C3C4-FC0A-458C-9614-9C6219E4E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8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9461-2F74-475F-B3EB-874C13FBE583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C3C4-FC0A-458C-9614-9C6219E4E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0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9461-2F74-475F-B3EB-874C13FBE583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C3C4-FC0A-458C-9614-9C6219E4E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84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9461-2F74-475F-B3EB-874C13FBE583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C3C4-FC0A-458C-9614-9C6219E4E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20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9461-2F74-475F-B3EB-874C13FBE583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C3C4-FC0A-458C-9614-9C6219E4E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3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9461-2F74-475F-B3EB-874C13FBE583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C3C4-FC0A-458C-9614-9C6219E4E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7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9461-2F74-475F-B3EB-874C13FBE583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C3C4-FC0A-458C-9614-9C6219E4E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1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79461-2F74-475F-B3EB-874C13FBE583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8C3C4-FC0A-458C-9614-9C6219E4E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1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clickview.co.uk/exchange/videos/8227820/private-peaceful" TargetMode="External"/><Relationship Id="rId2" Type="http://schemas.openxmlformats.org/officeDocument/2006/relationships/hyperlink" Target="https://www.bbc.co.uk/teach/school-radio/english-ks2-private-peaceful/zjc2d6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Bahnschrift SemiBold" panose="020B0502040204020203" pitchFamily="34" charset="0"/>
              </a:rPr>
              <a:t>Private Peaceful Links</a:t>
            </a:r>
            <a:endParaRPr lang="en-US" dirty="0">
              <a:solidFill>
                <a:srgbClr val="00206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6845" y="1439259"/>
            <a:ext cx="7168165" cy="510975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The link below directs you to the BBC audio version of Private Peaceful. This has been split into ‘parts’ and the home learning lessons will be connected to these</a:t>
            </a:r>
          </a:p>
          <a:p>
            <a:r>
              <a:rPr lang="en-US" dirty="0" smtClean="0">
                <a:hlinkClick r:id="rId2"/>
              </a:rPr>
              <a:t>https://www.bbc.co.uk/teach/school-radio/english-ks2-private-peaceful/zjc2d6f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002060"/>
                </a:solidFill>
              </a:rPr>
              <a:t>The link below is for the film of Private Peaceful</a:t>
            </a:r>
          </a:p>
          <a:p>
            <a:r>
              <a:rPr lang="en-US" dirty="0" smtClean="0">
                <a:hlinkClick r:id="rId3"/>
              </a:rPr>
              <a:t>https://online.clickview.co.uk/exchange/videos/8227820/private-peaceful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571" r="2210"/>
          <a:stretch/>
        </p:blipFill>
        <p:spPr>
          <a:xfrm>
            <a:off x="347729" y="1209652"/>
            <a:ext cx="3400023" cy="533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135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</vt:lpstr>
      <vt:lpstr>Calibri</vt:lpstr>
      <vt:lpstr>Calibri Light</vt:lpstr>
      <vt:lpstr>Office Theme</vt:lpstr>
      <vt:lpstr>Private Peaceful Links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Peaceful Links</dc:title>
  <dc:creator>Jacqueline de Carles</dc:creator>
  <cp:lastModifiedBy>Jacqueline de Carles</cp:lastModifiedBy>
  <cp:revision>1</cp:revision>
  <dcterms:created xsi:type="dcterms:W3CDTF">2020-11-02T08:33:34Z</dcterms:created>
  <dcterms:modified xsi:type="dcterms:W3CDTF">2020-11-02T08:38:23Z</dcterms:modified>
</cp:coreProperties>
</file>