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5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5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3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0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0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2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5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6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7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7A8AB-B025-4536-A442-E654D2EBB74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BA2FB-8BE3-45ED-991F-CACD7248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4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9619" y="970671"/>
            <a:ext cx="5195668" cy="456504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Bahnschrift SemiBold" panose="020B0502040204020203" pitchFamily="34" charset="0"/>
              </a:rPr>
              <a:t>Much Ado About Nothing</a:t>
            </a:r>
            <a:br>
              <a:rPr lang="en-US" dirty="0" smtClean="0">
                <a:solidFill>
                  <a:srgbClr val="000066"/>
                </a:solidFill>
                <a:latin typeface="Bahnschrift SemiBold" panose="020B0502040204020203" pitchFamily="34" charset="0"/>
              </a:rPr>
            </a:br>
            <a:r>
              <a:rPr lang="en-US" dirty="0" smtClean="0">
                <a:solidFill>
                  <a:srgbClr val="000066"/>
                </a:solidFill>
                <a:latin typeface="Bahnschrift SemiBold" panose="020B0502040204020203" pitchFamily="34" charset="0"/>
              </a:rPr>
              <a:t> </a:t>
            </a:r>
            <a:br>
              <a:rPr lang="en-US" dirty="0" smtClean="0">
                <a:solidFill>
                  <a:srgbClr val="000066"/>
                </a:solidFill>
                <a:latin typeface="Bahnschrift SemiBold" panose="020B0502040204020203" pitchFamily="34" charset="0"/>
              </a:rPr>
            </a:br>
            <a:r>
              <a:rPr lang="en-US" dirty="0" smtClean="0">
                <a:solidFill>
                  <a:srgbClr val="FF0066"/>
                </a:solidFill>
                <a:latin typeface="Bahnschrift SemiBold" panose="020B0502040204020203" pitchFamily="34" charset="0"/>
              </a:rPr>
              <a:t>Important Links</a:t>
            </a:r>
            <a:endParaRPr lang="en-US" dirty="0">
              <a:solidFill>
                <a:srgbClr val="FF0066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719" t="4141" r="4466" b="3847"/>
          <a:stretch/>
        </p:blipFill>
        <p:spPr>
          <a:xfrm>
            <a:off x="624174" y="478302"/>
            <a:ext cx="4419578" cy="579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67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Bahnschrift SemiBold" panose="020B0502040204020203" pitchFamily="34" charset="0"/>
              </a:rPr>
              <a:t>Understanding the play:</a:t>
            </a:r>
            <a:endParaRPr lang="en-US" dirty="0">
              <a:solidFill>
                <a:srgbClr val="000066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1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Bahnschrift SemiBold" panose="020B0502040204020203" pitchFamily="34" charset="0"/>
              </a:rPr>
              <a:t>Films and adaptations to watch:</a:t>
            </a:r>
            <a:endParaRPr lang="en-US" dirty="0">
              <a:solidFill>
                <a:srgbClr val="000066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6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Bahnschrift SemiBold</vt:lpstr>
      <vt:lpstr>Calibri</vt:lpstr>
      <vt:lpstr>Calibri Light</vt:lpstr>
      <vt:lpstr>Office Theme</vt:lpstr>
      <vt:lpstr>Much Ado About Nothing   Important Links</vt:lpstr>
      <vt:lpstr>Understanding the play:</vt:lpstr>
      <vt:lpstr>Films and adaptations to watch: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Much Ado About Nothing  Important Links</dc:title>
  <dc:creator>Jacqueline de Carles</dc:creator>
  <cp:lastModifiedBy>Jacqueline de Carles</cp:lastModifiedBy>
  <cp:revision>2</cp:revision>
  <dcterms:created xsi:type="dcterms:W3CDTF">2020-12-02T14:47:14Z</dcterms:created>
  <dcterms:modified xsi:type="dcterms:W3CDTF">2020-12-02T14:51:06Z</dcterms:modified>
</cp:coreProperties>
</file>