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34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22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1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19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5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1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86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92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22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78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C4A2C-4B93-42A5-9364-608C667016C8}" type="datetimeFigureOut">
              <a:rPr lang="en-GB" smtClean="0"/>
              <a:t>23/10/20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5D321-DA30-4935-B4EE-E4CEB7EAD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4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clickview.co.uk/libraries/videos/22097310/the-unsinkable-titanic" TargetMode="External"/><Relationship Id="rId2" Type="http://schemas.openxmlformats.org/officeDocument/2006/relationships/hyperlink" Target="https://online.clickview.co.uk/exchange/videos/8020002/titani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Titanic Resource Links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1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4286"/>
            <a:ext cx="10515600" cy="563267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James Cameron Film – to be watched prior to completing any tasks at the start of the unit</a:t>
            </a:r>
          </a:p>
          <a:p>
            <a:r>
              <a:rPr lang="en-GB" dirty="0" smtClean="0">
                <a:solidFill>
                  <a:srgbClr val="002060"/>
                </a:solidFill>
                <a:hlinkClick r:id="rId2"/>
              </a:rPr>
              <a:t>https://online.clickview.co.uk/exchange/videos/8020002/titanic</a:t>
            </a:r>
            <a:endParaRPr lang="en-GB" dirty="0" smtClean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The documentary – to be watched after the creative writing task and before the research</a:t>
            </a:r>
          </a:p>
          <a:p>
            <a:r>
              <a:rPr lang="en-GB" smtClean="0">
                <a:solidFill>
                  <a:srgbClr val="002060"/>
                </a:solidFill>
                <a:hlinkClick r:id="rId3"/>
              </a:rPr>
              <a:t>https://online.clickview.co.uk/libraries/videos/22097310/the-unsinkable-titanic</a:t>
            </a:r>
            <a:endParaRPr lang="en-GB" smtClean="0">
              <a:solidFill>
                <a:srgbClr val="002060"/>
              </a:solidFill>
            </a:endParaRPr>
          </a:p>
          <a:p>
            <a:endParaRPr lang="en-GB" dirty="0" smtClean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There are also several more documentaries and another dramatized, fictional version of the tragedy on </a:t>
            </a:r>
            <a:r>
              <a:rPr lang="en-GB" dirty="0" err="1" smtClean="0">
                <a:solidFill>
                  <a:srgbClr val="7030A0"/>
                </a:solidFill>
              </a:rPr>
              <a:t>BritBox</a:t>
            </a:r>
            <a:r>
              <a:rPr lang="en-GB" dirty="0" smtClean="0">
                <a:solidFill>
                  <a:srgbClr val="7030A0"/>
                </a:solidFill>
              </a:rPr>
              <a:t> and </a:t>
            </a:r>
            <a:r>
              <a:rPr lang="en-GB" dirty="0" err="1" smtClean="0">
                <a:solidFill>
                  <a:srgbClr val="7030A0"/>
                </a:solidFill>
              </a:rPr>
              <a:t>ClickView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29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Office Theme</vt:lpstr>
      <vt:lpstr>Titanic Resource Links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Titanic Resource Links</dc:title>
  <dc:creator>Jacqueline de Carles</dc:creator>
  <cp:lastModifiedBy>Jacqueline de Carles</cp:lastModifiedBy>
  <cp:revision>2</cp:revision>
  <dcterms:created xsi:type="dcterms:W3CDTF">2020-10-23T09:41:03Z</dcterms:created>
  <dcterms:modified xsi:type="dcterms:W3CDTF">2020-10-23T09:43:56Z</dcterms:modified>
</cp:coreProperties>
</file>