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9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F6FE-167B-4093-9F72-1E335959AC8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7C43-F697-4C40-B0D8-EDAFB8733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a+christmas+carol+audiobook" TargetMode="External"/><Relationship Id="rId2" Type="http://schemas.openxmlformats.org/officeDocument/2006/relationships/hyperlink" Target="https://online.clickview.co.uk/search?query=a%20christmas%20car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A Christmas Carol Links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582" y="1825625"/>
            <a:ext cx="5674217" cy="435133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Various film versions can be found through the link below:</a:t>
            </a:r>
          </a:p>
          <a:p>
            <a:r>
              <a:rPr lang="en-US" dirty="0" smtClean="0">
                <a:hlinkClick r:id="rId2"/>
              </a:rPr>
              <a:t>https://online.clickview.co.uk/search?query=a%20christmas%20carol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Audio versions of the novella can be found below if you want to have them as you read along</a:t>
            </a:r>
          </a:p>
          <a:p>
            <a:r>
              <a:rPr lang="en-US" dirty="0" smtClean="0">
                <a:hlinkClick r:id="rId3"/>
              </a:rPr>
              <a:t>https://www.youtube.com/results?search_query=a+christmas+carol+audiobook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937" y="1416676"/>
            <a:ext cx="3600444" cy="54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Office Theme</vt:lpstr>
      <vt:lpstr>A Christmas Carol 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Links</dc:title>
  <dc:creator>Jacqueline de Carles</dc:creator>
  <cp:lastModifiedBy>Jacqueline de Carles</cp:lastModifiedBy>
  <cp:revision>2</cp:revision>
  <dcterms:created xsi:type="dcterms:W3CDTF">2020-11-02T13:29:12Z</dcterms:created>
  <dcterms:modified xsi:type="dcterms:W3CDTF">2020-11-02T13:32:49Z</dcterms:modified>
</cp:coreProperties>
</file>